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5"/>
  </p:notesMasterIdLst>
  <p:sldIdLst>
    <p:sldId id="257" r:id="rId5"/>
    <p:sldId id="1207" r:id="rId6"/>
    <p:sldId id="1209" r:id="rId7"/>
    <p:sldId id="1208" r:id="rId8"/>
    <p:sldId id="262" r:id="rId9"/>
    <p:sldId id="1245" r:id="rId10"/>
    <p:sldId id="265" r:id="rId11"/>
    <p:sldId id="1246" r:id="rId12"/>
    <p:sldId id="1211" r:id="rId13"/>
    <p:sldId id="1249" r:id="rId14"/>
    <p:sldId id="1212" r:id="rId15"/>
    <p:sldId id="1229" r:id="rId16"/>
    <p:sldId id="1213" r:id="rId17"/>
    <p:sldId id="1218" r:id="rId18"/>
    <p:sldId id="1219" r:id="rId19"/>
    <p:sldId id="1220" r:id="rId20"/>
    <p:sldId id="1221" r:id="rId21"/>
    <p:sldId id="1222" r:id="rId22"/>
    <p:sldId id="1223" r:id="rId23"/>
    <p:sldId id="1228" r:id="rId24"/>
    <p:sldId id="1214" r:id="rId25"/>
    <p:sldId id="1224" r:id="rId26"/>
    <p:sldId id="1225" r:id="rId27"/>
    <p:sldId id="1230" r:id="rId28"/>
    <p:sldId id="1244" r:id="rId29"/>
    <p:sldId id="1226" r:id="rId30"/>
    <p:sldId id="1232" r:id="rId31"/>
    <p:sldId id="1233" r:id="rId32"/>
    <p:sldId id="1234" r:id="rId33"/>
    <p:sldId id="1243" r:id="rId34"/>
    <p:sldId id="1235" r:id="rId35"/>
    <p:sldId id="1237" r:id="rId36"/>
    <p:sldId id="1236" r:id="rId37"/>
    <p:sldId id="1239" r:id="rId38"/>
    <p:sldId id="1240" r:id="rId39"/>
    <p:sldId id="1242" r:id="rId40"/>
    <p:sldId id="1241" r:id="rId41"/>
    <p:sldId id="1248" r:id="rId42"/>
    <p:sldId id="1247" r:id="rId43"/>
    <p:sldId id="1210" r:id="rId44"/>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0D5F74-44DD-B247-94CA-6D97F7D5DA5B}" v="155" dt="2022-03-23T15:44:58.273"/>
    <p1510:client id="{4F550751-DA9A-EAD9-086D-AC8E1EC3EBB5}" v="646" dt="2022-07-05T12:01:07.162"/>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67"/>
    <p:restoredTop sz="67273"/>
  </p:normalViewPr>
  <p:slideViewPr>
    <p:cSldViewPr snapToGrid="0" snapToObjects="1">
      <p:cViewPr varScale="1">
        <p:scale>
          <a:sx n="62" d="100"/>
          <a:sy n="62" d="100"/>
        </p:scale>
        <p:origin x="224" y="3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Johnsson" userId="b7be0a8f-eeb0-4f89-9b9b-f8558d5d107d" providerId="ADAL" clId="{9A5C0B8C-9713-C449-8992-116C7F9FEF7D}"/>
    <pc:docChg chg="undo custSel addSld delSld modSld sldOrd">
      <pc:chgData name="Tom Johnsson" userId="b7be0a8f-eeb0-4f89-9b9b-f8558d5d107d" providerId="ADAL" clId="{9A5C0B8C-9713-C449-8992-116C7F9FEF7D}" dt="2022-02-14T16:14:01.696" v="17570" actId="20577"/>
      <pc:docMkLst>
        <pc:docMk/>
      </pc:docMkLst>
      <pc:sldChg chg="addSp delSp modSp mod modNotesTx">
        <pc:chgData name="Tom Johnsson" userId="b7be0a8f-eeb0-4f89-9b9b-f8558d5d107d" providerId="ADAL" clId="{9A5C0B8C-9713-C449-8992-116C7F9FEF7D}" dt="2022-02-14T11:24:25.111" v="12266" actId="1076"/>
        <pc:sldMkLst>
          <pc:docMk/>
          <pc:sldMk cId="0" sldId="265"/>
        </pc:sldMkLst>
        <pc:spChg chg="add del mod">
          <ac:chgData name="Tom Johnsson" userId="b7be0a8f-eeb0-4f89-9b9b-f8558d5d107d" providerId="ADAL" clId="{9A5C0B8C-9713-C449-8992-116C7F9FEF7D}" dt="2022-02-14T11:20:03.602" v="12117"/>
          <ac:spMkLst>
            <pc:docMk/>
            <pc:sldMk cId="0" sldId="265"/>
            <ac:spMk id="2" creationId="{F9A2EABF-E576-384A-B572-9E17BF5A8EAF}"/>
          </ac:spMkLst>
        </pc:spChg>
        <pc:spChg chg="mod">
          <ac:chgData name="Tom Johnsson" userId="b7be0a8f-eeb0-4f89-9b9b-f8558d5d107d" providerId="ADAL" clId="{9A5C0B8C-9713-C449-8992-116C7F9FEF7D}" dt="2022-02-14T11:24:25.111" v="12266" actId="1076"/>
          <ac:spMkLst>
            <pc:docMk/>
            <pc:sldMk cId="0" sldId="265"/>
            <ac:spMk id="9" creationId="{D6F44A71-4DB0-F14B-B39B-1A38689BA712}"/>
          </ac:spMkLst>
        </pc:spChg>
        <pc:spChg chg="mod">
          <ac:chgData name="Tom Johnsson" userId="b7be0a8f-eeb0-4f89-9b9b-f8558d5d107d" providerId="ADAL" clId="{9A5C0B8C-9713-C449-8992-116C7F9FEF7D}" dt="2022-02-09T07:40:43.881" v="2109" actId="20577"/>
          <ac:spMkLst>
            <pc:docMk/>
            <pc:sldMk cId="0" sldId="265"/>
            <ac:spMk id="17410" creationId="{11AED4C0-FC92-004E-A8AE-C61098114FC4}"/>
          </ac:spMkLst>
        </pc:spChg>
        <pc:picChg chg="add mod">
          <ac:chgData name="Tom Johnsson" userId="b7be0a8f-eeb0-4f89-9b9b-f8558d5d107d" providerId="ADAL" clId="{9A5C0B8C-9713-C449-8992-116C7F9FEF7D}" dt="2022-02-14T11:20:12.419" v="12118" actId="1076"/>
          <ac:picMkLst>
            <pc:docMk/>
            <pc:sldMk cId="0" sldId="265"/>
            <ac:picMk id="4" creationId="{958EC106-DA2E-3242-97A7-938D10547045}"/>
          </ac:picMkLst>
        </pc:picChg>
        <pc:picChg chg="del">
          <ac:chgData name="Tom Johnsson" userId="b7be0a8f-eeb0-4f89-9b9b-f8558d5d107d" providerId="ADAL" clId="{9A5C0B8C-9713-C449-8992-116C7F9FEF7D}" dt="2022-02-14T11:19:50.361" v="12116" actId="478"/>
          <ac:picMkLst>
            <pc:docMk/>
            <pc:sldMk cId="0" sldId="265"/>
            <ac:picMk id="7" creationId="{EBB78C8F-EBBA-C045-ACDE-3CFA3157C042}"/>
          </ac:picMkLst>
        </pc:picChg>
      </pc:sldChg>
      <pc:sldChg chg="modSp mod modNotesTx">
        <pc:chgData name="Tom Johnsson" userId="b7be0a8f-eeb0-4f89-9b9b-f8558d5d107d" providerId="ADAL" clId="{9A5C0B8C-9713-C449-8992-116C7F9FEF7D}" dt="2022-02-14T15:14:57.833" v="17121" actId="20577"/>
        <pc:sldMkLst>
          <pc:docMk/>
          <pc:sldMk cId="661611689" sldId="1207"/>
        </pc:sldMkLst>
        <pc:spChg chg="mod">
          <ac:chgData name="Tom Johnsson" userId="b7be0a8f-eeb0-4f89-9b9b-f8558d5d107d" providerId="ADAL" clId="{9A5C0B8C-9713-C449-8992-116C7F9FEF7D}" dt="2022-02-14T15:14:22.944" v="17111" actId="20577"/>
          <ac:spMkLst>
            <pc:docMk/>
            <pc:sldMk cId="661611689" sldId="1207"/>
            <ac:spMk id="2" creationId="{2C3152F2-47D2-5B43-B55C-0C6FA62D192D}"/>
          </ac:spMkLst>
        </pc:spChg>
        <pc:spChg chg="mod">
          <ac:chgData name="Tom Johnsson" userId="b7be0a8f-eeb0-4f89-9b9b-f8558d5d107d" providerId="ADAL" clId="{9A5C0B8C-9713-C449-8992-116C7F9FEF7D}" dt="2022-02-14T15:14:57.833" v="17121" actId="20577"/>
          <ac:spMkLst>
            <pc:docMk/>
            <pc:sldMk cId="661611689" sldId="1207"/>
            <ac:spMk id="3" creationId="{45857A7A-0152-6145-B873-FAFE547D7BA8}"/>
          </ac:spMkLst>
        </pc:spChg>
      </pc:sldChg>
      <pc:sldChg chg="modSp mod modNotesTx">
        <pc:chgData name="Tom Johnsson" userId="b7be0a8f-eeb0-4f89-9b9b-f8558d5d107d" providerId="ADAL" clId="{9A5C0B8C-9713-C449-8992-116C7F9FEF7D}" dt="2022-02-11T08:30:34.590" v="10700" actId="6549"/>
        <pc:sldMkLst>
          <pc:docMk/>
          <pc:sldMk cId="3243797442" sldId="1208"/>
        </pc:sldMkLst>
        <pc:spChg chg="mod">
          <ac:chgData name="Tom Johnsson" userId="b7be0a8f-eeb0-4f89-9b9b-f8558d5d107d" providerId="ADAL" clId="{9A5C0B8C-9713-C449-8992-116C7F9FEF7D}" dt="2022-02-09T06:58:27.155" v="4" actId="6549"/>
          <ac:spMkLst>
            <pc:docMk/>
            <pc:sldMk cId="3243797442" sldId="1208"/>
            <ac:spMk id="3" creationId="{2412F524-1A78-D54B-8077-3409D284C399}"/>
          </ac:spMkLst>
        </pc:spChg>
      </pc:sldChg>
      <pc:sldChg chg="modSp mod ord modNotesTx">
        <pc:chgData name="Tom Johnsson" userId="b7be0a8f-eeb0-4f89-9b9b-f8558d5d107d" providerId="ADAL" clId="{9A5C0B8C-9713-C449-8992-116C7F9FEF7D}" dt="2022-02-14T09:41:37.883" v="11025" actId="20577"/>
        <pc:sldMkLst>
          <pc:docMk/>
          <pc:sldMk cId="2157043038" sldId="1209"/>
        </pc:sldMkLst>
        <pc:spChg chg="mod">
          <ac:chgData name="Tom Johnsson" userId="b7be0a8f-eeb0-4f89-9b9b-f8558d5d107d" providerId="ADAL" clId="{9A5C0B8C-9713-C449-8992-116C7F9FEF7D}" dt="2022-02-09T07:14:50.143" v="843" actId="20577"/>
          <ac:spMkLst>
            <pc:docMk/>
            <pc:sldMk cId="2157043038" sldId="1209"/>
            <ac:spMk id="3" creationId="{610AFBB5-78DB-CF44-9194-CC0655A3AD37}"/>
          </ac:spMkLst>
        </pc:spChg>
      </pc:sldChg>
      <pc:sldChg chg="addSp delSp modSp mod modNotesTx">
        <pc:chgData name="Tom Johnsson" userId="b7be0a8f-eeb0-4f89-9b9b-f8558d5d107d" providerId="ADAL" clId="{9A5C0B8C-9713-C449-8992-116C7F9FEF7D}" dt="2022-02-09T07:51:26.411" v="2633" actId="20577"/>
        <pc:sldMkLst>
          <pc:docMk/>
          <pc:sldMk cId="1005151439" sldId="1211"/>
        </pc:sldMkLst>
        <pc:spChg chg="mod">
          <ac:chgData name="Tom Johnsson" userId="b7be0a8f-eeb0-4f89-9b9b-f8558d5d107d" providerId="ADAL" clId="{9A5C0B8C-9713-C449-8992-116C7F9FEF7D}" dt="2022-02-09T07:11:01.261" v="500" actId="207"/>
          <ac:spMkLst>
            <pc:docMk/>
            <pc:sldMk cId="1005151439" sldId="1211"/>
            <ac:spMk id="2" creationId="{1DCE3665-8E1F-7E40-A6FF-C9806985B0B8}"/>
          </ac:spMkLst>
        </pc:spChg>
        <pc:spChg chg="del">
          <ac:chgData name="Tom Johnsson" userId="b7be0a8f-eeb0-4f89-9b9b-f8558d5d107d" providerId="ADAL" clId="{9A5C0B8C-9713-C449-8992-116C7F9FEF7D}" dt="2022-02-09T07:09:04.708" v="364"/>
          <ac:spMkLst>
            <pc:docMk/>
            <pc:sldMk cId="1005151439" sldId="1211"/>
            <ac:spMk id="3" creationId="{07681834-59DE-E348-8DE6-0075D8616B89}"/>
          </ac:spMkLst>
        </pc:spChg>
        <pc:spChg chg="del">
          <ac:chgData name="Tom Johnsson" userId="b7be0a8f-eeb0-4f89-9b9b-f8558d5d107d" providerId="ADAL" clId="{9A5C0B8C-9713-C449-8992-116C7F9FEF7D}" dt="2022-02-09T07:09:10.471" v="366"/>
          <ac:spMkLst>
            <pc:docMk/>
            <pc:sldMk cId="1005151439" sldId="1211"/>
            <ac:spMk id="4" creationId="{B71C3CE4-7948-8146-838E-DC5EC519353F}"/>
          </ac:spMkLst>
        </pc:spChg>
        <pc:spChg chg="add mod">
          <ac:chgData name="Tom Johnsson" userId="b7be0a8f-eeb0-4f89-9b9b-f8558d5d107d" providerId="ADAL" clId="{9A5C0B8C-9713-C449-8992-116C7F9FEF7D}" dt="2022-02-09T07:51:26.411" v="2633" actId="20577"/>
          <ac:spMkLst>
            <pc:docMk/>
            <pc:sldMk cId="1005151439" sldId="1211"/>
            <ac:spMk id="8" creationId="{9F742FC7-C822-4F4A-9EA7-8FAA384A96DF}"/>
          </ac:spMkLst>
        </pc:spChg>
        <pc:picChg chg="add del mod">
          <ac:chgData name="Tom Johnsson" userId="b7be0a8f-eeb0-4f89-9b9b-f8558d5d107d" providerId="ADAL" clId="{9A5C0B8C-9713-C449-8992-116C7F9FEF7D}" dt="2022-02-09T07:09:08.825" v="365" actId="21"/>
          <ac:picMkLst>
            <pc:docMk/>
            <pc:sldMk cId="1005151439" sldId="1211"/>
            <ac:picMk id="6" creationId="{60EE7DCC-DB7F-D544-9181-F5579E229568}"/>
          </ac:picMkLst>
        </pc:picChg>
        <pc:picChg chg="add mod">
          <ac:chgData name="Tom Johnsson" userId="b7be0a8f-eeb0-4f89-9b9b-f8558d5d107d" providerId="ADAL" clId="{9A5C0B8C-9713-C449-8992-116C7F9FEF7D}" dt="2022-02-09T07:50:06.716" v="2530" actId="1076"/>
          <ac:picMkLst>
            <pc:docMk/>
            <pc:sldMk cId="1005151439" sldId="1211"/>
            <ac:picMk id="9" creationId="{3622A460-062C-8548-9240-A0C0EA7C5938}"/>
          </ac:picMkLst>
        </pc:picChg>
      </pc:sldChg>
      <pc:sldChg chg="addSp delSp modSp mod modNotesTx">
        <pc:chgData name="Tom Johnsson" userId="b7be0a8f-eeb0-4f89-9b9b-f8558d5d107d" providerId="ADAL" clId="{9A5C0B8C-9713-C449-8992-116C7F9FEF7D}" dt="2022-02-11T08:33:09.366" v="10791" actId="27636"/>
        <pc:sldMkLst>
          <pc:docMk/>
          <pc:sldMk cId="27515171" sldId="1212"/>
        </pc:sldMkLst>
        <pc:spChg chg="mod">
          <ac:chgData name="Tom Johnsson" userId="b7be0a8f-eeb0-4f89-9b9b-f8558d5d107d" providerId="ADAL" clId="{9A5C0B8C-9713-C449-8992-116C7F9FEF7D}" dt="2022-02-10T14:33:31.309" v="4451" actId="20577"/>
          <ac:spMkLst>
            <pc:docMk/>
            <pc:sldMk cId="27515171" sldId="1212"/>
            <ac:spMk id="2" creationId="{3F8CB338-18E3-594C-BEE8-C6792F3752B0}"/>
          </ac:spMkLst>
        </pc:spChg>
        <pc:spChg chg="mod">
          <ac:chgData name="Tom Johnsson" userId="b7be0a8f-eeb0-4f89-9b9b-f8558d5d107d" providerId="ADAL" clId="{9A5C0B8C-9713-C449-8992-116C7F9FEF7D}" dt="2022-02-11T08:33:09.366" v="10791" actId="27636"/>
          <ac:spMkLst>
            <pc:docMk/>
            <pc:sldMk cId="27515171" sldId="1212"/>
            <ac:spMk id="3" creationId="{28616EB2-7ECE-CD4E-B2BA-8E84B62D9504}"/>
          </ac:spMkLst>
        </pc:spChg>
        <pc:spChg chg="add del mod">
          <ac:chgData name="Tom Johnsson" userId="b7be0a8f-eeb0-4f89-9b9b-f8558d5d107d" providerId="ADAL" clId="{9A5C0B8C-9713-C449-8992-116C7F9FEF7D}" dt="2022-02-10T14:27:18.776" v="3943"/>
          <ac:spMkLst>
            <pc:docMk/>
            <pc:sldMk cId="27515171" sldId="1212"/>
            <ac:spMk id="5" creationId="{7F6B6F1F-C56D-6C41-983A-7BCB539431DD}"/>
          </ac:spMkLst>
        </pc:spChg>
        <pc:picChg chg="del">
          <ac:chgData name="Tom Johnsson" userId="b7be0a8f-eeb0-4f89-9b9b-f8558d5d107d" providerId="ADAL" clId="{9A5C0B8C-9713-C449-8992-116C7F9FEF7D}" dt="2022-02-10T14:25:50.698" v="3942" actId="478"/>
          <ac:picMkLst>
            <pc:docMk/>
            <pc:sldMk cId="27515171" sldId="1212"/>
            <ac:picMk id="6" creationId="{08F7AF74-862B-3949-8FFC-F8C25670A97F}"/>
          </ac:picMkLst>
        </pc:picChg>
        <pc:picChg chg="add mod">
          <ac:chgData name="Tom Johnsson" userId="b7be0a8f-eeb0-4f89-9b9b-f8558d5d107d" providerId="ADAL" clId="{9A5C0B8C-9713-C449-8992-116C7F9FEF7D}" dt="2022-02-10T14:27:18.776" v="3943"/>
          <ac:picMkLst>
            <pc:docMk/>
            <pc:sldMk cId="27515171" sldId="1212"/>
            <ac:picMk id="8" creationId="{CAB10EA2-C1D9-4F4C-BEA0-2755BD6FFCBD}"/>
          </ac:picMkLst>
        </pc:picChg>
      </pc:sldChg>
      <pc:sldChg chg="addSp delSp modSp mod modNotesTx">
        <pc:chgData name="Tom Johnsson" userId="b7be0a8f-eeb0-4f89-9b9b-f8558d5d107d" providerId="ADAL" clId="{9A5C0B8C-9713-C449-8992-116C7F9FEF7D}" dt="2022-02-14T11:28:35.243" v="12288" actId="113"/>
        <pc:sldMkLst>
          <pc:docMk/>
          <pc:sldMk cId="682515007" sldId="1213"/>
        </pc:sldMkLst>
        <pc:spChg chg="mod">
          <ac:chgData name="Tom Johnsson" userId="b7be0a8f-eeb0-4f89-9b9b-f8558d5d107d" providerId="ADAL" clId="{9A5C0B8C-9713-C449-8992-116C7F9FEF7D}" dt="2022-02-11T06:52:35.780" v="7753" actId="1076"/>
          <ac:spMkLst>
            <pc:docMk/>
            <pc:sldMk cId="682515007" sldId="1213"/>
            <ac:spMk id="2" creationId="{2D13AF59-C10E-A04D-9180-8F47EF61FDC2}"/>
          </ac:spMkLst>
        </pc:spChg>
        <pc:spChg chg="mod">
          <ac:chgData name="Tom Johnsson" userId="b7be0a8f-eeb0-4f89-9b9b-f8558d5d107d" providerId="ADAL" clId="{9A5C0B8C-9713-C449-8992-116C7F9FEF7D}" dt="2022-02-14T11:26:26.714" v="12285" actId="27636"/>
          <ac:spMkLst>
            <pc:docMk/>
            <pc:sldMk cId="682515007" sldId="1213"/>
            <ac:spMk id="3" creationId="{1D7C3BE9-05D4-934D-88FF-A586ADA5CD51}"/>
          </ac:spMkLst>
        </pc:spChg>
        <pc:spChg chg="del mod">
          <ac:chgData name="Tom Johnsson" userId="b7be0a8f-eeb0-4f89-9b9b-f8558d5d107d" providerId="ADAL" clId="{9A5C0B8C-9713-C449-8992-116C7F9FEF7D}" dt="2022-02-10T14:37:52.522" v="4544"/>
          <ac:spMkLst>
            <pc:docMk/>
            <pc:sldMk cId="682515007" sldId="1213"/>
            <ac:spMk id="4" creationId="{84715820-EA99-C94E-AA06-9DF0D09D98B4}"/>
          </ac:spMkLst>
        </pc:spChg>
        <pc:spChg chg="add del mod">
          <ac:chgData name="Tom Johnsson" userId="b7be0a8f-eeb0-4f89-9b9b-f8558d5d107d" providerId="ADAL" clId="{9A5C0B8C-9713-C449-8992-116C7F9FEF7D}" dt="2022-02-11T06:52:06.699" v="7748" actId="478"/>
          <ac:spMkLst>
            <pc:docMk/>
            <pc:sldMk cId="682515007" sldId="1213"/>
            <ac:spMk id="6" creationId="{65B9D8C9-B05E-0549-B388-3C0EBCB6E16D}"/>
          </ac:spMkLst>
        </pc:spChg>
        <pc:spChg chg="add mod">
          <ac:chgData name="Tom Johnsson" userId="b7be0a8f-eeb0-4f89-9b9b-f8558d5d107d" providerId="ADAL" clId="{9A5C0B8C-9713-C449-8992-116C7F9FEF7D}" dt="2022-02-11T06:57:01.587" v="7795" actId="20577"/>
          <ac:spMkLst>
            <pc:docMk/>
            <pc:sldMk cId="682515007" sldId="1213"/>
            <ac:spMk id="7" creationId="{DB13C8C4-AE2E-B142-9E5F-F61879BF5C2F}"/>
          </ac:spMkLst>
        </pc:spChg>
        <pc:spChg chg="add del mod">
          <ac:chgData name="Tom Johnsson" userId="b7be0a8f-eeb0-4f89-9b9b-f8558d5d107d" providerId="ADAL" clId="{9A5C0B8C-9713-C449-8992-116C7F9FEF7D}" dt="2022-02-14T11:24:48.194" v="12271" actId="478"/>
          <ac:spMkLst>
            <pc:docMk/>
            <pc:sldMk cId="682515007" sldId="1213"/>
            <ac:spMk id="8" creationId="{138527A3-10D2-BA42-83AC-2F2DEBC2D856}"/>
          </ac:spMkLst>
        </pc:spChg>
        <pc:spChg chg="add mod">
          <ac:chgData name="Tom Johnsson" userId="b7be0a8f-eeb0-4f89-9b9b-f8558d5d107d" providerId="ADAL" clId="{9A5C0B8C-9713-C449-8992-116C7F9FEF7D}" dt="2022-02-14T11:24:51.336" v="12272" actId="1076"/>
          <ac:spMkLst>
            <pc:docMk/>
            <pc:sldMk cId="682515007" sldId="1213"/>
            <ac:spMk id="11" creationId="{F21D6CFA-D7C2-2044-AF71-7113A7C7C8D4}"/>
          </ac:spMkLst>
        </pc:spChg>
        <pc:spChg chg="add del mod">
          <ac:chgData name="Tom Johnsson" userId="b7be0a8f-eeb0-4f89-9b9b-f8558d5d107d" providerId="ADAL" clId="{9A5C0B8C-9713-C449-8992-116C7F9FEF7D}" dt="2022-02-11T06:51:54.211" v="7745" actId="478"/>
          <ac:spMkLst>
            <pc:docMk/>
            <pc:sldMk cId="682515007" sldId="1213"/>
            <ac:spMk id="12" creationId="{E33481DD-A12A-E249-8933-A3560E0EF807}"/>
          </ac:spMkLst>
        </pc:spChg>
        <pc:spChg chg="add del mod">
          <ac:chgData name="Tom Johnsson" userId="b7be0a8f-eeb0-4f89-9b9b-f8558d5d107d" providerId="ADAL" clId="{9A5C0B8C-9713-C449-8992-116C7F9FEF7D}" dt="2022-02-11T06:53:41.536" v="7781" actId="478"/>
          <ac:spMkLst>
            <pc:docMk/>
            <pc:sldMk cId="682515007" sldId="1213"/>
            <ac:spMk id="15" creationId="{616A9901-B369-4E45-B802-150F45B95035}"/>
          </ac:spMkLst>
        </pc:spChg>
        <pc:picChg chg="add del mod">
          <ac:chgData name="Tom Johnsson" userId="b7be0a8f-eeb0-4f89-9b9b-f8558d5d107d" providerId="ADAL" clId="{9A5C0B8C-9713-C449-8992-116C7F9FEF7D}" dt="2022-02-11T06:51:37.269" v="7743" actId="478"/>
          <ac:picMkLst>
            <pc:docMk/>
            <pc:sldMk cId="682515007" sldId="1213"/>
            <ac:picMk id="5" creationId="{14D4BA41-2ABE-BB43-8509-7DB42347F5BC}"/>
          </ac:picMkLst>
        </pc:picChg>
        <pc:picChg chg="add del mod">
          <ac:chgData name="Tom Johnsson" userId="b7be0a8f-eeb0-4f89-9b9b-f8558d5d107d" providerId="ADAL" clId="{9A5C0B8C-9713-C449-8992-116C7F9FEF7D}" dt="2022-02-14T11:24:07.688" v="12263" actId="478"/>
          <ac:picMkLst>
            <pc:docMk/>
            <pc:sldMk cId="682515007" sldId="1213"/>
            <ac:picMk id="10" creationId="{A1A7BB65-4F0B-8348-AF01-8E3E20762D0D}"/>
          </ac:picMkLst>
        </pc:picChg>
        <pc:cxnChg chg="add mod">
          <ac:chgData name="Tom Johnsson" userId="b7be0a8f-eeb0-4f89-9b9b-f8558d5d107d" providerId="ADAL" clId="{9A5C0B8C-9713-C449-8992-116C7F9FEF7D}" dt="2022-02-11T06:53:29.118" v="7778" actId="1076"/>
          <ac:cxnSpMkLst>
            <pc:docMk/>
            <pc:sldMk cId="682515007" sldId="1213"/>
            <ac:cxnSpMk id="14" creationId="{933D9C58-72FF-4443-949B-04BE1E11E8F2}"/>
          </ac:cxnSpMkLst>
        </pc:cxnChg>
        <pc:cxnChg chg="add mod">
          <ac:chgData name="Tom Johnsson" userId="b7be0a8f-eeb0-4f89-9b9b-f8558d5d107d" providerId="ADAL" clId="{9A5C0B8C-9713-C449-8992-116C7F9FEF7D}" dt="2022-02-11T06:53:31.411" v="7779" actId="1076"/>
          <ac:cxnSpMkLst>
            <pc:docMk/>
            <pc:sldMk cId="682515007" sldId="1213"/>
            <ac:cxnSpMk id="16" creationId="{1902F1A8-1492-4043-9C01-A2A8F3B60898}"/>
          </ac:cxnSpMkLst>
        </pc:cxnChg>
      </pc:sldChg>
      <pc:sldChg chg="addSp delSp modSp mod chgLayout modNotesTx">
        <pc:chgData name="Tom Johnsson" userId="b7be0a8f-eeb0-4f89-9b9b-f8558d5d107d" providerId="ADAL" clId="{9A5C0B8C-9713-C449-8992-116C7F9FEF7D}" dt="2022-02-14T12:03:20.387" v="13746"/>
        <pc:sldMkLst>
          <pc:docMk/>
          <pc:sldMk cId="1200707341" sldId="1214"/>
        </pc:sldMkLst>
        <pc:spChg chg="mod ord">
          <ac:chgData name="Tom Johnsson" userId="b7be0a8f-eeb0-4f89-9b9b-f8558d5d107d" providerId="ADAL" clId="{9A5C0B8C-9713-C449-8992-116C7F9FEF7D}" dt="2022-02-11T07:14:17.971" v="7933" actId="700"/>
          <ac:spMkLst>
            <pc:docMk/>
            <pc:sldMk cId="1200707341" sldId="1214"/>
            <ac:spMk id="2" creationId="{2D13AF59-C10E-A04D-9180-8F47EF61FDC2}"/>
          </ac:spMkLst>
        </pc:spChg>
        <pc:spChg chg="del mod">
          <ac:chgData name="Tom Johnsson" userId="b7be0a8f-eeb0-4f89-9b9b-f8558d5d107d" providerId="ADAL" clId="{9A5C0B8C-9713-C449-8992-116C7F9FEF7D}" dt="2022-02-11T07:14:17.971" v="7933" actId="700"/>
          <ac:spMkLst>
            <pc:docMk/>
            <pc:sldMk cId="1200707341" sldId="1214"/>
            <ac:spMk id="3" creationId="{1D7C3BE9-05D4-934D-88FF-A586ADA5CD51}"/>
          </ac:spMkLst>
        </pc:spChg>
        <pc:spChg chg="add mod">
          <ac:chgData name="Tom Johnsson" userId="b7be0a8f-eeb0-4f89-9b9b-f8558d5d107d" providerId="ADAL" clId="{9A5C0B8C-9713-C449-8992-116C7F9FEF7D}" dt="2022-02-14T12:02:24.981" v="13731" actId="1076"/>
          <ac:spMkLst>
            <pc:docMk/>
            <pc:sldMk cId="1200707341" sldId="1214"/>
            <ac:spMk id="3" creationId="{EEDA6746-A1B2-2E4F-9DD5-F7436FA6B1D2}"/>
          </ac:spMkLst>
        </pc:spChg>
        <pc:spChg chg="del mod">
          <ac:chgData name="Tom Johnsson" userId="b7be0a8f-eeb0-4f89-9b9b-f8558d5d107d" providerId="ADAL" clId="{9A5C0B8C-9713-C449-8992-116C7F9FEF7D}" dt="2022-02-10T15:01:22.698" v="5464"/>
          <ac:spMkLst>
            <pc:docMk/>
            <pc:sldMk cId="1200707341" sldId="1214"/>
            <ac:spMk id="4" creationId="{84715820-EA99-C94E-AA06-9DF0D09D98B4}"/>
          </ac:spMkLst>
        </pc:spChg>
        <pc:spChg chg="add del mod">
          <ac:chgData name="Tom Johnsson" userId="b7be0a8f-eeb0-4f89-9b9b-f8558d5d107d" providerId="ADAL" clId="{9A5C0B8C-9713-C449-8992-116C7F9FEF7D}" dt="2022-02-14T12:03:17.742" v="13745" actId="21"/>
          <ac:spMkLst>
            <pc:docMk/>
            <pc:sldMk cId="1200707341" sldId="1214"/>
            <ac:spMk id="6" creationId="{A228B122-F943-C943-A9EB-B78069505317}"/>
          </ac:spMkLst>
        </pc:spChg>
        <pc:spChg chg="add del mod">
          <ac:chgData name="Tom Johnsson" userId="b7be0a8f-eeb0-4f89-9b9b-f8558d5d107d" providerId="ADAL" clId="{9A5C0B8C-9713-C449-8992-116C7F9FEF7D}" dt="2022-02-11T07:12:23.445" v="7906" actId="478"/>
          <ac:spMkLst>
            <pc:docMk/>
            <pc:sldMk cId="1200707341" sldId="1214"/>
            <ac:spMk id="7" creationId="{536A0693-DBDC-8F41-8A2A-A60052909306}"/>
          </ac:spMkLst>
        </pc:spChg>
        <pc:spChg chg="add mod">
          <ac:chgData name="Tom Johnsson" userId="b7be0a8f-eeb0-4f89-9b9b-f8558d5d107d" providerId="ADAL" clId="{9A5C0B8C-9713-C449-8992-116C7F9FEF7D}" dt="2022-02-14T12:03:20.387" v="13746"/>
          <ac:spMkLst>
            <pc:docMk/>
            <pc:sldMk cId="1200707341" sldId="1214"/>
            <ac:spMk id="8" creationId="{CB9D1344-3B0F-BB43-A9CE-2DC105338C69}"/>
          </ac:spMkLst>
        </pc:spChg>
        <pc:spChg chg="add del mod">
          <ac:chgData name="Tom Johnsson" userId="b7be0a8f-eeb0-4f89-9b9b-f8558d5d107d" providerId="ADAL" clId="{9A5C0B8C-9713-C449-8992-116C7F9FEF7D}" dt="2022-02-10T15:03:10.303" v="5534" actId="21"/>
          <ac:spMkLst>
            <pc:docMk/>
            <pc:sldMk cId="1200707341" sldId="1214"/>
            <ac:spMk id="8" creationId="{CDDE7C1B-95D2-6D49-BD14-8A897145B12A}"/>
          </ac:spMkLst>
        </pc:spChg>
        <pc:spChg chg="add del mod">
          <ac:chgData name="Tom Johnsson" userId="b7be0a8f-eeb0-4f89-9b9b-f8558d5d107d" providerId="ADAL" clId="{9A5C0B8C-9713-C449-8992-116C7F9FEF7D}" dt="2022-02-11T07:14:17.971" v="7933" actId="700"/>
          <ac:spMkLst>
            <pc:docMk/>
            <pc:sldMk cId="1200707341" sldId="1214"/>
            <ac:spMk id="9" creationId="{5309F7F7-84A9-9148-9DB8-E3829945D685}"/>
          </ac:spMkLst>
        </pc:spChg>
        <pc:spChg chg="add mod ord">
          <ac:chgData name="Tom Johnsson" userId="b7be0a8f-eeb0-4f89-9b9b-f8558d5d107d" providerId="ADAL" clId="{9A5C0B8C-9713-C449-8992-116C7F9FEF7D}" dt="2022-02-11T07:16:42.839" v="7974" actId="20577"/>
          <ac:spMkLst>
            <pc:docMk/>
            <pc:sldMk cId="1200707341" sldId="1214"/>
            <ac:spMk id="11" creationId="{025590D7-8AAD-3B43-9E2D-910891DA15B2}"/>
          </ac:spMkLst>
        </pc:spChg>
        <pc:spChg chg="add del mod ord">
          <ac:chgData name="Tom Johnsson" userId="b7be0a8f-eeb0-4f89-9b9b-f8558d5d107d" providerId="ADAL" clId="{9A5C0B8C-9713-C449-8992-116C7F9FEF7D}" dt="2022-02-11T07:18:33.432" v="8004"/>
          <ac:spMkLst>
            <pc:docMk/>
            <pc:sldMk cId="1200707341" sldId="1214"/>
            <ac:spMk id="12" creationId="{5589876C-0C21-F847-90A3-E3595E9F80E1}"/>
          </ac:spMkLst>
        </pc:spChg>
        <pc:spChg chg="add del mod">
          <ac:chgData name="Tom Johnsson" userId="b7be0a8f-eeb0-4f89-9b9b-f8558d5d107d" providerId="ADAL" clId="{9A5C0B8C-9713-C449-8992-116C7F9FEF7D}" dt="2022-02-11T08:34:25.622" v="10802" actId="478"/>
          <ac:spMkLst>
            <pc:docMk/>
            <pc:sldMk cId="1200707341" sldId="1214"/>
            <ac:spMk id="15" creationId="{21E618A9-2CD2-9447-B2E6-0C3FD6F76C47}"/>
          </ac:spMkLst>
        </pc:spChg>
        <pc:spChg chg="add del mod">
          <ac:chgData name="Tom Johnsson" userId="b7be0a8f-eeb0-4f89-9b9b-f8558d5d107d" providerId="ADAL" clId="{9A5C0B8C-9713-C449-8992-116C7F9FEF7D}" dt="2022-02-14T12:01:12.634" v="13697" actId="478"/>
          <ac:spMkLst>
            <pc:docMk/>
            <pc:sldMk cId="1200707341" sldId="1214"/>
            <ac:spMk id="16" creationId="{D897CBFC-D63E-D44C-A458-0FA2C6CCA84C}"/>
          </ac:spMkLst>
        </pc:spChg>
        <pc:graphicFrameChg chg="add del mod">
          <ac:chgData name="Tom Johnsson" userId="b7be0a8f-eeb0-4f89-9b9b-f8558d5d107d" providerId="ADAL" clId="{9A5C0B8C-9713-C449-8992-116C7F9FEF7D}" dt="2022-02-11T07:07:44.636" v="7870"/>
          <ac:graphicFrameMkLst>
            <pc:docMk/>
            <pc:sldMk cId="1200707341" sldId="1214"/>
            <ac:graphicFrameMk id="10" creationId="{95BCE2DF-ED56-B345-A24C-66C6A4AF0324}"/>
          </ac:graphicFrameMkLst>
        </pc:graphicFrameChg>
        <pc:picChg chg="add del mod">
          <ac:chgData name="Tom Johnsson" userId="b7be0a8f-eeb0-4f89-9b9b-f8558d5d107d" providerId="ADAL" clId="{9A5C0B8C-9713-C449-8992-116C7F9FEF7D}" dt="2022-02-10T15:01:21.009" v="5463" actId="21"/>
          <ac:picMkLst>
            <pc:docMk/>
            <pc:sldMk cId="1200707341" sldId="1214"/>
            <ac:picMk id="5" creationId="{344E1E78-4316-D14B-9107-B7CC50A95E07}"/>
          </ac:picMkLst>
        </pc:picChg>
        <pc:picChg chg="add del mod">
          <ac:chgData name="Tom Johnsson" userId="b7be0a8f-eeb0-4f89-9b9b-f8558d5d107d" providerId="ADAL" clId="{9A5C0B8C-9713-C449-8992-116C7F9FEF7D}" dt="2022-02-10T15:03:28.940" v="5537" actId="21"/>
          <ac:picMkLst>
            <pc:docMk/>
            <pc:sldMk cId="1200707341" sldId="1214"/>
            <ac:picMk id="6" creationId="{A3C5F5AD-F660-C340-B3FB-5513A6F61EF5}"/>
          </ac:picMkLst>
        </pc:picChg>
        <pc:picChg chg="add mod">
          <ac:chgData name="Tom Johnsson" userId="b7be0a8f-eeb0-4f89-9b9b-f8558d5d107d" providerId="ADAL" clId="{9A5C0B8C-9713-C449-8992-116C7F9FEF7D}" dt="2022-02-11T07:21:50.138" v="8062" actId="1076"/>
          <ac:picMkLst>
            <pc:docMk/>
            <pc:sldMk cId="1200707341" sldId="1214"/>
            <ac:picMk id="14" creationId="{95606A8F-A66C-274E-9E7B-35FD50CEB813}"/>
          </ac:picMkLst>
        </pc:picChg>
      </pc:sldChg>
      <pc:sldChg chg="del">
        <pc:chgData name="Tom Johnsson" userId="b7be0a8f-eeb0-4f89-9b9b-f8558d5d107d" providerId="ADAL" clId="{9A5C0B8C-9713-C449-8992-116C7F9FEF7D}" dt="2022-02-14T10:24:26.704" v="12115" actId="2696"/>
        <pc:sldMkLst>
          <pc:docMk/>
          <pc:sldMk cId="74874829" sldId="1215"/>
        </pc:sldMkLst>
      </pc:sldChg>
      <pc:sldChg chg="addSp delSp modSp add del mod modClrScheme chgLayout">
        <pc:chgData name="Tom Johnsson" userId="b7be0a8f-eeb0-4f89-9b9b-f8558d5d107d" providerId="ADAL" clId="{9A5C0B8C-9713-C449-8992-116C7F9FEF7D}" dt="2022-02-09T09:19:28.124" v="3834" actId="2696"/>
        <pc:sldMkLst>
          <pc:docMk/>
          <pc:sldMk cId="1110143482" sldId="1216"/>
        </pc:sldMkLst>
        <pc:spChg chg="mod ord">
          <ac:chgData name="Tom Johnsson" userId="b7be0a8f-eeb0-4f89-9b9b-f8558d5d107d" providerId="ADAL" clId="{9A5C0B8C-9713-C449-8992-116C7F9FEF7D}" dt="2022-02-09T08:37:21.881" v="2646" actId="700"/>
          <ac:spMkLst>
            <pc:docMk/>
            <pc:sldMk cId="1110143482" sldId="1216"/>
            <ac:spMk id="2" creationId="{3F8CB338-18E3-594C-BEE8-C6792F3752B0}"/>
          </ac:spMkLst>
        </pc:spChg>
        <pc:spChg chg="mod ord">
          <ac:chgData name="Tom Johnsson" userId="b7be0a8f-eeb0-4f89-9b9b-f8558d5d107d" providerId="ADAL" clId="{9A5C0B8C-9713-C449-8992-116C7F9FEF7D}" dt="2022-02-09T08:37:21.881" v="2646" actId="700"/>
          <ac:spMkLst>
            <pc:docMk/>
            <pc:sldMk cId="1110143482" sldId="1216"/>
            <ac:spMk id="3" creationId="{28616EB2-7ECE-CD4E-B2BA-8E84B62D9504}"/>
          </ac:spMkLst>
        </pc:spChg>
        <pc:spChg chg="add del mod">
          <ac:chgData name="Tom Johnsson" userId="b7be0a8f-eeb0-4f89-9b9b-f8558d5d107d" providerId="ADAL" clId="{9A5C0B8C-9713-C449-8992-116C7F9FEF7D}" dt="2022-02-09T08:39:18.756" v="2650"/>
          <ac:spMkLst>
            <pc:docMk/>
            <pc:sldMk cId="1110143482" sldId="1216"/>
            <ac:spMk id="4" creationId="{797CD542-1A0E-0D45-BAB0-CFE5E5A1760C}"/>
          </ac:spMkLst>
        </pc:spChg>
        <pc:picChg chg="mod ord">
          <ac:chgData name="Tom Johnsson" userId="b7be0a8f-eeb0-4f89-9b9b-f8558d5d107d" providerId="ADAL" clId="{9A5C0B8C-9713-C449-8992-116C7F9FEF7D}" dt="2022-02-09T08:37:21.881" v="2646" actId="700"/>
          <ac:picMkLst>
            <pc:docMk/>
            <pc:sldMk cId="1110143482" sldId="1216"/>
            <ac:picMk id="6" creationId="{08F7AF74-862B-3949-8FFC-F8C25670A97F}"/>
          </ac:picMkLst>
        </pc:picChg>
      </pc:sldChg>
      <pc:sldChg chg="addSp delSp modSp new mod modNotesTx">
        <pc:chgData name="Tom Johnsson" userId="b7be0a8f-eeb0-4f89-9b9b-f8558d5d107d" providerId="ADAL" clId="{9A5C0B8C-9713-C449-8992-116C7F9FEF7D}" dt="2022-02-11T08:32:41.386" v="10787" actId="20577"/>
        <pc:sldMkLst>
          <pc:docMk/>
          <pc:sldMk cId="1748369692" sldId="1217"/>
        </pc:sldMkLst>
        <pc:spChg chg="mod">
          <ac:chgData name="Tom Johnsson" userId="b7be0a8f-eeb0-4f89-9b9b-f8558d5d107d" providerId="ADAL" clId="{9A5C0B8C-9713-C449-8992-116C7F9FEF7D}" dt="2022-02-09T08:39:41.622" v="2674" actId="790"/>
          <ac:spMkLst>
            <pc:docMk/>
            <pc:sldMk cId="1748369692" sldId="1217"/>
            <ac:spMk id="2" creationId="{84E45770-0F49-7F4F-B257-01903AB0FE5C}"/>
          </ac:spMkLst>
        </pc:spChg>
        <pc:spChg chg="mod">
          <ac:chgData name="Tom Johnsson" userId="b7be0a8f-eeb0-4f89-9b9b-f8558d5d107d" providerId="ADAL" clId="{9A5C0B8C-9713-C449-8992-116C7F9FEF7D}" dt="2022-02-11T08:31:44.942" v="10724" actId="6549"/>
          <ac:spMkLst>
            <pc:docMk/>
            <pc:sldMk cId="1748369692" sldId="1217"/>
            <ac:spMk id="3" creationId="{9F660DAF-6DC2-264A-B86D-64ED4782BEAE}"/>
          </ac:spMkLst>
        </pc:spChg>
        <pc:spChg chg="del mod">
          <ac:chgData name="Tom Johnsson" userId="b7be0a8f-eeb0-4f89-9b9b-f8558d5d107d" providerId="ADAL" clId="{9A5C0B8C-9713-C449-8992-116C7F9FEF7D}" dt="2022-02-09T08:41:06.588" v="2773"/>
          <ac:spMkLst>
            <pc:docMk/>
            <pc:sldMk cId="1748369692" sldId="1217"/>
            <ac:spMk id="4" creationId="{89F642DF-8C61-B640-A2B8-5BBAC3574FE1}"/>
          </ac:spMkLst>
        </pc:spChg>
        <pc:spChg chg="add mod">
          <ac:chgData name="Tom Johnsson" userId="b7be0a8f-eeb0-4f89-9b9b-f8558d5d107d" providerId="ADAL" clId="{9A5C0B8C-9713-C449-8992-116C7F9FEF7D}" dt="2022-02-10T14:28:48.301" v="4050" actId="1076"/>
          <ac:spMkLst>
            <pc:docMk/>
            <pc:sldMk cId="1748369692" sldId="1217"/>
            <ac:spMk id="6" creationId="{D1647463-4781-2144-A8AC-5EBD55711494}"/>
          </ac:spMkLst>
        </pc:spChg>
        <pc:picChg chg="add mod">
          <ac:chgData name="Tom Johnsson" userId="b7be0a8f-eeb0-4f89-9b9b-f8558d5d107d" providerId="ADAL" clId="{9A5C0B8C-9713-C449-8992-116C7F9FEF7D}" dt="2022-02-09T08:41:06.588" v="2773"/>
          <ac:picMkLst>
            <pc:docMk/>
            <pc:sldMk cId="1748369692" sldId="1217"/>
            <ac:picMk id="5" creationId="{A562C684-174B-3649-A72A-CB43615C2F18}"/>
          </ac:picMkLst>
        </pc:picChg>
      </pc:sldChg>
      <pc:sldChg chg="addSp delSp modSp add mod modNotesTx">
        <pc:chgData name="Tom Johnsson" userId="b7be0a8f-eeb0-4f89-9b9b-f8558d5d107d" providerId="ADAL" clId="{9A5C0B8C-9713-C449-8992-116C7F9FEF7D}" dt="2022-02-14T11:41:07.462" v="12869" actId="20577"/>
        <pc:sldMkLst>
          <pc:docMk/>
          <pc:sldMk cId="188539506" sldId="1218"/>
        </pc:sldMkLst>
        <pc:spChg chg="mod">
          <ac:chgData name="Tom Johnsson" userId="b7be0a8f-eeb0-4f89-9b9b-f8558d5d107d" providerId="ADAL" clId="{9A5C0B8C-9713-C449-8992-116C7F9FEF7D}" dt="2022-02-14T11:41:07.462" v="12869" actId="20577"/>
          <ac:spMkLst>
            <pc:docMk/>
            <pc:sldMk cId="188539506" sldId="1218"/>
            <ac:spMk id="3" creationId="{1D7C3BE9-05D4-934D-88FF-A586ADA5CD51}"/>
          </ac:spMkLst>
        </pc:spChg>
        <pc:spChg chg="del">
          <ac:chgData name="Tom Johnsson" userId="b7be0a8f-eeb0-4f89-9b9b-f8558d5d107d" providerId="ADAL" clId="{9A5C0B8C-9713-C449-8992-116C7F9FEF7D}" dt="2022-02-10T15:03:23.806" v="5536" actId="478"/>
          <ac:spMkLst>
            <pc:docMk/>
            <pc:sldMk cId="188539506" sldId="1218"/>
            <ac:spMk id="6" creationId="{65B9D8C9-B05E-0549-B388-3C0EBCB6E16D}"/>
          </ac:spMkLst>
        </pc:spChg>
        <pc:spChg chg="del">
          <ac:chgData name="Tom Johnsson" userId="b7be0a8f-eeb0-4f89-9b9b-f8558d5d107d" providerId="ADAL" clId="{9A5C0B8C-9713-C449-8992-116C7F9FEF7D}" dt="2022-02-10T15:03:23.806" v="5536" actId="478"/>
          <ac:spMkLst>
            <pc:docMk/>
            <pc:sldMk cId="188539506" sldId="1218"/>
            <ac:spMk id="7" creationId="{DB13C8C4-AE2E-B142-9E5F-F61879BF5C2F}"/>
          </ac:spMkLst>
        </pc:spChg>
        <pc:spChg chg="del mod">
          <ac:chgData name="Tom Johnsson" userId="b7be0a8f-eeb0-4f89-9b9b-f8558d5d107d" providerId="ADAL" clId="{9A5C0B8C-9713-C449-8992-116C7F9FEF7D}" dt="2022-02-10T15:57:18.762" v="7727" actId="478"/>
          <ac:spMkLst>
            <pc:docMk/>
            <pc:sldMk cId="188539506" sldId="1218"/>
            <ac:spMk id="8" creationId="{138527A3-10D2-BA42-83AC-2F2DEBC2D856}"/>
          </ac:spMkLst>
        </pc:spChg>
        <pc:spChg chg="add mod">
          <ac:chgData name="Tom Johnsson" userId="b7be0a8f-eeb0-4f89-9b9b-f8558d5d107d" providerId="ADAL" clId="{9A5C0B8C-9713-C449-8992-116C7F9FEF7D}" dt="2022-02-14T11:25:03.631" v="12275" actId="1076"/>
          <ac:spMkLst>
            <pc:docMk/>
            <pc:sldMk cId="188539506" sldId="1218"/>
            <ac:spMk id="8" creationId="{9AB69779-8C72-1E46-B815-548A68855258}"/>
          </ac:spMkLst>
        </pc:spChg>
        <pc:spChg chg="add del mod">
          <ac:chgData name="Tom Johnsson" userId="b7be0a8f-eeb0-4f89-9b9b-f8558d5d107d" providerId="ADAL" clId="{9A5C0B8C-9713-C449-8992-116C7F9FEF7D}" dt="2022-02-14T11:25:53.872" v="12279"/>
          <ac:spMkLst>
            <pc:docMk/>
            <pc:sldMk cId="188539506" sldId="1218"/>
            <ac:spMk id="9" creationId="{83AEEF5A-A947-CE40-B4AC-3E8EC71E1C13}"/>
          </ac:spMkLst>
        </pc:spChg>
        <pc:spChg chg="add del mod">
          <ac:chgData name="Tom Johnsson" userId="b7be0a8f-eeb0-4f89-9b9b-f8558d5d107d" providerId="ADAL" clId="{9A5C0B8C-9713-C449-8992-116C7F9FEF7D}" dt="2022-02-10T15:03:32.006" v="5538"/>
          <ac:spMkLst>
            <pc:docMk/>
            <pc:sldMk cId="188539506" sldId="1218"/>
            <ac:spMk id="9" creationId="{B683871D-AABD-5548-8D13-4D2F3813401B}"/>
          </ac:spMkLst>
        </pc:spChg>
        <pc:spChg chg="add mod">
          <ac:chgData name="Tom Johnsson" userId="b7be0a8f-eeb0-4f89-9b9b-f8558d5d107d" providerId="ADAL" clId="{9A5C0B8C-9713-C449-8992-116C7F9FEF7D}" dt="2022-02-14T11:26:02.841" v="12281" actId="1076"/>
          <ac:spMkLst>
            <pc:docMk/>
            <pc:sldMk cId="188539506" sldId="1218"/>
            <ac:spMk id="11" creationId="{AE722BA7-4DE3-9543-919D-80769765614E}"/>
          </ac:spMkLst>
        </pc:spChg>
        <pc:spChg chg="add del mod">
          <ac:chgData name="Tom Johnsson" userId="b7be0a8f-eeb0-4f89-9b9b-f8558d5d107d" providerId="ADAL" clId="{9A5C0B8C-9713-C449-8992-116C7F9FEF7D}" dt="2022-02-11T08:33:50.480" v="10793" actId="478"/>
          <ac:spMkLst>
            <pc:docMk/>
            <pc:sldMk cId="188539506" sldId="1218"/>
            <ac:spMk id="12" creationId="{9C6712BF-F714-C146-A5DB-8BA9B0E40E52}"/>
          </ac:spMkLst>
        </pc:spChg>
        <pc:spChg chg="add del mod">
          <ac:chgData name="Tom Johnsson" userId="b7be0a8f-eeb0-4f89-9b9b-f8558d5d107d" providerId="ADAL" clId="{9A5C0B8C-9713-C449-8992-116C7F9FEF7D}" dt="2022-02-11T06:59:02.839" v="7807"/>
          <ac:spMkLst>
            <pc:docMk/>
            <pc:sldMk cId="188539506" sldId="1218"/>
            <ac:spMk id="15" creationId="{8839F7A4-2087-3645-8A28-DA25F25E6F5E}"/>
          </ac:spMkLst>
        </pc:spChg>
        <pc:spChg chg="add del mod">
          <ac:chgData name="Tom Johnsson" userId="b7be0a8f-eeb0-4f89-9b9b-f8558d5d107d" providerId="ADAL" clId="{9A5C0B8C-9713-C449-8992-116C7F9FEF7D}" dt="2022-02-14T11:24:59.319" v="12274" actId="478"/>
          <ac:spMkLst>
            <pc:docMk/>
            <pc:sldMk cId="188539506" sldId="1218"/>
            <ac:spMk id="17" creationId="{33C266E2-66F6-0B49-BAF1-4989A4E23789}"/>
          </ac:spMkLst>
        </pc:spChg>
        <pc:picChg chg="del">
          <ac:chgData name="Tom Johnsson" userId="b7be0a8f-eeb0-4f89-9b9b-f8558d5d107d" providerId="ADAL" clId="{9A5C0B8C-9713-C449-8992-116C7F9FEF7D}" dt="2022-02-10T15:03:23.806" v="5536" actId="478"/>
          <ac:picMkLst>
            <pc:docMk/>
            <pc:sldMk cId="188539506" sldId="1218"/>
            <ac:picMk id="5" creationId="{14D4BA41-2ABE-BB43-8509-7DB42347F5BC}"/>
          </ac:picMkLst>
        </pc:picChg>
        <pc:picChg chg="add del mod">
          <ac:chgData name="Tom Johnsson" userId="b7be0a8f-eeb0-4f89-9b9b-f8558d5d107d" providerId="ADAL" clId="{9A5C0B8C-9713-C449-8992-116C7F9FEF7D}" dt="2022-02-14T11:25:51.768" v="12278" actId="21"/>
          <ac:picMkLst>
            <pc:docMk/>
            <pc:sldMk cId="188539506" sldId="1218"/>
            <ac:picMk id="6" creationId="{53477D06-BA62-8C49-AE93-DE2287CC1760}"/>
          </ac:picMkLst>
        </pc:picChg>
        <pc:picChg chg="add del mod">
          <ac:chgData name="Tom Johnsson" userId="b7be0a8f-eeb0-4f89-9b9b-f8558d5d107d" providerId="ADAL" clId="{9A5C0B8C-9713-C449-8992-116C7F9FEF7D}" dt="2022-02-11T06:58:57.863" v="7805" actId="478"/>
          <ac:picMkLst>
            <pc:docMk/>
            <pc:sldMk cId="188539506" sldId="1218"/>
            <ac:picMk id="10" creationId="{F1900E4F-F160-F543-8CBF-C7327ABC50FB}"/>
          </ac:picMkLst>
        </pc:picChg>
        <pc:picChg chg="add mod">
          <ac:chgData name="Tom Johnsson" userId="b7be0a8f-eeb0-4f89-9b9b-f8558d5d107d" providerId="ADAL" clId="{9A5C0B8C-9713-C449-8992-116C7F9FEF7D}" dt="2022-02-14T11:25:57.779" v="12280" actId="1076"/>
          <ac:picMkLst>
            <pc:docMk/>
            <pc:sldMk cId="188539506" sldId="1218"/>
            <ac:picMk id="13" creationId="{B44F1CA2-A751-B644-8B7F-2E0C1293FE58}"/>
          </ac:picMkLst>
        </pc:picChg>
        <pc:picChg chg="add del mod">
          <ac:chgData name="Tom Johnsson" userId="b7be0a8f-eeb0-4f89-9b9b-f8558d5d107d" providerId="ADAL" clId="{9A5C0B8C-9713-C449-8992-116C7F9FEF7D}" dt="2022-02-11T06:59:01.390" v="7806" actId="21"/>
          <ac:picMkLst>
            <pc:docMk/>
            <pc:sldMk cId="188539506" sldId="1218"/>
            <ac:picMk id="14" creationId="{C87749C1-838D-674A-9E45-6EFF5ACD6F21}"/>
          </ac:picMkLst>
        </pc:picChg>
        <pc:picChg chg="add del mod">
          <ac:chgData name="Tom Johnsson" userId="b7be0a8f-eeb0-4f89-9b9b-f8558d5d107d" providerId="ADAL" clId="{9A5C0B8C-9713-C449-8992-116C7F9FEF7D}" dt="2022-02-14T11:25:41.752" v="12277" actId="478"/>
          <ac:picMkLst>
            <pc:docMk/>
            <pc:sldMk cId="188539506" sldId="1218"/>
            <ac:picMk id="16" creationId="{C2D64F21-195E-E94E-B9F0-6FA0E1E11BE1}"/>
          </ac:picMkLst>
        </pc:picChg>
      </pc:sldChg>
      <pc:sldChg chg="addSp delSp modSp add mod modNotesTx">
        <pc:chgData name="Tom Johnsson" userId="b7be0a8f-eeb0-4f89-9b9b-f8558d5d107d" providerId="ADAL" clId="{9A5C0B8C-9713-C449-8992-116C7F9FEF7D}" dt="2022-02-14T11:51:52.604" v="13553" actId="1076"/>
        <pc:sldMkLst>
          <pc:docMk/>
          <pc:sldMk cId="2592431303" sldId="1219"/>
        </pc:sldMkLst>
        <pc:spChg chg="mod">
          <ac:chgData name="Tom Johnsson" userId="b7be0a8f-eeb0-4f89-9b9b-f8558d5d107d" providerId="ADAL" clId="{9A5C0B8C-9713-C449-8992-116C7F9FEF7D}" dt="2022-02-14T11:38:05.820" v="12644" actId="27636"/>
          <ac:spMkLst>
            <pc:docMk/>
            <pc:sldMk cId="2592431303" sldId="1219"/>
            <ac:spMk id="3" creationId="{1D7C3BE9-05D4-934D-88FF-A586ADA5CD51}"/>
          </ac:spMkLst>
        </pc:spChg>
        <pc:spChg chg="add del mod">
          <ac:chgData name="Tom Johnsson" userId="b7be0a8f-eeb0-4f89-9b9b-f8558d5d107d" providerId="ADAL" clId="{9A5C0B8C-9713-C449-8992-116C7F9FEF7D}" dt="2022-02-10T15:11:35.012" v="5981"/>
          <ac:spMkLst>
            <pc:docMk/>
            <pc:sldMk cId="2592431303" sldId="1219"/>
            <ac:spMk id="4" creationId="{03115194-2985-9544-85B9-76612699F9DA}"/>
          </ac:spMkLst>
        </pc:spChg>
        <pc:spChg chg="add mod">
          <ac:chgData name="Tom Johnsson" userId="b7be0a8f-eeb0-4f89-9b9b-f8558d5d107d" providerId="ADAL" clId="{9A5C0B8C-9713-C449-8992-116C7F9FEF7D}" dt="2022-02-14T11:51:52.604" v="13553" actId="1076"/>
          <ac:spMkLst>
            <pc:docMk/>
            <pc:sldMk cId="2592431303" sldId="1219"/>
            <ac:spMk id="6" creationId="{7679B325-7B84-B343-8649-8500A159E335}"/>
          </ac:spMkLst>
        </pc:spChg>
        <pc:spChg chg="add del mod">
          <ac:chgData name="Tom Johnsson" userId="b7be0a8f-eeb0-4f89-9b9b-f8558d5d107d" providerId="ADAL" clId="{9A5C0B8C-9713-C449-8992-116C7F9FEF7D}" dt="2022-02-11T07:01:08.261" v="7833"/>
          <ac:spMkLst>
            <pc:docMk/>
            <pc:sldMk cId="2592431303" sldId="1219"/>
            <ac:spMk id="7" creationId="{C526F48A-5D34-2A4A-9E86-C33CC63049B5}"/>
          </ac:spMkLst>
        </pc:spChg>
        <pc:spChg chg="del mod">
          <ac:chgData name="Tom Johnsson" userId="b7be0a8f-eeb0-4f89-9b9b-f8558d5d107d" providerId="ADAL" clId="{9A5C0B8C-9713-C449-8992-116C7F9FEF7D}" dt="2022-02-10T15:57:26.658" v="7729" actId="478"/>
          <ac:spMkLst>
            <pc:docMk/>
            <pc:sldMk cId="2592431303" sldId="1219"/>
            <ac:spMk id="8" creationId="{138527A3-10D2-BA42-83AC-2F2DEBC2D856}"/>
          </ac:spMkLst>
        </pc:spChg>
        <pc:spChg chg="del">
          <ac:chgData name="Tom Johnsson" userId="b7be0a8f-eeb0-4f89-9b9b-f8558d5d107d" providerId="ADAL" clId="{9A5C0B8C-9713-C449-8992-116C7F9FEF7D}" dt="2022-02-10T15:11:40.624" v="5983" actId="478"/>
          <ac:spMkLst>
            <pc:docMk/>
            <pc:sldMk cId="2592431303" sldId="1219"/>
            <ac:spMk id="11" creationId="{AE722BA7-4DE3-9543-919D-80769765614E}"/>
          </ac:spMkLst>
        </pc:spChg>
        <pc:spChg chg="add del mod">
          <ac:chgData name="Tom Johnsson" userId="b7be0a8f-eeb0-4f89-9b9b-f8558d5d107d" providerId="ADAL" clId="{9A5C0B8C-9713-C449-8992-116C7F9FEF7D}" dt="2022-02-11T08:34:00.143" v="10796" actId="478"/>
          <ac:spMkLst>
            <pc:docMk/>
            <pc:sldMk cId="2592431303" sldId="1219"/>
            <ac:spMk id="12" creationId="{F303918D-D44D-5C4B-9E34-F8DD362D1FBC}"/>
          </ac:spMkLst>
        </pc:spChg>
        <pc:spChg chg="add del mod">
          <ac:chgData name="Tom Johnsson" userId="b7be0a8f-eeb0-4f89-9b9b-f8558d5d107d" providerId="ADAL" clId="{9A5C0B8C-9713-C449-8992-116C7F9FEF7D}" dt="2022-02-14T11:51:49.361" v="13552" actId="478"/>
          <ac:spMkLst>
            <pc:docMk/>
            <pc:sldMk cId="2592431303" sldId="1219"/>
            <ac:spMk id="14" creationId="{0563AB70-298D-C442-912F-98E8DC0FC5D7}"/>
          </ac:spMkLst>
        </pc:spChg>
        <pc:picChg chg="add del mod">
          <ac:chgData name="Tom Johnsson" userId="b7be0a8f-eeb0-4f89-9b9b-f8558d5d107d" providerId="ADAL" clId="{9A5C0B8C-9713-C449-8992-116C7F9FEF7D}" dt="2022-02-11T07:01:06.891" v="7832" actId="21"/>
          <ac:picMkLst>
            <pc:docMk/>
            <pc:sldMk cId="2592431303" sldId="1219"/>
            <ac:picMk id="6" creationId="{DFF1346F-8E67-4444-9075-358DAB5FC135}"/>
          </ac:picMkLst>
        </pc:picChg>
        <pc:picChg chg="add del mod">
          <ac:chgData name="Tom Johnsson" userId="b7be0a8f-eeb0-4f89-9b9b-f8558d5d107d" providerId="ADAL" clId="{9A5C0B8C-9713-C449-8992-116C7F9FEF7D}" dt="2022-02-11T07:01:03.886" v="7831" actId="478"/>
          <ac:picMkLst>
            <pc:docMk/>
            <pc:sldMk cId="2592431303" sldId="1219"/>
            <ac:picMk id="9" creationId="{851CCFD4-E5B2-CA4F-94F9-DC6FC41D5391}"/>
          </ac:picMkLst>
        </pc:picChg>
        <pc:picChg chg="del">
          <ac:chgData name="Tom Johnsson" userId="b7be0a8f-eeb0-4f89-9b9b-f8558d5d107d" providerId="ADAL" clId="{9A5C0B8C-9713-C449-8992-116C7F9FEF7D}" dt="2022-02-10T15:11:32.384" v="5980" actId="478"/>
          <ac:picMkLst>
            <pc:docMk/>
            <pc:sldMk cId="2592431303" sldId="1219"/>
            <ac:picMk id="10" creationId="{F1900E4F-F160-F543-8CBF-C7327ABC50FB}"/>
          </ac:picMkLst>
        </pc:picChg>
        <pc:picChg chg="add mod">
          <ac:chgData name="Tom Johnsson" userId="b7be0a8f-eeb0-4f89-9b9b-f8558d5d107d" providerId="ADAL" clId="{9A5C0B8C-9713-C449-8992-116C7F9FEF7D}" dt="2022-02-11T07:01:10.552" v="7834" actId="1076"/>
          <ac:picMkLst>
            <pc:docMk/>
            <pc:sldMk cId="2592431303" sldId="1219"/>
            <ac:picMk id="13" creationId="{6B87AF3D-B25A-A84A-A019-B155FB5EED95}"/>
          </ac:picMkLst>
        </pc:picChg>
      </pc:sldChg>
      <pc:sldChg chg="addSp delSp modSp add mod modNotesTx">
        <pc:chgData name="Tom Johnsson" userId="b7be0a8f-eeb0-4f89-9b9b-f8558d5d107d" providerId="ADAL" clId="{9A5C0B8C-9713-C449-8992-116C7F9FEF7D}" dt="2022-02-14T11:39:20.417" v="12742" actId="20577"/>
        <pc:sldMkLst>
          <pc:docMk/>
          <pc:sldMk cId="4009462919" sldId="1220"/>
        </pc:sldMkLst>
        <pc:spChg chg="mod">
          <ac:chgData name="Tom Johnsson" userId="b7be0a8f-eeb0-4f89-9b9b-f8558d5d107d" providerId="ADAL" clId="{9A5C0B8C-9713-C449-8992-116C7F9FEF7D}" dt="2022-02-14T11:39:20.417" v="12742" actId="20577"/>
          <ac:spMkLst>
            <pc:docMk/>
            <pc:sldMk cId="4009462919" sldId="1220"/>
            <ac:spMk id="3" creationId="{1D7C3BE9-05D4-934D-88FF-A586ADA5CD51}"/>
          </ac:spMkLst>
        </pc:spChg>
        <pc:spChg chg="add del mod">
          <ac:chgData name="Tom Johnsson" userId="b7be0a8f-eeb0-4f89-9b9b-f8558d5d107d" providerId="ADAL" clId="{9A5C0B8C-9713-C449-8992-116C7F9FEF7D}" dt="2022-02-10T15:16:23.798" v="6127" actId="478"/>
          <ac:spMkLst>
            <pc:docMk/>
            <pc:sldMk cId="4009462919" sldId="1220"/>
            <ac:spMk id="4" creationId="{9964FB2F-02F2-1846-A5F1-D0BFA070A5B2}"/>
          </ac:spMkLst>
        </pc:spChg>
        <pc:spChg chg="del">
          <ac:chgData name="Tom Johnsson" userId="b7be0a8f-eeb0-4f89-9b9b-f8558d5d107d" providerId="ADAL" clId="{9A5C0B8C-9713-C449-8992-116C7F9FEF7D}" dt="2022-02-10T15:57:34.681" v="7731" actId="478"/>
          <ac:spMkLst>
            <pc:docMk/>
            <pc:sldMk cId="4009462919" sldId="1220"/>
            <ac:spMk id="8" creationId="{138527A3-10D2-BA42-83AC-2F2DEBC2D856}"/>
          </ac:spMkLst>
        </pc:spChg>
        <pc:spChg chg="mod">
          <ac:chgData name="Tom Johnsson" userId="b7be0a8f-eeb0-4f89-9b9b-f8558d5d107d" providerId="ADAL" clId="{9A5C0B8C-9713-C449-8992-116C7F9FEF7D}" dt="2022-02-10T15:16:20.362" v="6126" actId="1076"/>
          <ac:spMkLst>
            <pc:docMk/>
            <pc:sldMk cId="4009462919" sldId="1220"/>
            <ac:spMk id="11" creationId="{EC4F9527-E7C7-C149-B174-558A72989F27}"/>
          </ac:spMkLst>
        </pc:spChg>
        <pc:spChg chg="mod">
          <ac:chgData name="Tom Johnsson" userId="b7be0a8f-eeb0-4f89-9b9b-f8558d5d107d" providerId="ADAL" clId="{9A5C0B8C-9713-C449-8992-116C7F9FEF7D}" dt="2022-02-10T15:16:20.362" v="6126" actId="1076"/>
          <ac:spMkLst>
            <pc:docMk/>
            <pc:sldMk cId="4009462919" sldId="1220"/>
            <ac:spMk id="12" creationId="{82D85F3C-794B-CB46-9772-3EA0A69BB21C}"/>
          </ac:spMkLst>
        </pc:spChg>
        <pc:spChg chg="add del mod">
          <ac:chgData name="Tom Johnsson" userId="b7be0a8f-eeb0-4f89-9b9b-f8558d5d107d" providerId="ADAL" clId="{9A5C0B8C-9713-C449-8992-116C7F9FEF7D}" dt="2022-02-11T08:57:56.508" v="10864" actId="478"/>
          <ac:spMkLst>
            <pc:docMk/>
            <pc:sldMk cId="4009462919" sldId="1220"/>
            <ac:spMk id="13" creationId="{E86AB3BA-4FEF-214B-8EF8-7A45A2DF072B}"/>
          </ac:spMkLst>
        </pc:spChg>
        <pc:grpChg chg="add del mod">
          <ac:chgData name="Tom Johnsson" userId="b7be0a8f-eeb0-4f89-9b9b-f8558d5d107d" providerId="ADAL" clId="{9A5C0B8C-9713-C449-8992-116C7F9FEF7D}" dt="2022-02-11T08:57:51.739" v="10862" actId="478"/>
          <ac:grpSpMkLst>
            <pc:docMk/>
            <pc:sldMk cId="4009462919" sldId="1220"/>
            <ac:grpSpMk id="7" creationId="{DC4B17F3-9971-8B47-B2C8-5C2E63D2D95E}"/>
          </ac:grpSpMkLst>
        </pc:grpChg>
        <pc:picChg chg="add del mod modCrop">
          <ac:chgData name="Tom Johnsson" userId="b7be0a8f-eeb0-4f89-9b9b-f8558d5d107d" providerId="ADAL" clId="{9A5C0B8C-9713-C449-8992-116C7F9FEF7D}" dt="2022-02-11T07:05:31.348" v="7863"/>
          <ac:picMkLst>
            <pc:docMk/>
            <pc:sldMk cId="4009462919" sldId="1220"/>
            <ac:picMk id="6" creationId="{4164F4B0-6B6F-A843-9BAD-E6F6CCB028E3}"/>
          </ac:picMkLst>
        </pc:picChg>
        <pc:picChg chg="add mod">
          <ac:chgData name="Tom Johnsson" userId="b7be0a8f-eeb0-4f89-9b9b-f8558d5d107d" providerId="ADAL" clId="{9A5C0B8C-9713-C449-8992-116C7F9FEF7D}" dt="2022-02-11T08:57:53.886" v="10863" actId="1076"/>
          <ac:picMkLst>
            <pc:docMk/>
            <pc:sldMk cId="4009462919" sldId="1220"/>
            <ac:picMk id="9" creationId="{1650AE84-CCB2-214D-9A5A-338D44B729EC}"/>
          </ac:picMkLst>
        </pc:picChg>
        <pc:picChg chg="del">
          <ac:chgData name="Tom Johnsson" userId="b7be0a8f-eeb0-4f89-9b9b-f8558d5d107d" providerId="ADAL" clId="{9A5C0B8C-9713-C449-8992-116C7F9FEF7D}" dt="2022-02-10T15:16:13.904" v="6124" actId="478"/>
          <ac:picMkLst>
            <pc:docMk/>
            <pc:sldMk cId="4009462919" sldId="1220"/>
            <ac:picMk id="9" creationId="{851CCFD4-E5B2-CA4F-94F9-DC6FC41D5391}"/>
          </ac:picMkLst>
        </pc:picChg>
        <pc:picChg chg="mod">
          <ac:chgData name="Tom Johnsson" userId="b7be0a8f-eeb0-4f89-9b9b-f8558d5d107d" providerId="ADAL" clId="{9A5C0B8C-9713-C449-8992-116C7F9FEF7D}" dt="2022-02-10T15:16:20.362" v="6126" actId="1076"/>
          <ac:picMkLst>
            <pc:docMk/>
            <pc:sldMk cId="4009462919" sldId="1220"/>
            <ac:picMk id="10" creationId="{AF1BDEDA-CA19-C744-A6C0-14FAE504C042}"/>
          </ac:picMkLst>
        </pc:picChg>
        <pc:cxnChg chg="add del">
          <ac:chgData name="Tom Johnsson" userId="b7be0a8f-eeb0-4f89-9b9b-f8558d5d107d" providerId="ADAL" clId="{9A5C0B8C-9713-C449-8992-116C7F9FEF7D}" dt="2022-02-11T07:05:28.501" v="7856" actId="11529"/>
          <ac:cxnSpMkLst>
            <pc:docMk/>
            <pc:sldMk cId="4009462919" sldId="1220"/>
            <ac:cxnSpMk id="15" creationId="{5C96274D-0762-9B4F-8332-4D03F38FC78C}"/>
          </ac:cxnSpMkLst>
        </pc:cxnChg>
        <pc:cxnChg chg="add del mod">
          <ac:chgData name="Tom Johnsson" userId="b7be0a8f-eeb0-4f89-9b9b-f8558d5d107d" providerId="ADAL" clId="{9A5C0B8C-9713-C449-8992-116C7F9FEF7D}" dt="2022-02-11T07:05:28.271" v="7855"/>
          <ac:cxnSpMkLst>
            <pc:docMk/>
            <pc:sldMk cId="4009462919" sldId="1220"/>
            <ac:cxnSpMk id="16" creationId="{67E05BAC-6194-2041-827D-4077DDD9FC90}"/>
          </ac:cxnSpMkLst>
        </pc:cxnChg>
      </pc:sldChg>
      <pc:sldChg chg="addSp delSp modSp add mod modNotesTx">
        <pc:chgData name="Tom Johnsson" userId="b7be0a8f-eeb0-4f89-9b9b-f8558d5d107d" providerId="ADAL" clId="{9A5C0B8C-9713-C449-8992-116C7F9FEF7D}" dt="2022-02-14T11:46:23.171" v="13260" actId="20577"/>
        <pc:sldMkLst>
          <pc:docMk/>
          <pc:sldMk cId="1121130083" sldId="1221"/>
        </pc:sldMkLst>
        <pc:spChg chg="mod">
          <ac:chgData name="Tom Johnsson" userId="b7be0a8f-eeb0-4f89-9b9b-f8558d5d107d" providerId="ADAL" clId="{9A5C0B8C-9713-C449-8992-116C7F9FEF7D}" dt="2022-02-14T11:46:23.171" v="13260" actId="20577"/>
          <ac:spMkLst>
            <pc:docMk/>
            <pc:sldMk cId="1121130083" sldId="1221"/>
            <ac:spMk id="3" creationId="{1D7C3BE9-05D4-934D-88FF-A586ADA5CD51}"/>
          </ac:spMkLst>
        </pc:spChg>
        <pc:spChg chg="del">
          <ac:chgData name="Tom Johnsson" userId="b7be0a8f-eeb0-4f89-9b9b-f8558d5d107d" providerId="ADAL" clId="{9A5C0B8C-9713-C449-8992-116C7F9FEF7D}" dt="2022-02-10T15:26:55.740" v="6468" actId="478"/>
          <ac:spMkLst>
            <pc:docMk/>
            <pc:sldMk cId="1121130083" sldId="1221"/>
            <ac:spMk id="8" creationId="{138527A3-10D2-BA42-83AC-2F2DEBC2D856}"/>
          </ac:spMkLst>
        </pc:spChg>
        <pc:spChg chg="add del mod">
          <ac:chgData name="Tom Johnsson" userId="b7be0a8f-eeb0-4f89-9b9b-f8558d5d107d" providerId="ADAL" clId="{9A5C0B8C-9713-C449-8992-116C7F9FEF7D}" dt="2022-02-14T11:39:55.657" v="12743" actId="478"/>
          <ac:spMkLst>
            <pc:docMk/>
            <pc:sldMk cId="1121130083" sldId="1221"/>
            <ac:spMk id="13" creationId="{26326AF0-73DB-F34A-B4BF-5E11C984FB24}"/>
          </ac:spMkLst>
        </pc:spChg>
        <pc:grpChg chg="del">
          <ac:chgData name="Tom Johnsson" userId="b7be0a8f-eeb0-4f89-9b9b-f8558d5d107d" providerId="ADAL" clId="{9A5C0B8C-9713-C449-8992-116C7F9FEF7D}" dt="2022-02-10T15:19:29.721" v="6229" actId="478"/>
          <ac:grpSpMkLst>
            <pc:docMk/>
            <pc:sldMk cId="1121130083" sldId="1221"/>
            <ac:grpSpMk id="7" creationId="{DC4B17F3-9971-8B47-B2C8-5C2E63D2D95E}"/>
          </ac:grpSpMkLst>
        </pc:grpChg>
        <pc:picChg chg="add mod">
          <ac:chgData name="Tom Johnsson" userId="b7be0a8f-eeb0-4f89-9b9b-f8558d5d107d" providerId="ADAL" clId="{9A5C0B8C-9713-C449-8992-116C7F9FEF7D}" dt="2022-02-11T07:06:10.667" v="7866" actId="1076"/>
          <ac:picMkLst>
            <pc:docMk/>
            <pc:sldMk cId="1121130083" sldId="1221"/>
            <ac:picMk id="9" creationId="{5574BF68-80D1-6A43-892F-ED7F42F2DC79}"/>
          </ac:picMkLst>
        </pc:picChg>
      </pc:sldChg>
      <pc:sldChg chg="addSp delSp modSp add mod modNotesTx">
        <pc:chgData name="Tom Johnsson" userId="b7be0a8f-eeb0-4f89-9b9b-f8558d5d107d" providerId="ADAL" clId="{9A5C0B8C-9713-C449-8992-116C7F9FEF7D}" dt="2022-02-14T11:47:24.698" v="13278" actId="20577"/>
        <pc:sldMkLst>
          <pc:docMk/>
          <pc:sldMk cId="3895928558" sldId="1222"/>
        </pc:sldMkLst>
        <pc:spChg chg="mod">
          <ac:chgData name="Tom Johnsson" userId="b7be0a8f-eeb0-4f89-9b9b-f8558d5d107d" providerId="ADAL" clId="{9A5C0B8C-9713-C449-8992-116C7F9FEF7D}" dt="2022-02-14T11:47:24.698" v="13278" actId="20577"/>
          <ac:spMkLst>
            <pc:docMk/>
            <pc:sldMk cId="3895928558" sldId="1222"/>
            <ac:spMk id="3" creationId="{1D7C3BE9-05D4-934D-88FF-A586ADA5CD51}"/>
          </ac:spMkLst>
        </pc:spChg>
        <pc:spChg chg="del">
          <ac:chgData name="Tom Johnsson" userId="b7be0a8f-eeb0-4f89-9b9b-f8558d5d107d" providerId="ADAL" clId="{9A5C0B8C-9713-C449-8992-116C7F9FEF7D}" dt="2022-02-10T15:27:36.642" v="6472" actId="478"/>
          <ac:spMkLst>
            <pc:docMk/>
            <pc:sldMk cId="3895928558" sldId="1222"/>
            <ac:spMk id="8" creationId="{138527A3-10D2-BA42-83AC-2F2DEBC2D856}"/>
          </ac:spMkLst>
        </pc:spChg>
        <pc:spChg chg="mod">
          <ac:chgData name="Tom Johnsson" userId="b7be0a8f-eeb0-4f89-9b9b-f8558d5d107d" providerId="ADAL" clId="{9A5C0B8C-9713-C449-8992-116C7F9FEF7D}" dt="2022-02-10T15:27:23.891" v="6471" actId="1076"/>
          <ac:spMkLst>
            <pc:docMk/>
            <pc:sldMk cId="3895928558" sldId="1222"/>
            <ac:spMk id="10" creationId="{F4F0EC35-CCFC-274C-8712-0D759CF74417}"/>
          </ac:spMkLst>
        </pc:spChg>
        <pc:spChg chg="mod">
          <ac:chgData name="Tom Johnsson" userId="b7be0a8f-eeb0-4f89-9b9b-f8558d5d107d" providerId="ADAL" clId="{9A5C0B8C-9713-C449-8992-116C7F9FEF7D}" dt="2022-02-10T15:27:23.891" v="6471" actId="1076"/>
          <ac:spMkLst>
            <pc:docMk/>
            <pc:sldMk cId="3895928558" sldId="1222"/>
            <ac:spMk id="11" creationId="{93252D7E-2DE1-F14D-998D-64A399CE41D1}"/>
          </ac:spMkLst>
        </pc:spChg>
        <pc:spChg chg="mod">
          <ac:chgData name="Tom Johnsson" userId="b7be0a8f-eeb0-4f89-9b9b-f8558d5d107d" providerId="ADAL" clId="{9A5C0B8C-9713-C449-8992-116C7F9FEF7D}" dt="2022-02-10T15:27:23.891" v="6471" actId="1076"/>
          <ac:spMkLst>
            <pc:docMk/>
            <pc:sldMk cId="3895928558" sldId="1222"/>
            <ac:spMk id="12" creationId="{65CB006D-7B6B-A047-AB64-2655A1465568}"/>
          </ac:spMkLst>
        </pc:spChg>
        <pc:spChg chg="add del mod">
          <ac:chgData name="Tom Johnsson" userId="b7be0a8f-eeb0-4f89-9b9b-f8558d5d107d" providerId="ADAL" clId="{9A5C0B8C-9713-C449-8992-116C7F9FEF7D}" dt="2022-02-14T11:46:57.848" v="13261" actId="478"/>
          <ac:spMkLst>
            <pc:docMk/>
            <pc:sldMk cId="3895928558" sldId="1222"/>
            <ac:spMk id="13" creationId="{574180B7-4416-BE4E-B5F7-6F1222ED225F}"/>
          </ac:spMkLst>
        </pc:spChg>
        <pc:grpChg chg="add mod">
          <ac:chgData name="Tom Johnsson" userId="b7be0a8f-eeb0-4f89-9b9b-f8558d5d107d" providerId="ADAL" clId="{9A5C0B8C-9713-C449-8992-116C7F9FEF7D}" dt="2022-02-10T15:27:23.891" v="6471" actId="1076"/>
          <ac:grpSpMkLst>
            <pc:docMk/>
            <pc:sldMk cId="3895928558" sldId="1222"/>
            <ac:grpSpMk id="6" creationId="{C3FC24B8-012E-3B4C-ACD0-2445193BA48E}"/>
          </ac:grpSpMkLst>
        </pc:grpChg>
        <pc:picChg chg="mod">
          <ac:chgData name="Tom Johnsson" userId="b7be0a8f-eeb0-4f89-9b9b-f8558d5d107d" providerId="ADAL" clId="{9A5C0B8C-9713-C449-8992-116C7F9FEF7D}" dt="2022-02-10T15:27:23.891" v="6471" actId="1076"/>
          <ac:picMkLst>
            <pc:docMk/>
            <pc:sldMk cId="3895928558" sldId="1222"/>
            <ac:picMk id="7" creationId="{3E82581E-2409-CD45-941F-4EFCDBBB17CE}"/>
          </ac:picMkLst>
        </pc:picChg>
        <pc:picChg chg="del">
          <ac:chgData name="Tom Johnsson" userId="b7be0a8f-eeb0-4f89-9b9b-f8558d5d107d" providerId="ADAL" clId="{9A5C0B8C-9713-C449-8992-116C7F9FEF7D}" dt="2022-02-10T15:26:59.403" v="6469" actId="478"/>
          <ac:picMkLst>
            <pc:docMk/>
            <pc:sldMk cId="3895928558" sldId="1222"/>
            <ac:picMk id="9" creationId="{5574BF68-80D1-6A43-892F-ED7F42F2DC79}"/>
          </ac:picMkLst>
        </pc:picChg>
      </pc:sldChg>
      <pc:sldChg chg="addSp delSp modSp add mod modNotesTx">
        <pc:chgData name="Tom Johnsson" userId="b7be0a8f-eeb0-4f89-9b9b-f8558d5d107d" providerId="ADAL" clId="{9A5C0B8C-9713-C449-8992-116C7F9FEF7D}" dt="2022-02-14T11:55:43.462" v="13575" actId="1076"/>
        <pc:sldMkLst>
          <pc:docMk/>
          <pc:sldMk cId="3801451764" sldId="1223"/>
        </pc:sldMkLst>
        <pc:spChg chg="mod">
          <ac:chgData name="Tom Johnsson" userId="b7be0a8f-eeb0-4f89-9b9b-f8558d5d107d" providerId="ADAL" clId="{9A5C0B8C-9713-C449-8992-116C7F9FEF7D}" dt="2022-02-14T11:51:19.703" v="13550" actId="20577"/>
          <ac:spMkLst>
            <pc:docMk/>
            <pc:sldMk cId="3801451764" sldId="1223"/>
            <ac:spMk id="3" creationId="{1D7C3BE9-05D4-934D-88FF-A586ADA5CD51}"/>
          </ac:spMkLst>
        </pc:spChg>
        <pc:spChg chg="add del mod">
          <ac:chgData name="Tom Johnsson" userId="b7be0a8f-eeb0-4f89-9b9b-f8558d5d107d" providerId="ADAL" clId="{9A5C0B8C-9713-C449-8992-116C7F9FEF7D}" dt="2022-02-11T08:34:12.567" v="10798" actId="478"/>
          <ac:spMkLst>
            <pc:docMk/>
            <pc:sldMk cId="3801451764" sldId="1223"/>
            <ac:spMk id="4" creationId="{02A9FC87-3F95-4443-B341-1A55FB163218}"/>
          </ac:spMkLst>
        </pc:spChg>
        <pc:spChg chg="add mod">
          <ac:chgData name="Tom Johnsson" userId="b7be0a8f-eeb0-4f89-9b9b-f8558d5d107d" providerId="ADAL" clId="{9A5C0B8C-9713-C449-8992-116C7F9FEF7D}" dt="2022-02-14T11:52:51.292" v="13556" actId="1076"/>
          <ac:spMkLst>
            <pc:docMk/>
            <pc:sldMk cId="3801451764" sldId="1223"/>
            <ac:spMk id="6" creationId="{0DD41D6F-DD61-174A-AD2E-07BDB3649512}"/>
          </ac:spMkLst>
        </pc:spChg>
        <pc:spChg chg="add mod">
          <ac:chgData name="Tom Johnsson" userId="b7be0a8f-eeb0-4f89-9b9b-f8558d5d107d" providerId="ADAL" clId="{9A5C0B8C-9713-C449-8992-116C7F9FEF7D}" dt="2022-02-14T11:54:53.534" v="13569" actId="14100"/>
          <ac:spMkLst>
            <pc:docMk/>
            <pc:sldMk cId="3801451764" sldId="1223"/>
            <ac:spMk id="7" creationId="{C00613E8-1988-7846-8D62-E81672B0D946}"/>
          </ac:spMkLst>
        </pc:spChg>
        <pc:spChg chg="add del mod">
          <ac:chgData name="Tom Johnsson" userId="b7be0a8f-eeb0-4f89-9b9b-f8558d5d107d" providerId="ADAL" clId="{9A5C0B8C-9713-C449-8992-116C7F9FEF7D}" dt="2022-02-14T11:55:38.834" v="13574" actId="478"/>
          <ac:spMkLst>
            <pc:docMk/>
            <pc:sldMk cId="3801451764" sldId="1223"/>
            <ac:spMk id="11" creationId="{348CB201-DC8D-7549-92FF-1942053E5F81}"/>
          </ac:spMkLst>
        </pc:spChg>
        <pc:spChg chg="add del mod">
          <ac:chgData name="Tom Johnsson" userId="b7be0a8f-eeb0-4f89-9b9b-f8558d5d107d" providerId="ADAL" clId="{9A5C0B8C-9713-C449-8992-116C7F9FEF7D}" dt="2022-02-14T11:52:47.736" v="13554" actId="478"/>
          <ac:spMkLst>
            <pc:docMk/>
            <pc:sldMk cId="3801451764" sldId="1223"/>
            <ac:spMk id="13" creationId="{52BCF8FD-98FE-8344-A979-CB9039F6B962}"/>
          </ac:spMkLst>
        </pc:spChg>
        <pc:grpChg chg="del">
          <ac:chgData name="Tom Johnsson" userId="b7be0a8f-eeb0-4f89-9b9b-f8558d5d107d" providerId="ADAL" clId="{9A5C0B8C-9713-C449-8992-116C7F9FEF7D}" dt="2022-02-10T15:49:50.126" v="7378" actId="478"/>
          <ac:grpSpMkLst>
            <pc:docMk/>
            <pc:sldMk cId="3801451764" sldId="1223"/>
            <ac:grpSpMk id="6" creationId="{C3FC24B8-012E-3B4C-ACD0-2445193BA48E}"/>
          </ac:grpSpMkLst>
        </pc:grpChg>
        <pc:picChg chg="add del mod">
          <ac:chgData name="Tom Johnsson" userId="b7be0a8f-eeb0-4f89-9b9b-f8558d5d107d" providerId="ADAL" clId="{9A5C0B8C-9713-C449-8992-116C7F9FEF7D}" dt="2022-02-14T11:54:24.114" v="13559" actId="21"/>
          <ac:picMkLst>
            <pc:docMk/>
            <pc:sldMk cId="3801451764" sldId="1223"/>
            <ac:picMk id="5" creationId="{50B552BB-A81E-5E4E-9379-BC67BD563FE5}"/>
          </ac:picMkLst>
        </pc:picChg>
        <pc:picChg chg="add del mod">
          <ac:chgData name="Tom Johnsson" userId="b7be0a8f-eeb0-4f89-9b9b-f8558d5d107d" providerId="ADAL" clId="{9A5C0B8C-9713-C449-8992-116C7F9FEF7D}" dt="2022-02-14T11:54:19.633" v="13558" actId="478"/>
          <ac:picMkLst>
            <pc:docMk/>
            <pc:sldMk cId="3801451764" sldId="1223"/>
            <ac:picMk id="9" creationId="{C4669582-76E3-954D-8EA0-458F94CBE894}"/>
          </ac:picMkLst>
        </pc:picChg>
        <pc:picChg chg="add del mod modCrop">
          <ac:chgData name="Tom Johnsson" userId="b7be0a8f-eeb0-4f89-9b9b-f8558d5d107d" providerId="ADAL" clId="{9A5C0B8C-9713-C449-8992-116C7F9FEF7D}" dt="2022-02-14T11:55:36.918" v="13573" actId="478"/>
          <ac:picMkLst>
            <pc:docMk/>
            <pc:sldMk cId="3801451764" sldId="1223"/>
            <ac:picMk id="10" creationId="{2AA3D7AB-3F91-8B41-9C0E-1BEA851A4E76}"/>
          </ac:picMkLst>
        </pc:picChg>
        <pc:picChg chg="add mod">
          <ac:chgData name="Tom Johnsson" userId="b7be0a8f-eeb0-4f89-9b9b-f8558d5d107d" providerId="ADAL" clId="{9A5C0B8C-9713-C449-8992-116C7F9FEF7D}" dt="2022-02-14T11:55:43.462" v="13575" actId="1076"/>
          <ac:picMkLst>
            <pc:docMk/>
            <pc:sldMk cId="3801451764" sldId="1223"/>
            <ac:picMk id="12" creationId="{A5540F7E-8DEC-F947-A49F-6EAA21ED7AF2}"/>
          </ac:picMkLst>
        </pc:picChg>
      </pc:sldChg>
      <pc:sldChg chg="addSp delSp modSp add mod modNotesTx">
        <pc:chgData name="Tom Johnsson" userId="b7be0a8f-eeb0-4f89-9b9b-f8558d5d107d" providerId="ADAL" clId="{9A5C0B8C-9713-C449-8992-116C7F9FEF7D}" dt="2022-02-14T12:03:27.932" v="13750" actId="478"/>
        <pc:sldMkLst>
          <pc:docMk/>
          <pc:sldMk cId="1687070540" sldId="1224"/>
        </pc:sldMkLst>
        <pc:spChg chg="add del mod">
          <ac:chgData name="Tom Johnsson" userId="b7be0a8f-eeb0-4f89-9b9b-f8558d5d107d" providerId="ADAL" clId="{9A5C0B8C-9713-C449-8992-116C7F9FEF7D}" dt="2022-02-11T07:22:57.055" v="8080"/>
          <ac:spMkLst>
            <pc:docMk/>
            <pc:sldMk cId="1687070540" sldId="1224"/>
            <ac:spMk id="6" creationId="{252EE20E-BE48-B449-A47A-7AE4EFC6813D}"/>
          </ac:spMkLst>
        </pc:spChg>
        <pc:spChg chg="add mod">
          <ac:chgData name="Tom Johnsson" userId="b7be0a8f-eeb0-4f89-9b9b-f8558d5d107d" providerId="ADAL" clId="{9A5C0B8C-9713-C449-8992-116C7F9FEF7D}" dt="2022-02-14T12:03:26.294" v="13748" actId="1076"/>
          <ac:spMkLst>
            <pc:docMk/>
            <pc:sldMk cId="1687070540" sldId="1224"/>
            <ac:spMk id="6" creationId="{F31C2DE9-1AB0-0547-B7C1-1E1ABB133FBB}"/>
          </ac:spMkLst>
        </pc:spChg>
        <pc:spChg chg="mod">
          <ac:chgData name="Tom Johnsson" userId="b7be0a8f-eeb0-4f89-9b9b-f8558d5d107d" providerId="ADAL" clId="{9A5C0B8C-9713-C449-8992-116C7F9FEF7D}" dt="2022-02-14T12:03:09.102" v="13744" actId="27636"/>
          <ac:spMkLst>
            <pc:docMk/>
            <pc:sldMk cId="1687070540" sldId="1224"/>
            <ac:spMk id="11" creationId="{025590D7-8AAD-3B43-9E2D-910891DA15B2}"/>
          </ac:spMkLst>
        </pc:spChg>
        <pc:spChg chg="add del mod">
          <ac:chgData name="Tom Johnsson" userId="b7be0a8f-eeb0-4f89-9b9b-f8558d5d107d" providerId="ADAL" clId="{9A5C0B8C-9713-C449-8992-116C7F9FEF7D}" dt="2022-02-14T12:03:27.932" v="13750" actId="478"/>
          <ac:spMkLst>
            <pc:docMk/>
            <pc:sldMk cId="1687070540" sldId="1224"/>
            <ac:spMk id="12" creationId="{C83D95C8-A424-4347-936A-08381C547DF4}"/>
          </ac:spMkLst>
        </pc:spChg>
        <pc:spChg chg="del">
          <ac:chgData name="Tom Johnsson" userId="b7be0a8f-eeb0-4f89-9b9b-f8558d5d107d" providerId="ADAL" clId="{9A5C0B8C-9713-C449-8992-116C7F9FEF7D}" dt="2022-02-11T08:34:31.502" v="10804" actId="478"/>
          <ac:spMkLst>
            <pc:docMk/>
            <pc:sldMk cId="1687070540" sldId="1224"/>
            <ac:spMk id="15" creationId="{21E618A9-2CD2-9447-B2E6-0C3FD6F76C47}"/>
          </ac:spMkLst>
        </pc:spChg>
        <pc:picChg chg="add del mod">
          <ac:chgData name="Tom Johnsson" userId="b7be0a8f-eeb0-4f89-9b9b-f8558d5d107d" providerId="ADAL" clId="{9A5C0B8C-9713-C449-8992-116C7F9FEF7D}" dt="2022-02-11T07:22:54.381" v="8079" actId="21"/>
          <ac:picMkLst>
            <pc:docMk/>
            <pc:sldMk cId="1687070540" sldId="1224"/>
            <ac:picMk id="4" creationId="{33488077-07CB-EC4D-8AB3-221254464A38}"/>
          </ac:picMkLst>
        </pc:picChg>
        <pc:picChg chg="add mod">
          <ac:chgData name="Tom Johnsson" userId="b7be0a8f-eeb0-4f89-9b9b-f8558d5d107d" providerId="ADAL" clId="{9A5C0B8C-9713-C449-8992-116C7F9FEF7D}" dt="2022-02-11T07:22:57.055" v="8080"/>
          <ac:picMkLst>
            <pc:docMk/>
            <pc:sldMk cId="1687070540" sldId="1224"/>
            <ac:picMk id="10" creationId="{396AB31C-9472-324D-B27F-2B8ABF7165CD}"/>
          </ac:picMkLst>
        </pc:picChg>
        <pc:picChg chg="del">
          <ac:chgData name="Tom Johnsson" userId="b7be0a8f-eeb0-4f89-9b9b-f8558d5d107d" providerId="ADAL" clId="{9A5C0B8C-9713-C449-8992-116C7F9FEF7D}" dt="2022-02-11T07:22:52.065" v="8078" actId="478"/>
          <ac:picMkLst>
            <pc:docMk/>
            <pc:sldMk cId="1687070540" sldId="1224"/>
            <ac:picMk id="14" creationId="{95606A8F-A66C-274E-9E7B-35FD50CEB813}"/>
          </ac:picMkLst>
        </pc:picChg>
      </pc:sldChg>
      <pc:sldChg chg="addSp delSp modSp add mod modNotesTx">
        <pc:chgData name="Tom Johnsson" userId="b7be0a8f-eeb0-4f89-9b9b-f8558d5d107d" providerId="ADAL" clId="{9A5C0B8C-9713-C449-8992-116C7F9FEF7D}" dt="2022-02-14T12:04:33.124" v="13789" actId="20577"/>
        <pc:sldMkLst>
          <pc:docMk/>
          <pc:sldMk cId="1061308591" sldId="1225"/>
        </pc:sldMkLst>
        <pc:spChg chg="add del mod">
          <ac:chgData name="Tom Johnsson" userId="b7be0a8f-eeb0-4f89-9b9b-f8558d5d107d" providerId="ADAL" clId="{9A5C0B8C-9713-C449-8992-116C7F9FEF7D}" dt="2022-02-11T07:24:52.840" v="8150"/>
          <ac:spMkLst>
            <pc:docMk/>
            <pc:sldMk cId="1061308591" sldId="1225"/>
            <ac:spMk id="4" creationId="{1C20A204-AED1-3248-BFD5-B476E2590C59}"/>
          </ac:spMkLst>
        </pc:spChg>
        <pc:spChg chg="add mod">
          <ac:chgData name="Tom Johnsson" userId="b7be0a8f-eeb0-4f89-9b9b-f8558d5d107d" providerId="ADAL" clId="{9A5C0B8C-9713-C449-8992-116C7F9FEF7D}" dt="2022-02-14T12:03:33.629" v="13752" actId="1076"/>
          <ac:spMkLst>
            <pc:docMk/>
            <pc:sldMk cId="1061308591" sldId="1225"/>
            <ac:spMk id="7" creationId="{305BCAAB-C480-7B46-9698-E15E5E3557CC}"/>
          </ac:spMkLst>
        </pc:spChg>
        <pc:spChg chg="mod">
          <ac:chgData name="Tom Johnsson" userId="b7be0a8f-eeb0-4f89-9b9b-f8558d5d107d" providerId="ADAL" clId="{9A5C0B8C-9713-C449-8992-116C7F9FEF7D}" dt="2022-02-14T12:03:51.461" v="13756" actId="113"/>
          <ac:spMkLst>
            <pc:docMk/>
            <pc:sldMk cId="1061308591" sldId="1225"/>
            <ac:spMk id="11" creationId="{025590D7-8AAD-3B43-9E2D-910891DA15B2}"/>
          </ac:spMkLst>
        </pc:spChg>
        <pc:spChg chg="add del mod">
          <ac:chgData name="Tom Johnsson" userId="b7be0a8f-eeb0-4f89-9b9b-f8558d5d107d" providerId="ADAL" clId="{9A5C0B8C-9713-C449-8992-116C7F9FEF7D}" dt="2022-02-14T12:03:35.828" v="13753" actId="478"/>
          <ac:spMkLst>
            <pc:docMk/>
            <pc:sldMk cId="1061308591" sldId="1225"/>
            <ac:spMk id="12" creationId="{5CADEAE3-0D5F-5946-B049-B590F3A0D70C}"/>
          </ac:spMkLst>
        </pc:spChg>
        <pc:spChg chg="del">
          <ac:chgData name="Tom Johnsson" userId="b7be0a8f-eeb0-4f89-9b9b-f8558d5d107d" providerId="ADAL" clId="{9A5C0B8C-9713-C449-8992-116C7F9FEF7D}" dt="2022-02-11T08:34:36.957" v="10806" actId="478"/>
          <ac:spMkLst>
            <pc:docMk/>
            <pc:sldMk cId="1061308591" sldId="1225"/>
            <ac:spMk id="15" creationId="{21E618A9-2CD2-9447-B2E6-0C3FD6F76C47}"/>
          </ac:spMkLst>
        </pc:spChg>
        <pc:picChg chg="add mod">
          <ac:chgData name="Tom Johnsson" userId="b7be0a8f-eeb0-4f89-9b9b-f8558d5d107d" providerId="ADAL" clId="{9A5C0B8C-9713-C449-8992-116C7F9FEF7D}" dt="2022-02-11T07:24:52.840" v="8150"/>
          <ac:picMkLst>
            <pc:docMk/>
            <pc:sldMk cId="1061308591" sldId="1225"/>
            <ac:picMk id="6" creationId="{1DB5FC16-ED7A-C14C-AC28-0FEDACD93664}"/>
          </ac:picMkLst>
        </pc:picChg>
        <pc:picChg chg="del">
          <ac:chgData name="Tom Johnsson" userId="b7be0a8f-eeb0-4f89-9b9b-f8558d5d107d" providerId="ADAL" clId="{9A5C0B8C-9713-C449-8992-116C7F9FEF7D}" dt="2022-02-11T07:24:32.577" v="8149" actId="478"/>
          <ac:picMkLst>
            <pc:docMk/>
            <pc:sldMk cId="1061308591" sldId="1225"/>
            <ac:picMk id="10" creationId="{396AB31C-9472-324D-B27F-2B8ABF7165CD}"/>
          </ac:picMkLst>
        </pc:picChg>
      </pc:sldChg>
      <pc:sldChg chg="addSp delSp modSp add mod chgLayout modNotesTx">
        <pc:chgData name="Tom Johnsson" userId="b7be0a8f-eeb0-4f89-9b9b-f8558d5d107d" providerId="ADAL" clId="{9A5C0B8C-9713-C449-8992-116C7F9FEF7D}" dt="2022-02-14T12:40:45.507" v="15451" actId="20577"/>
        <pc:sldMkLst>
          <pc:docMk/>
          <pc:sldMk cId="2949655122" sldId="1226"/>
        </pc:sldMkLst>
        <pc:spChg chg="mod ord">
          <ac:chgData name="Tom Johnsson" userId="b7be0a8f-eeb0-4f89-9b9b-f8558d5d107d" providerId="ADAL" clId="{9A5C0B8C-9713-C449-8992-116C7F9FEF7D}" dt="2022-02-11T08:10:08.732" v="9685" actId="700"/>
          <ac:spMkLst>
            <pc:docMk/>
            <pc:sldMk cId="2949655122" sldId="1226"/>
            <ac:spMk id="2" creationId="{2D13AF59-C10E-A04D-9180-8F47EF61FDC2}"/>
          </ac:spMkLst>
        </pc:spChg>
        <pc:spChg chg="add del mod">
          <ac:chgData name="Tom Johnsson" userId="b7be0a8f-eeb0-4f89-9b9b-f8558d5d107d" providerId="ADAL" clId="{9A5C0B8C-9713-C449-8992-116C7F9FEF7D}" dt="2022-02-14T09:44:39.293" v="11092"/>
          <ac:spMkLst>
            <pc:docMk/>
            <pc:sldMk cId="2949655122" sldId="1226"/>
            <ac:spMk id="4" creationId="{735DCA32-FBA4-CF41-A5EF-7F3E4E16FF67}"/>
          </ac:spMkLst>
        </pc:spChg>
        <pc:spChg chg="add del mod">
          <ac:chgData name="Tom Johnsson" userId="b7be0a8f-eeb0-4f89-9b9b-f8558d5d107d" providerId="ADAL" clId="{9A5C0B8C-9713-C449-8992-116C7F9FEF7D}" dt="2022-02-14T12:30:20.594" v="14969" actId="478"/>
          <ac:spMkLst>
            <pc:docMk/>
            <pc:sldMk cId="2949655122" sldId="1226"/>
            <ac:spMk id="7" creationId="{66FC0B46-4243-1443-A54B-46128B82EFCD}"/>
          </ac:spMkLst>
        </pc:spChg>
        <pc:spChg chg="add mod">
          <ac:chgData name="Tom Johnsson" userId="b7be0a8f-eeb0-4f89-9b9b-f8558d5d107d" providerId="ADAL" clId="{9A5C0B8C-9713-C449-8992-116C7F9FEF7D}" dt="2022-02-14T12:30:24.493" v="14971" actId="1076"/>
          <ac:spMkLst>
            <pc:docMk/>
            <pc:sldMk cId="2949655122" sldId="1226"/>
            <ac:spMk id="8" creationId="{5B9985C6-3CB9-C04B-942F-1C1EBD3D5F91}"/>
          </ac:spMkLst>
        </pc:spChg>
        <pc:spChg chg="mod ord">
          <ac:chgData name="Tom Johnsson" userId="b7be0a8f-eeb0-4f89-9b9b-f8558d5d107d" providerId="ADAL" clId="{9A5C0B8C-9713-C449-8992-116C7F9FEF7D}" dt="2022-02-14T09:44:07.352" v="11068" actId="20577"/>
          <ac:spMkLst>
            <pc:docMk/>
            <pc:sldMk cId="2949655122" sldId="1226"/>
            <ac:spMk id="11" creationId="{025590D7-8AAD-3B43-9E2D-910891DA15B2}"/>
          </ac:spMkLst>
        </pc:spChg>
        <pc:spChg chg="del mod">
          <ac:chgData name="Tom Johnsson" userId="b7be0a8f-eeb0-4f89-9b9b-f8558d5d107d" providerId="ADAL" clId="{9A5C0B8C-9713-C449-8992-116C7F9FEF7D}" dt="2022-02-11T08:34:50.877" v="10810" actId="478"/>
          <ac:spMkLst>
            <pc:docMk/>
            <pc:sldMk cId="2949655122" sldId="1226"/>
            <ac:spMk id="15" creationId="{21E618A9-2CD2-9447-B2E6-0C3FD6F76C47}"/>
          </ac:spMkLst>
        </pc:spChg>
        <pc:picChg chg="del mod ord">
          <ac:chgData name="Tom Johnsson" userId="b7be0a8f-eeb0-4f89-9b9b-f8558d5d107d" providerId="ADAL" clId="{9A5C0B8C-9713-C449-8992-116C7F9FEF7D}" dt="2022-02-11T08:34:53.535" v="10811" actId="478"/>
          <ac:picMkLst>
            <pc:docMk/>
            <pc:sldMk cId="2949655122" sldId="1226"/>
            <ac:picMk id="6" creationId="{1DB5FC16-ED7A-C14C-AC28-0FEDACD93664}"/>
          </ac:picMkLst>
        </pc:picChg>
        <pc:picChg chg="add mod">
          <ac:chgData name="Tom Johnsson" userId="b7be0a8f-eeb0-4f89-9b9b-f8558d5d107d" providerId="ADAL" clId="{9A5C0B8C-9713-C449-8992-116C7F9FEF7D}" dt="2022-02-14T09:44:39.293" v="11092"/>
          <ac:picMkLst>
            <pc:docMk/>
            <pc:sldMk cId="2949655122" sldId="1226"/>
            <ac:picMk id="6" creationId="{5534C8CA-F514-1249-99DD-0E17557F94B0}"/>
          </ac:picMkLst>
        </pc:picChg>
      </pc:sldChg>
      <pc:sldChg chg="new del">
        <pc:chgData name="Tom Johnsson" userId="b7be0a8f-eeb0-4f89-9b9b-f8558d5d107d" providerId="ADAL" clId="{9A5C0B8C-9713-C449-8992-116C7F9FEF7D}" dt="2022-02-11T07:30:32.227" v="8381" actId="2696"/>
        <pc:sldMkLst>
          <pc:docMk/>
          <pc:sldMk cId="3258787987" sldId="1227"/>
        </pc:sldMkLst>
      </pc:sldChg>
      <pc:sldChg chg="addSp delSp modSp add mod modClrScheme chgLayout modNotesTx">
        <pc:chgData name="Tom Johnsson" userId="b7be0a8f-eeb0-4f89-9b9b-f8558d5d107d" providerId="ADAL" clId="{9A5C0B8C-9713-C449-8992-116C7F9FEF7D}" dt="2022-02-14T12:01:05.983" v="13694" actId="1076"/>
        <pc:sldMkLst>
          <pc:docMk/>
          <pc:sldMk cId="4051114125" sldId="1228"/>
        </pc:sldMkLst>
        <pc:spChg chg="mod ord">
          <ac:chgData name="Tom Johnsson" userId="b7be0a8f-eeb0-4f89-9b9b-f8558d5d107d" providerId="ADAL" clId="{9A5C0B8C-9713-C449-8992-116C7F9FEF7D}" dt="2022-02-11T07:30:59.493" v="8385" actId="700"/>
          <ac:spMkLst>
            <pc:docMk/>
            <pc:sldMk cId="4051114125" sldId="1228"/>
            <ac:spMk id="2" creationId="{2D13AF59-C10E-A04D-9180-8F47EF61FDC2}"/>
          </ac:spMkLst>
        </pc:spChg>
        <pc:spChg chg="del">
          <ac:chgData name="Tom Johnsson" userId="b7be0a8f-eeb0-4f89-9b9b-f8558d5d107d" providerId="ADAL" clId="{9A5C0B8C-9713-C449-8992-116C7F9FEF7D}" dt="2022-02-11T07:30:54.105" v="8384" actId="478"/>
          <ac:spMkLst>
            <pc:docMk/>
            <pc:sldMk cId="4051114125" sldId="1228"/>
            <ac:spMk id="3" creationId="{1D7C3BE9-05D4-934D-88FF-A586ADA5CD51}"/>
          </ac:spMkLst>
        </pc:spChg>
        <pc:spChg chg="del mod">
          <ac:chgData name="Tom Johnsson" userId="b7be0a8f-eeb0-4f89-9b9b-f8558d5d107d" providerId="ADAL" clId="{9A5C0B8C-9713-C449-8992-116C7F9FEF7D}" dt="2022-02-11T08:34:19.724" v="10800" actId="478"/>
          <ac:spMkLst>
            <pc:docMk/>
            <pc:sldMk cId="4051114125" sldId="1228"/>
            <ac:spMk id="4" creationId="{02A9FC87-3F95-4443-B341-1A55FB163218}"/>
          </ac:spMkLst>
        </pc:spChg>
        <pc:spChg chg="add del mod">
          <ac:chgData name="Tom Johnsson" userId="b7be0a8f-eeb0-4f89-9b9b-f8558d5d107d" providerId="ADAL" clId="{9A5C0B8C-9713-C449-8992-116C7F9FEF7D}" dt="2022-02-14T11:56:49.182" v="13582"/>
          <ac:spMkLst>
            <pc:docMk/>
            <pc:sldMk cId="4051114125" sldId="1228"/>
            <ac:spMk id="6" creationId="{1405DD17-09DA-5D4E-BFA1-BC48FFDBAB3D}"/>
          </ac:spMkLst>
        </pc:spChg>
        <pc:spChg chg="add del mod ord">
          <ac:chgData name="Tom Johnsson" userId="b7be0a8f-eeb0-4f89-9b9b-f8558d5d107d" providerId="ADAL" clId="{9A5C0B8C-9713-C449-8992-116C7F9FEF7D}" dt="2022-02-11T07:30:59.493" v="8385" actId="700"/>
          <ac:spMkLst>
            <pc:docMk/>
            <pc:sldMk cId="4051114125" sldId="1228"/>
            <ac:spMk id="6" creationId="{38F70E24-D177-FD40-9206-FB2E78DB5EC1}"/>
          </ac:spMkLst>
        </pc:spChg>
        <pc:spChg chg="add del mod ord">
          <ac:chgData name="Tom Johnsson" userId="b7be0a8f-eeb0-4f89-9b9b-f8558d5d107d" providerId="ADAL" clId="{9A5C0B8C-9713-C449-8992-116C7F9FEF7D}" dt="2022-02-11T07:31:19.192" v="8386"/>
          <ac:spMkLst>
            <pc:docMk/>
            <pc:sldMk cId="4051114125" sldId="1228"/>
            <ac:spMk id="7" creationId="{A08F53E7-88CD-5847-A512-D98399487A11}"/>
          </ac:spMkLst>
        </pc:spChg>
        <pc:spChg chg="add del mod">
          <ac:chgData name="Tom Johnsson" userId="b7be0a8f-eeb0-4f89-9b9b-f8558d5d107d" providerId="ADAL" clId="{9A5C0B8C-9713-C449-8992-116C7F9FEF7D}" dt="2022-02-11T07:32:35.011" v="8397" actId="478"/>
          <ac:spMkLst>
            <pc:docMk/>
            <pc:sldMk cId="4051114125" sldId="1228"/>
            <ac:spMk id="11" creationId="{199B5B9B-78E1-C944-B402-C7A8A10FD285}"/>
          </ac:spMkLst>
        </pc:spChg>
        <pc:spChg chg="add del mod">
          <ac:chgData name="Tom Johnsson" userId="b7be0a8f-eeb0-4f89-9b9b-f8558d5d107d" providerId="ADAL" clId="{9A5C0B8C-9713-C449-8992-116C7F9FEF7D}" dt="2022-02-11T07:32:36.415" v="8398" actId="478"/>
          <ac:spMkLst>
            <pc:docMk/>
            <pc:sldMk cId="4051114125" sldId="1228"/>
            <ac:spMk id="12" creationId="{504F1937-3523-CD49-94EB-5983EAC74B9E}"/>
          </ac:spMkLst>
        </pc:spChg>
        <pc:spChg chg="add mod">
          <ac:chgData name="Tom Johnsson" userId="b7be0a8f-eeb0-4f89-9b9b-f8558d5d107d" providerId="ADAL" clId="{9A5C0B8C-9713-C449-8992-116C7F9FEF7D}" dt="2022-02-14T12:01:05.983" v="13694" actId="1076"/>
          <ac:spMkLst>
            <pc:docMk/>
            <pc:sldMk cId="4051114125" sldId="1228"/>
            <ac:spMk id="12" creationId="{BDCF7B58-F70C-9040-89D0-FC3BC86B2DBE}"/>
          </ac:spMkLst>
        </pc:spChg>
        <pc:spChg chg="add del mod">
          <ac:chgData name="Tom Johnsson" userId="b7be0a8f-eeb0-4f89-9b9b-f8558d5d107d" providerId="ADAL" clId="{9A5C0B8C-9713-C449-8992-116C7F9FEF7D}" dt="2022-02-11T07:32:37.082" v="8399" actId="478"/>
          <ac:spMkLst>
            <pc:docMk/>
            <pc:sldMk cId="4051114125" sldId="1228"/>
            <ac:spMk id="13" creationId="{58B160D5-67F5-6145-9097-956CF2C9E8F2}"/>
          </ac:spMkLst>
        </pc:spChg>
        <pc:spChg chg="add del mod">
          <ac:chgData name="Tom Johnsson" userId="b7be0a8f-eeb0-4f89-9b9b-f8558d5d107d" providerId="ADAL" clId="{9A5C0B8C-9713-C449-8992-116C7F9FEF7D}" dt="2022-02-11T07:40:01.561" v="8631" actId="478"/>
          <ac:spMkLst>
            <pc:docMk/>
            <pc:sldMk cId="4051114125" sldId="1228"/>
            <ac:spMk id="14" creationId="{B1E058B8-B9C9-E540-83B0-CF478828E682}"/>
          </ac:spMkLst>
        </pc:spChg>
        <pc:spChg chg="add del mod">
          <ac:chgData name="Tom Johnsson" userId="b7be0a8f-eeb0-4f89-9b9b-f8558d5d107d" providerId="ADAL" clId="{9A5C0B8C-9713-C449-8992-116C7F9FEF7D}" dt="2022-02-11T07:40:27.482" v="8637" actId="478"/>
          <ac:spMkLst>
            <pc:docMk/>
            <pc:sldMk cId="4051114125" sldId="1228"/>
            <ac:spMk id="15" creationId="{58175F79-AA45-3947-B251-08AD8F37DA9E}"/>
          </ac:spMkLst>
        </pc:spChg>
        <pc:spChg chg="add del mod">
          <ac:chgData name="Tom Johnsson" userId="b7be0a8f-eeb0-4f89-9b9b-f8558d5d107d" providerId="ADAL" clId="{9A5C0B8C-9713-C449-8992-116C7F9FEF7D}" dt="2022-02-11T07:40:23.578" v="8636" actId="478"/>
          <ac:spMkLst>
            <pc:docMk/>
            <pc:sldMk cId="4051114125" sldId="1228"/>
            <ac:spMk id="16" creationId="{74B8D164-27B5-664B-9288-E21EBF6AF20C}"/>
          </ac:spMkLst>
        </pc:spChg>
        <pc:spChg chg="add mod">
          <ac:chgData name="Tom Johnsson" userId="b7be0a8f-eeb0-4f89-9b9b-f8558d5d107d" providerId="ADAL" clId="{9A5C0B8C-9713-C449-8992-116C7F9FEF7D}" dt="2022-02-11T07:33:15.746" v="8411" actId="1076"/>
          <ac:spMkLst>
            <pc:docMk/>
            <pc:sldMk cId="4051114125" sldId="1228"/>
            <ac:spMk id="17" creationId="{E7398B2C-A846-C44C-A1DD-29DDA0C60202}"/>
          </ac:spMkLst>
        </pc:spChg>
        <pc:spChg chg="add mod">
          <ac:chgData name="Tom Johnsson" userId="b7be0a8f-eeb0-4f89-9b9b-f8558d5d107d" providerId="ADAL" clId="{9A5C0B8C-9713-C449-8992-116C7F9FEF7D}" dt="2022-02-11T07:33:13.834" v="8410" actId="1076"/>
          <ac:spMkLst>
            <pc:docMk/>
            <pc:sldMk cId="4051114125" sldId="1228"/>
            <ac:spMk id="18" creationId="{73617680-2DAC-6743-9109-414E136B493C}"/>
          </ac:spMkLst>
        </pc:spChg>
        <pc:spChg chg="add del mod">
          <ac:chgData name="Tom Johnsson" userId="b7be0a8f-eeb0-4f89-9b9b-f8558d5d107d" providerId="ADAL" clId="{9A5C0B8C-9713-C449-8992-116C7F9FEF7D}" dt="2022-02-11T07:40:33.570" v="8638" actId="478"/>
          <ac:spMkLst>
            <pc:docMk/>
            <pc:sldMk cId="4051114125" sldId="1228"/>
            <ac:spMk id="19" creationId="{AD977B9B-7C93-BC4B-B779-F697E55E1CC5}"/>
          </ac:spMkLst>
        </pc:spChg>
        <pc:spChg chg="add del mod">
          <ac:chgData name="Tom Johnsson" userId="b7be0a8f-eeb0-4f89-9b9b-f8558d5d107d" providerId="ADAL" clId="{9A5C0B8C-9713-C449-8992-116C7F9FEF7D}" dt="2022-02-14T11:56:41.317" v="13579" actId="478"/>
          <ac:spMkLst>
            <pc:docMk/>
            <pc:sldMk cId="4051114125" sldId="1228"/>
            <ac:spMk id="20" creationId="{477E7955-2BD6-F24B-A48A-0CFCE30D13A4}"/>
          </ac:spMkLst>
        </pc:spChg>
        <pc:picChg chg="add del mod">
          <ac:chgData name="Tom Johnsson" userId="b7be0a8f-eeb0-4f89-9b9b-f8558d5d107d" providerId="ADAL" clId="{9A5C0B8C-9713-C449-8992-116C7F9FEF7D}" dt="2022-02-14T11:56:47.230" v="13581" actId="21"/>
          <ac:picMkLst>
            <pc:docMk/>
            <pc:sldMk cId="4051114125" sldId="1228"/>
            <ac:picMk id="4" creationId="{3F4B9DB1-025A-C14D-8D53-F0587752EB7E}"/>
          </ac:picMkLst>
        </pc:picChg>
        <pc:picChg chg="del">
          <ac:chgData name="Tom Johnsson" userId="b7be0a8f-eeb0-4f89-9b9b-f8558d5d107d" providerId="ADAL" clId="{9A5C0B8C-9713-C449-8992-116C7F9FEF7D}" dt="2022-02-11T07:30:52.292" v="8383" actId="478"/>
          <ac:picMkLst>
            <pc:docMk/>
            <pc:sldMk cId="4051114125" sldId="1228"/>
            <ac:picMk id="9" creationId="{C4669582-76E3-954D-8EA0-458F94CBE894}"/>
          </ac:picMkLst>
        </pc:picChg>
        <pc:picChg chg="add del mod">
          <ac:chgData name="Tom Johnsson" userId="b7be0a8f-eeb0-4f89-9b9b-f8558d5d107d" providerId="ADAL" clId="{9A5C0B8C-9713-C449-8992-116C7F9FEF7D}" dt="2022-02-14T11:56:38.863" v="13578" actId="478"/>
          <ac:picMkLst>
            <pc:docMk/>
            <pc:sldMk cId="4051114125" sldId="1228"/>
            <ac:picMk id="10" creationId="{4930AC98-291B-A341-87F2-4CE8BE6C9D08}"/>
          </ac:picMkLst>
        </pc:picChg>
        <pc:picChg chg="add mod">
          <ac:chgData name="Tom Johnsson" userId="b7be0a8f-eeb0-4f89-9b9b-f8558d5d107d" providerId="ADAL" clId="{9A5C0B8C-9713-C449-8992-116C7F9FEF7D}" dt="2022-02-14T11:56:55.440" v="13584" actId="14100"/>
          <ac:picMkLst>
            <pc:docMk/>
            <pc:sldMk cId="4051114125" sldId="1228"/>
            <ac:picMk id="11" creationId="{54BB9BA0-1005-3B4F-812B-4DE935746DFA}"/>
          </ac:picMkLst>
        </pc:picChg>
      </pc:sldChg>
      <pc:sldChg chg="addSp delSp modSp add mod modClrScheme chgLayout modNotesTx">
        <pc:chgData name="Tom Johnsson" userId="b7be0a8f-eeb0-4f89-9b9b-f8558d5d107d" providerId="ADAL" clId="{9A5C0B8C-9713-C449-8992-116C7F9FEF7D}" dt="2022-02-14T11:57:14.203" v="13585" actId="20577"/>
        <pc:sldMkLst>
          <pc:docMk/>
          <pc:sldMk cId="2607767801" sldId="1229"/>
        </pc:sldMkLst>
        <pc:spChg chg="mod ord">
          <ac:chgData name="Tom Johnsson" userId="b7be0a8f-eeb0-4f89-9b9b-f8558d5d107d" providerId="ADAL" clId="{9A5C0B8C-9713-C449-8992-116C7F9FEF7D}" dt="2022-02-14T11:57:14.203" v="13585" actId="20577"/>
          <ac:spMkLst>
            <pc:docMk/>
            <pc:sldMk cId="2607767801" sldId="1229"/>
            <ac:spMk id="2" creationId="{3F8CB338-18E3-594C-BEE8-C6792F3752B0}"/>
          </ac:spMkLst>
        </pc:spChg>
        <pc:spChg chg="del">
          <ac:chgData name="Tom Johnsson" userId="b7be0a8f-eeb0-4f89-9b9b-f8558d5d107d" providerId="ADAL" clId="{9A5C0B8C-9713-C449-8992-116C7F9FEF7D}" dt="2022-02-11T07:49:04.676" v="9209" actId="478"/>
          <ac:spMkLst>
            <pc:docMk/>
            <pc:sldMk cId="2607767801" sldId="1229"/>
            <ac:spMk id="3" creationId="{28616EB2-7ECE-CD4E-B2BA-8E84B62D9504}"/>
          </ac:spMkLst>
        </pc:spChg>
        <pc:spChg chg="add mod">
          <ac:chgData name="Tom Johnsson" userId="b7be0a8f-eeb0-4f89-9b9b-f8558d5d107d" providerId="ADAL" clId="{9A5C0B8C-9713-C449-8992-116C7F9FEF7D}" dt="2022-02-14T11:24:37.610" v="12268" actId="1076"/>
          <ac:spMkLst>
            <pc:docMk/>
            <pc:sldMk cId="2607767801" sldId="1229"/>
            <ac:spMk id="7" creationId="{3B91BAE4-CC94-0A4E-84DC-E0E52B599011}"/>
          </ac:spMkLst>
        </pc:spChg>
        <pc:spChg chg="add del mod ord">
          <ac:chgData name="Tom Johnsson" userId="b7be0a8f-eeb0-4f89-9b9b-f8558d5d107d" providerId="ADAL" clId="{9A5C0B8C-9713-C449-8992-116C7F9FEF7D}" dt="2022-02-11T07:49:17.976" v="9214" actId="700"/>
          <ac:spMkLst>
            <pc:docMk/>
            <pc:sldMk cId="2607767801" sldId="1229"/>
            <ac:spMk id="7" creationId="{EA02978A-6794-FD49-AF9F-E49142DA5925}"/>
          </ac:spMkLst>
        </pc:spChg>
        <pc:spChg chg="add del mod">
          <ac:chgData name="Tom Johnsson" userId="b7be0a8f-eeb0-4f89-9b9b-f8558d5d107d" providerId="ADAL" clId="{9A5C0B8C-9713-C449-8992-116C7F9FEF7D}" dt="2022-02-11T07:49:17.976" v="9214" actId="700"/>
          <ac:spMkLst>
            <pc:docMk/>
            <pc:sldMk cId="2607767801" sldId="1229"/>
            <ac:spMk id="10" creationId="{55E39F14-909C-D34D-A075-64D480A2B0CE}"/>
          </ac:spMkLst>
        </pc:spChg>
        <pc:spChg chg="add del mod ord">
          <ac:chgData name="Tom Johnsson" userId="b7be0a8f-eeb0-4f89-9b9b-f8558d5d107d" providerId="ADAL" clId="{9A5C0B8C-9713-C449-8992-116C7F9FEF7D}" dt="2022-02-11T07:49:19.356" v="9215"/>
          <ac:spMkLst>
            <pc:docMk/>
            <pc:sldMk cId="2607767801" sldId="1229"/>
            <ac:spMk id="11" creationId="{33CDAE9C-477A-4C45-9994-A24E4BAF13DE}"/>
          </ac:spMkLst>
        </pc:spChg>
        <pc:picChg chg="add mod modCrop">
          <ac:chgData name="Tom Johnsson" userId="b7be0a8f-eeb0-4f89-9b9b-f8558d5d107d" providerId="ADAL" clId="{9A5C0B8C-9713-C449-8992-116C7F9FEF7D}" dt="2022-02-14T11:21:05.397" v="12121" actId="14100"/>
          <ac:picMkLst>
            <pc:docMk/>
            <pc:sldMk cId="2607767801" sldId="1229"/>
            <ac:picMk id="4" creationId="{5C47C515-B54A-2744-AAB0-45252450AAAE}"/>
          </ac:picMkLst>
        </pc:picChg>
        <pc:picChg chg="add del mod">
          <ac:chgData name="Tom Johnsson" userId="b7be0a8f-eeb0-4f89-9b9b-f8558d5d107d" providerId="ADAL" clId="{9A5C0B8C-9713-C449-8992-116C7F9FEF7D}" dt="2022-02-11T07:49:13.413" v="9213" actId="21"/>
          <ac:picMkLst>
            <pc:docMk/>
            <pc:sldMk cId="2607767801" sldId="1229"/>
            <ac:picMk id="5" creationId="{B23228CB-C652-9342-B261-EAA692CCD003}"/>
          </ac:picMkLst>
        </pc:picChg>
        <pc:picChg chg="del">
          <ac:chgData name="Tom Johnsson" userId="b7be0a8f-eeb0-4f89-9b9b-f8558d5d107d" providerId="ADAL" clId="{9A5C0B8C-9713-C449-8992-116C7F9FEF7D}" dt="2022-02-11T07:49:07.188" v="9211" actId="478"/>
          <ac:picMkLst>
            <pc:docMk/>
            <pc:sldMk cId="2607767801" sldId="1229"/>
            <ac:picMk id="8" creationId="{CAB10EA2-C1D9-4F4C-BEA0-2755BD6FFCBD}"/>
          </ac:picMkLst>
        </pc:picChg>
        <pc:picChg chg="add mod">
          <ac:chgData name="Tom Johnsson" userId="b7be0a8f-eeb0-4f89-9b9b-f8558d5d107d" providerId="ADAL" clId="{9A5C0B8C-9713-C449-8992-116C7F9FEF7D}" dt="2022-02-11T07:49:25.570" v="9217" actId="14100"/>
          <ac:picMkLst>
            <pc:docMk/>
            <pc:sldMk cId="2607767801" sldId="1229"/>
            <ac:picMk id="12" creationId="{7CA89904-6589-3E43-9729-BD295BC9F1F6}"/>
          </ac:picMkLst>
        </pc:picChg>
      </pc:sldChg>
      <pc:sldChg chg="addSp delSp modSp add mod modClrScheme chgLayout modNotesTx">
        <pc:chgData name="Tom Johnsson" userId="b7be0a8f-eeb0-4f89-9b9b-f8558d5d107d" providerId="ADAL" clId="{9A5C0B8C-9713-C449-8992-116C7F9FEF7D}" dt="2022-02-14T12:27:01.132" v="14913" actId="6549"/>
        <pc:sldMkLst>
          <pc:docMk/>
          <pc:sldMk cId="3008192288" sldId="1230"/>
        </pc:sldMkLst>
        <pc:spChg chg="mod ord">
          <ac:chgData name="Tom Johnsson" userId="b7be0a8f-eeb0-4f89-9b9b-f8558d5d107d" providerId="ADAL" clId="{9A5C0B8C-9713-C449-8992-116C7F9FEF7D}" dt="2022-02-14T12:07:23.217" v="13795" actId="166"/>
          <ac:spMkLst>
            <pc:docMk/>
            <pc:sldMk cId="3008192288" sldId="1230"/>
            <ac:spMk id="2" creationId="{2D13AF59-C10E-A04D-9180-8F47EF61FDC2}"/>
          </ac:spMkLst>
        </pc:spChg>
        <pc:spChg chg="add del mod">
          <ac:chgData name="Tom Johnsson" userId="b7be0a8f-eeb0-4f89-9b9b-f8558d5d107d" providerId="ADAL" clId="{9A5C0B8C-9713-C449-8992-116C7F9FEF7D}" dt="2022-02-11T08:13:34.835" v="9730" actId="700"/>
          <ac:spMkLst>
            <pc:docMk/>
            <pc:sldMk cId="3008192288" sldId="1230"/>
            <ac:spMk id="4" creationId="{7827D2D6-7B20-9D4B-9155-5C152C885EA4}"/>
          </ac:spMkLst>
        </pc:spChg>
        <pc:spChg chg="add del mod ord">
          <ac:chgData name="Tom Johnsson" userId="b7be0a8f-eeb0-4f89-9b9b-f8558d5d107d" providerId="ADAL" clId="{9A5C0B8C-9713-C449-8992-116C7F9FEF7D}" dt="2022-02-11T08:14:05.297" v="9731"/>
          <ac:spMkLst>
            <pc:docMk/>
            <pc:sldMk cId="3008192288" sldId="1230"/>
            <ac:spMk id="5" creationId="{7CE50230-17F7-E548-B886-5F766ED46E44}"/>
          </ac:spMkLst>
        </pc:spChg>
        <pc:spChg chg="add del mod">
          <ac:chgData name="Tom Johnsson" userId="b7be0a8f-eeb0-4f89-9b9b-f8558d5d107d" providerId="ADAL" clId="{9A5C0B8C-9713-C449-8992-116C7F9FEF7D}" dt="2022-02-14T12:07:39.605" v="13797"/>
          <ac:spMkLst>
            <pc:docMk/>
            <pc:sldMk cId="3008192288" sldId="1230"/>
            <ac:spMk id="6" creationId="{A5684172-E608-4B4F-BDDF-ED19419E8890}"/>
          </ac:spMkLst>
        </pc:spChg>
        <pc:spChg chg="add mod">
          <ac:chgData name="Tom Johnsson" userId="b7be0a8f-eeb0-4f89-9b9b-f8558d5d107d" providerId="ADAL" clId="{9A5C0B8C-9713-C449-8992-116C7F9FEF7D}" dt="2022-02-14T12:07:52.653" v="13801" actId="1076"/>
          <ac:spMkLst>
            <pc:docMk/>
            <pc:sldMk cId="3008192288" sldId="1230"/>
            <ac:spMk id="7" creationId="{0BF91B56-F162-FD4C-8307-86B2FC6A2CB3}"/>
          </ac:spMkLst>
        </pc:spChg>
        <pc:spChg chg="del mod ord">
          <ac:chgData name="Tom Johnsson" userId="b7be0a8f-eeb0-4f89-9b9b-f8558d5d107d" providerId="ADAL" clId="{9A5C0B8C-9713-C449-8992-116C7F9FEF7D}" dt="2022-02-11T08:13:34.835" v="9730" actId="700"/>
          <ac:spMkLst>
            <pc:docMk/>
            <pc:sldMk cId="3008192288" sldId="1230"/>
            <ac:spMk id="11" creationId="{025590D7-8AAD-3B43-9E2D-910891DA15B2}"/>
          </ac:spMkLst>
        </pc:spChg>
        <pc:spChg chg="add del mod">
          <ac:chgData name="Tom Johnsson" userId="b7be0a8f-eeb0-4f89-9b9b-f8558d5d107d" providerId="ADAL" clId="{9A5C0B8C-9713-C449-8992-116C7F9FEF7D}" dt="2022-02-14T12:08:18.790" v="13808" actId="478"/>
          <ac:spMkLst>
            <pc:docMk/>
            <pc:sldMk cId="3008192288" sldId="1230"/>
            <ac:spMk id="12" creationId="{4B25B091-59F7-F347-9DFE-8BABDB54441B}"/>
          </ac:spMkLst>
        </pc:spChg>
        <pc:spChg chg="add del mod">
          <ac:chgData name="Tom Johnsson" userId="b7be0a8f-eeb0-4f89-9b9b-f8558d5d107d" providerId="ADAL" clId="{9A5C0B8C-9713-C449-8992-116C7F9FEF7D}" dt="2022-02-14T12:08:13.573" v="13806"/>
          <ac:spMkLst>
            <pc:docMk/>
            <pc:sldMk cId="3008192288" sldId="1230"/>
            <ac:spMk id="14" creationId="{0490A0FA-4FE6-DB48-B7E6-267C9F7884B3}"/>
          </ac:spMkLst>
        </pc:spChg>
        <pc:spChg chg="del mod">
          <ac:chgData name="Tom Johnsson" userId="b7be0a8f-eeb0-4f89-9b9b-f8558d5d107d" providerId="ADAL" clId="{9A5C0B8C-9713-C449-8992-116C7F9FEF7D}" dt="2022-02-11T08:34:42.885" v="10808" actId="478"/>
          <ac:spMkLst>
            <pc:docMk/>
            <pc:sldMk cId="3008192288" sldId="1230"/>
            <ac:spMk id="15" creationId="{21E618A9-2CD2-9447-B2E6-0C3FD6F76C47}"/>
          </ac:spMkLst>
        </pc:spChg>
        <pc:spChg chg="add mod">
          <ac:chgData name="Tom Johnsson" userId="b7be0a8f-eeb0-4f89-9b9b-f8558d5d107d" providerId="ADAL" clId="{9A5C0B8C-9713-C449-8992-116C7F9FEF7D}" dt="2022-02-14T12:08:37.885" v="13813" actId="1076"/>
          <ac:spMkLst>
            <pc:docMk/>
            <pc:sldMk cId="3008192288" sldId="1230"/>
            <ac:spMk id="16" creationId="{66010E97-9D08-B043-8F67-2D7E7DD92154}"/>
          </ac:spMkLst>
        </pc:spChg>
        <pc:picChg chg="add del mod">
          <ac:chgData name="Tom Johnsson" userId="b7be0a8f-eeb0-4f89-9b9b-f8558d5d107d" providerId="ADAL" clId="{9A5C0B8C-9713-C449-8992-116C7F9FEF7D}" dt="2022-02-14T12:07:37.809" v="13796" actId="21"/>
          <ac:picMkLst>
            <pc:docMk/>
            <pc:sldMk cId="3008192288" sldId="1230"/>
            <ac:picMk id="4" creationId="{34D87191-355A-9244-8EE1-14B30EF7AF9A}"/>
          </ac:picMkLst>
        </pc:picChg>
        <pc:picChg chg="del">
          <ac:chgData name="Tom Johnsson" userId="b7be0a8f-eeb0-4f89-9b9b-f8558d5d107d" providerId="ADAL" clId="{9A5C0B8C-9713-C449-8992-116C7F9FEF7D}" dt="2022-02-11T08:13:27.084" v="9727" actId="478"/>
          <ac:picMkLst>
            <pc:docMk/>
            <pc:sldMk cId="3008192288" sldId="1230"/>
            <ac:picMk id="6" creationId="{1DB5FC16-ED7A-C14C-AC28-0FEDACD93664}"/>
          </ac:picMkLst>
        </pc:picChg>
        <pc:picChg chg="add del mod">
          <ac:chgData name="Tom Johnsson" userId="b7be0a8f-eeb0-4f89-9b9b-f8558d5d107d" providerId="ADAL" clId="{9A5C0B8C-9713-C449-8992-116C7F9FEF7D}" dt="2022-02-14T12:07:09.489" v="13792" actId="478"/>
          <ac:picMkLst>
            <pc:docMk/>
            <pc:sldMk cId="3008192288" sldId="1230"/>
            <ac:picMk id="8" creationId="{BE9BE990-C73B-7A44-9565-1FC023F37656}"/>
          </ac:picMkLst>
        </pc:picChg>
        <pc:picChg chg="add del mod">
          <ac:chgData name="Tom Johnsson" userId="b7be0a8f-eeb0-4f89-9b9b-f8558d5d107d" providerId="ADAL" clId="{9A5C0B8C-9713-C449-8992-116C7F9FEF7D}" dt="2022-02-14T12:08:08.114" v="13804" actId="478"/>
          <ac:picMkLst>
            <pc:docMk/>
            <pc:sldMk cId="3008192288" sldId="1230"/>
            <ac:picMk id="9" creationId="{4BFE8EC1-6173-F24B-A16A-0E9654575E82}"/>
          </ac:picMkLst>
        </pc:picChg>
        <pc:picChg chg="add del mod">
          <ac:chgData name="Tom Johnsson" userId="b7be0a8f-eeb0-4f89-9b9b-f8558d5d107d" providerId="ADAL" clId="{9A5C0B8C-9713-C449-8992-116C7F9FEF7D}" dt="2022-02-14T12:08:11.687" v="13805" actId="21"/>
          <ac:picMkLst>
            <pc:docMk/>
            <pc:sldMk cId="3008192288" sldId="1230"/>
            <ac:picMk id="11" creationId="{B38F78E3-ED76-6543-9C3C-AE8C6A937068}"/>
          </ac:picMkLst>
        </pc:picChg>
        <pc:picChg chg="add mod">
          <ac:chgData name="Tom Johnsson" userId="b7be0a8f-eeb0-4f89-9b9b-f8558d5d107d" providerId="ADAL" clId="{9A5C0B8C-9713-C449-8992-116C7F9FEF7D}" dt="2022-02-14T12:08:27.529" v="13811" actId="14100"/>
          <ac:picMkLst>
            <pc:docMk/>
            <pc:sldMk cId="3008192288" sldId="1230"/>
            <ac:picMk id="15" creationId="{FCCD3114-CA81-F643-8E7E-69C02C742E8A}"/>
          </ac:picMkLst>
        </pc:picChg>
      </pc:sldChg>
      <pc:sldChg chg="new del">
        <pc:chgData name="Tom Johnsson" userId="b7be0a8f-eeb0-4f89-9b9b-f8558d5d107d" providerId="ADAL" clId="{9A5C0B8C-9713-C449-8992-116C7F9FEF7D}" dt="2022-02-14T09:51:34.651" v="11301" actId="2696"/>
        <pc:sldMkLst>
          <pc:docMk/>
          <pc:sldMk cId="4112149340" sldId="1231"/>
        </pc:sldMkLst>
      </pc:sldChg>
      <pc:sldChg chg="addSp delSp modSp add mod modNotesTx">
        <pc:chgData name="Tom Johnsson" userId="b7be0a8f-eeb0-4f89-9b9b-f8558d5d107d" providerId="ADAL" clId="{9A5C0B8C-9713-C449-8992-116C7F9FEF7D}" dt="2022-02-14T12:31:23.261" v="14996" actId="20577"/>
        <pc:sldMkLst>
          <pc:docMk/>
          <pc:sldMk cId="486914780" sldId="1232"/>
        </pc:sldMkLst>
        <pc:spChg chg="mod">
          <ac:chgData name="Tom Johnsson" userId="b7be0a8f-eeb0-4f89-9b9b-f8558d5d107d" providerId="ADAL" clId="{9A5C0B8C-9713-C449-8992-116C7F9FEF7D}" dt="2022-02-14T09:45:46.055" v="11132" actId="20577"/>
          <ac:spMkLst>
            <pc:docMk/>
            <pc:sldMk cId="486914780" sldId="1232"/>
            <ac:spMk id="2" creationId="{2D13AF59-C10E-A04D-9180-8F47EF61FDC2}"/>
          </ac:spMkLst>
        </pc:spChg>
        <pc:spChg chg="add del mod">
          <ac:chgData name="Tom Johnsson" userId="b7be0a8f-eeb0-4f89-9b9b-f8558d5d107d" providerId="ADAL" clId="{9A5C0B8C-9713-C449-8992-116C7F9FEF7D}" dt="2022-02-14T12:29:56.667" v="14967"/>
          <ac:spMkLst>
            <pc:docMk/>
            <pc:sldMk cId="486914780" sldId="1232"/>
            <ac:spMk id="4" creationId="{79AD58BB-C207-884D-9A33-C797802E0C37}"/>
          </ac:spMkLst>
        </pc:spChg>
        <pc:spChg chg="del">
          <ac:chgData name="Tom Johnsson" userId="b7be0a8f-eeb0-4f89-9b9b-f8558d5d107d" providerId="ADAL" clId="{9A5C0B8C-9713-C449-8992-116C7F9FEF7D}" dt="2022-02-14T12:30:28.106" v="14972" actId="478"/>
          <ac:spMkLst>
            <pc:docMk/>
            <pc:sldMk cId="486914780" sldId="1232"/>
            <ac:spMk id="7" creationId="{66FC0B46-4243-1443-A54B-46128B82EFCD}"/>
          </ac:spMkLst>
        </pc:spChg>
        <pc:spChg chg="add mod">
          <ac:chgData name="Tom Johnsson" userId="b7be0a8f-eeb0-4f89-9b9b-f8558d5d107d" providerId="ADAL" clId="{9A5C0B8C-9713-C449-8992-116C7F9FEF7D}" dt="2022-02-14T12:30:31.411" v="14974" actId="1076"/>
          <ac:spMkLst>
            <pc:docMk/>
            <pc:sldMk cId="486914780" sldId="1232"/>
            <ac:spMk id="10" creationId="{4B047DB8-5D47-E040-92C0-0B3278D020FA}"/>
          </ac:spMkLst>
        </pc:spChg>
        <pc:spChg chg="mod">
          <ac:chgData name="Tom Johnsson" userId="b7be0a8f-eeb0-4f89-9b9b-f8558d5d107d" providerId="ADAL" clId="{9A5C0B8C-9713-C449-8992-116C7F9FEF7D}" dt="2022-02-14T12:31:02.868" v="14980" actId="6549"/>
          <ac:spMkLst>
            <pc:docMk/>
            <pc:sldMk cId="486914780" sldId="1232"/>
            <ac:spMk id="11" creationId="{025590D7-8AAD-3B43-9E2D-910891DA15B2}"/>
          </ac:spMkLst>
        </pc:spChg>
        <pc:picChg chg="add del mod">
          <ac:chgData name="Tom Johnsson" userId="b7be0a8f-eeb0-4f89-9b9b-f8558d5d107d" providerId="ADAL" clId="{9A5C0B8C-9713-C449-8992-116C7F9FEF7D}" dt="2022-02-14T12:29:44.419" v="14962" actId="21"/>
          <ac:picMkLst>
            <pc:docMk/>
            <pc:sldMk cId="486914780" sldId="1232"/>
            <ac:picMk id="5" creationId="{C3E94195-5128-504D-8532-83E7BC08E4FC}"/>
          </ac:picMkLst>
        </pc:picChg>
        <pc:picChg chg="del">
          <ac:chgData name="Tom Johnsson" userId="b7be0a8f-eeb0-4f89-9b9b-f8558d5d107d" providerId="ADAL" clId="{9A5C0B8C-9713-C449-8992-116C7F9FEF7D}" dt="2022-02-14T09:47:39.399" v="11194" actId="478"/>
          <ac:picMkLst>
            <pc:docMk/>
            <pc:sldMk cId="486914780" sldId="1232"/>
            <ac:picMk id="6" creationId="{5534C8CA-F514-1249-99DD-0E17557F94B0}"/>
          </ac:picMkLst>
        </pc:picChg>
        <pc:picChg chg="add del mod">
          <ac:chgData name="Tom Johnsson" userId="b7be0a8f-eeb0-4f89-9b9b-f8558d5d107d" providerId="ADAL" clId="{9A5C0B8C-9713-C449-8992-116C7F9FEF7D}" dt="2022-02-14T12:29:53.356" v="14964"/>
          <ac:picMkLst>
            <pc:docMk/>
            <pc:sldMk cId="486914780" sldId="1232"/>
            <ac:picMk id="8" creationId="{7B33565A-F02E-3041-A1C2-2ADD03AC6DD7}"/>
          </ac:picMkLst>
        </pc:picChg>
        <pc:picChg chg="add mod">
          <ac:chgData name="Tom Johnsson" userId="b7be0a8f-eeb0-4f89-9b9b-f8558d5d107d" providerId="ADAL" clId="{9A5C0B8C-9713-C449-8992-116C7F9FEF7D}" dt="2022-02-14T12:29:56.667" v="14967"/>
          <ac:picMkLst>
            <pc:docMk/>
            <pc:sldMk cId="486914780" sldId="1232"/>
            <ac:picMk id="9" creationId="{38629DD3-9436-2642-8102-BEC0CE649825}"/>
          </ac:picMkLst>
        </pc:picChg>
      </pc:sldChg>
      <pc:sldChg chg="addSp delSp modSp add mod modNotesTx">
        <pc:chgData name="Tom Johnsson" userId="b7be0a8f-eeb0-4f89-9b9b-f8558d5d107d" providerId="ADAL" clId="{9A5C0B8C-9713-C449-8992-116C7F9FEF7D}" dt="2022-02-14T12:32:28.368" v="15032" actId="20577"/>
        <pc:sldMkLst>
          <pc:docMk/>
          <pc:sldMk cId="3560800608" sldId="1233"/>
        </pc:sldMkLst>
        <pc:spChg chg="mod">
          <ac:chgData name="Tom Johnsson" userId="b7be0a8f-eeb0-4f89-9b9b-f8558d5d107d" providerId="ADAL" clId="{9A5C0B8C-9713-C449-8992-116C7F9FEF7D}" dt="2022-02-14T09:49:05.779" v="11213" actId="20577"/>
          <ac:spMkLst>
            <pc:docMk/>
            <pc:sldMk cId="3560800608" sldId="1233"/>
            <ac:spMk id="2" creationId="{2D13AF59-C10E-A04D-9180-8F47EF61FDC2}"/>
          </ac:spMkLst>
        </pc:spChg>
        <pc:spChg chg="del mod">
          <ac:chgData name="Tom Johnsson" userId="b7be0a8f-eeb0-4f89-9b9b-f8558d5d107d" providerId="ADAL" clId="{9A5C0B8C-9713-C449-8992-116C7F9FEF7D}" dt="2022-02-14T12:31:51.793" v="15001"/>
          <ac:spMkLst>
            <pc:docMk/>
            <pc:sldMk cId="3560800608" sldId="1233"/>
            <ac:spMk id="4" creationId="{79AD58BB-C207-884D-9A33-C797802E0C37}"/>
          </ac:spMkLst>
        </pc:spChg>
        <pc:spChg chg="add mod">
          <ac:chgData name="Tom Johnsson" userId="b7be0a8f-eeb0-4f89-9b9b-f8558d5d107d" providerId="ADAL" clId="{9A5C0B8C-9713-C449-8992-116C7F9FEF7D}" dt="2022-02-14T12:30:38.399" v="14977" actId="1076"/>
          <ac:spMkLst>
            <pc:docMk/>
            <pc:sldMk cId="3560800608" sldId="1233"/>
            <ac:spMk id="6" creationId="{881AD0B7-2FA8-7E4F-83F8-5C6DBA2EDAC8}"/>
          </ac:spMkLst>
        </pc:spChg>
        <pc:spChg chg="del">
          <ac:chgData name="Tom Johnsson" userId="b7be0a8f-eeb0-4f89-9b9b-f8558d5d107d" providerId="ADAL" clId="{9A5C0B8C-9713-C449-8992-116C7F9FEF7D}" dt="2022-02-14T12:30:35.529" v="14975" actId="478"/>
          <ac:spMkLst>
            <pc:docMk/>
            <pc:sldMk cId="3560800608" sldId="1233"/>
            <ac:spMk id="7" creationId="{66FC0B46-4243-1443-A54B-46128B82EFCD}"/>
          </ac:spMkLst>
        </pc:spChg>
        <pc:spChg chg="mod">
          <ac:chgData name="Tom Johnsson" userId="b7be0a8f-eeb0-4f89-9b9b-f8558d5d107d" providerId="ADAL" clId="{9A5C0B8C-9713-C449-8992-116C7F9FEF7D}" dt="2022-02-14T12:32:28.368" v="15032" actId="20577"/>
          <ac:spMkLst>
            <pc:docMk/>
            <pc:sldMk cId="3560800608" sldId="1233"/>
            <ac:spMk id="11" creationId="{025590D7-8AAD-3B43-9E2D-910891DA15B2}"/>
          </ac:spMkLst>
        </pc:spChg>
        <pc:picChg chg="add del mod">
          <ac:chgData name="Tom Johnsson" userId="b7be0a8f-eeb0-4f89-9b9b-f8558d5d107d" providerId="ADAL" clId="{9A5C0B8C-9713-C449-8992-116C7F9FEF7D}" dt="2022-02-14T12:31:47.437" v="14998" actId="21"/>
          <ac:picMkLst>
            <pc:docMk/>
            <pc:sldMk cId="3560800608" sldId="1233"/>
            <ac:picMk id="5" creationId="{79FBD46B-4CB8-5648-8B18-BD581B8C0E6A}"/>
          </ac:picMkLst>
        </pc:picChg>
        <pc:picChg chg="add mod">
          <ac:chgData name="Tom Johnsson" userId="b7be0a8f-eeb0-4f89-9b9b-f8558d5d107d" providerId="ADAL" clId="{9A5C0B8C-9713-C449-8992-116C7F9FEF7D}" dt="2022-02-14T12:31:51.793" v="15001"/>
          <ac:picMkLst>
            <pc:docMk/>
            <pc:sldMk cId="3560800608" sldId="1233"/>
            <ac:picMk id="9" creationId="{D946F98A-1612-804F-86FF-48C349794FCD}"/>
          </ac:picMkLst>
        </pc:picChg>
      </pc:sldChg>
      <pc:sldChg chg="addSp delSp modSp add mod modNotesTx">
        <pc:chgData name="Tom Johnsson" userId="b7be0a8f-eeb0-4f89-9b9b-f8558d5d107d" providerId="ADAL" clId="{9A5C0B8C-9713-C449-8992-116C7F9FEF7D}" dt="2022-02-14T12:37:54.442" v="15245" actId="6549"/>
        <pc:sldMkLst>
          <pc:docMk/>
          <pc:sldMk cId="769568367" sldId="1234"/>
        </pc:sldMkLst>
        <pc:spChg chg="mod">
          <ac:chgData name="Tom Johnsson" userId="b7be0a8f-eeb0-4f89-9b9b-f8558d5d107d" providerId="ADAL" clId="{9A5C0B8C-9713-C449-8992-116C7F9FEF7D}" dt="2022-02-14T09:49:53.175" v="11239" actId="20577"/>
          <ac:spMkLst>
            <pc:docMk/>
            <pc:sldMk cId="769568367" sldId="1234"/>
            <ac:spMk id="2" creationId="{2D13AF59-C10E-A04D-9180-8F47EF61FDC2}"/>
          </ac:spMkLst>
        </pc:spChg>
        <pc:spChg chg="del mod">
          <ac:chgData name="Tom Johnsson" userId="b7be0a8f-eeb0-4f89-9b9b-f8558d5d107d" providerId="ADAL" clId="{9A5C0B8C-9713-C449-8992-116C7F9FEF7D}" dt="2022-02-14T12:33:16.242" v="15039"/>
          <ac:spMkLst>
            <pc:docMk/>
            <pc:sldMk cId="769568367" sldId="1234"/>
            <ac:spMk id="4" creationId="{79AD58BB-C207-884D-9A33-C797802E0C37}"/>
          </ac:spMkLst>
        </pc:spChg>
        <pc:spChg chg="add mod">
          <ac:chgData name="Tom Johnsson" userId="b7be0a8f-eeb0-4f89-9b9b-f8558d5d107d" providerId="ADAL" clId="{9A5C0B8C-9713-C449-8992-116C7F9FEF7D}" dt="2022-02-14T12:33:27.096" v="15042" actId="1076"/>
          <ac:spMkLst>
            <pc:docMk/>
            <pc:sldMk cId="769568367" sldId="1234"/>
            <ac:spMk id="6" creationId="{0104FC47-462C-A143-B652-A0FF38956133}"/>
          </ac:spMkLst>
        </pc:spChg>
        <pc:spChg chg="del">
          <ac:chgData name="Tom Johnsson" userId="b7be0a8f-eeb0-4f89-9b9b-f8558d5d107d" providerId="ADAL" clId="{9A5C0B8C-9713-C449-8992-116C7F9FEF7D}" dt="2022-02-14T12:33:01.030" v="15037" actId="478"/>
          <ac:spMkLst>
            <pc:docMk/>
            <pc:sldMk cId="769568367" sldId="1234"/>
            <ac:spMk id="7" creationId="{66FC0B46-4243-1443-A54B-46128B82EFCD}"/>
          </ac:spMkLst>
        </pc:spChg>
        <pc:spChg chg="mod">
          <ac:chgData name="Tom Johnsson" userId="b7be0a8f-eeb0-4f89-9b9b-f8558d5d107d" providerId="ADAL" clId="{9A5C0B8C-9713-C449-8992-116C7F9FEF7D}" dt="2022-02-14T12:37:01.409" v="15241" actId="6549"/>
          <ac:spMkLst>
            <pc:docMk/>
            <pc:sldMk cId="769568367" sldId="1234"/>
            <ac:spMk id="11" creationId="{025590D7-8AAD-3B43-9E2D-910891DA15B2}"/>
          </ac:spMkLst>
        </pc:spChg>
        <pc:picChg chg="add mod">
          <ac:chgData name="Tom Johnsson" userId="b7be0a8f-eeb0-4f89-9b9b-f8558d5d107d" providerId="ADAL" clId="{9A5C0B8C-9713-C449-8992-116C7F9FEF7D}" dt="2022-02-14T12:33:23.541" v="15041" actId="1076"/>
          <ac:picMkLst>
            <pc:docMk/>
            <pc:sldMk cId="769568367" sldId="1234"/>
            <ac:picMk id="5" creationId="{EB5A966F-E279-EE40-BE53-6FD0FF27982C}"/>
          </ac:picMkLst>
        </pc:picChg>
      </pc:sldChg>
      <pc:sldChg chg="addSp delSp modSp add mod modNotesTx">
        <pc:chgData name="Tom Johnsson" userId="b7be0a8f-eeb0-4f89-9b9b-f8558d5d107d" providerId="ADAL" clId="{9A5C0B8C-9713-C449-8992-116C7F9FEF7D}" dt="2022-02-14T12:54:03.943" v="16082" actId="6549"/>
        <pc:sldMkLst>
          <pc:docMk/>
          <pc:sldMk cId="425009901" sldId="1235"/>
        </pc:sldMkLst>
        <pc:spChg chg="mod">
          <ac:chgData name="Tom Johnsson" userId="b7be0a8f-eeb0-4f89-9b9b-f8558d5d107d" providerId="ADAL" clId="{9A5C0B8C-9713-C449-8992-116C7F9FEF7D}" dt="2022-02-14T09:52:35.579" v="11306" actId="20577"/>
          <ac:spMkLst>
            <pc:docMk/>
            <pc:sldMk cId="425009901" sldId="1235"/>
            <ac:spMk id="2" creationId="{2D13AF59-C10E-A04D-9180-8F47EF61FDC2}"/>
          </ac:spMkLst>
        </pc:spChg>
        <pc:spChg chg="del mod">
          <ac:chgData name="Tom Johnsson" userId="b7be0a8f-eeb0-4f89-9b9b-f8558d5d107d" providerId="ADAL" clId="{9A5C0B8C-9713-C449-8992-116C7F9FEF7D}" dt="2022-02-14T09:55:24.156" v="11346"/>
          <ac:spMkLst>
            <pc:docMk/>
            <pc:sldMk cId="425009901" sldId="1235"/>
            <ac:spMk id="4" creationId="{79AD58BB-C207-884D-9A33-C797802E0C37}"/>
          </ac:spMkLst>
        </pc:spChg>
        <pc:spChg chg="del">
          <ac:chgData name="Tom Johnsson" userId="b7be0a8f-eeb0-4f89-9b9b-f8558d5d107d" providerId="ADAL" clId="{9A5C0B8C-9713-C449-8992-116C7F9FEF7D}" dt="2022-02-14T09:55:31.736" v="11349" actId="478"/>
          <ac:spMkLst>
            <pc:docMk/>
            <pc:sldMk cId="425009901" sldId="1235"/>
            <ac:spMk id="7" creationId="{66FC0B46-4243-1443-A54B-46128B82EFCD}"/>
          </ac:spMkLst>
        </pc:spChg>
        <pc:spChg chg="add mod">
          <ac:chgData name="Tom Johnsson" userId="b7be0a8f-eeb0-4f89-9b9b-f8558d5d107d" providerId="ADAL" clId="{9A5C0B8C-9713-C449-8992-116C7F9FEF7D}" dt="2022-02-14T12:49:53.487" v="15839" actId="20577"/>
          <ac:spMkLst>
            <pc:docMk/>
            <pc:sldMk cId="425009901" sldId="1235"/>
            <ac:spMk id="8" creationId="{87DBC0C8-C146-414A-87FC-95DEBDCE3C90}"/>
          </ac:spMkLst>
        </pc:spChg>
        <pc:spChg chg="mod">
          <ac:chgData name="Tom Johnsson" userId="b7be0a8f-eeb0-4f89-9b9b-f8558d5d107d" providerId="ADAL" clId="{9A5C0B8C-9713-C449-8992-116C7F9FEF7D}" dt="2022-02-14T12:49:28.311" v="15827" actId="20577"/>
          <ac:spMkLst>
            <pc:docMk/>
            <pc:sldMk cId="425009901" sldId="1235"/>
            <ac:spMk id="11" creationId="{025590D7-8AAD-3B43-9E2D-910891DA15B2}"/>
          </ac:spMkLst>
        </pc:spChg>
        <pc:picChg chg="add mod modCrop">
          <ac:chgData name="Tom Johnsson" userId="b7be0a8f-eeb0-4f89-9b9b-f8558d5d107d" providerId="ADAL" clId="{9A5C0B8C-9713-C449-8992-116C7F9FEF7D}" dt="2022-02-14T09:56:35.449" v="11358" actId="732"/>
          <ac:picMkLst>
            <pc:docMk/>
            <pc:sldMk cId="425009901" sldId="1235"/>
            <ac:picMk id="6" creationId="{76E1A97A-38F7-3643-A665-D4BF911EAD31}"/>
          </ac:picMkLst>
        </pc:picChg>
      </pc:sldChg>
      <pc:sldChg chg="addSp delSp modSp add mod modNotesTx">
        <pc:chgData name="Tom Johnsson" userId="b7be0a8f-eeb0-4f89-9b9b-f8558d5d107d" providerId="ADAL" clId="{9A5C0B8C-9713-C449-8992-116C7F9FEF7D}" dt="2022-02-14T12:57:27.345" v="16138"/>
        <pc:sldMkLst>
          <pc:docMk/>
          <pc:sldMk cId="2847384136" sldId="1236"/>
        </pc:sldMkLst>
        <pc:spChg chg="mod">
          <ac:chgData name="Tom Johnsson" userId="b7be0a8f-eeb0-4f89-9b9b-f8558d5d107d" providerId="ADAL" clId="{9A5C0B8C-9713-C449-8992-116C7F9FEF7D}" dt="2022-02-14T10:02:30.822" v="11483" actId="20577"/>
          <ac:spMkLst>
            <pc:docMk/>
            <pc:sldMk cId="2847384136" sldId="1236"/>
            <ac:spMk id="2" creationId="{2D13AF59-C10E-A04D-9180-8F47EF61FDC2}"/>
          </ac:spMkLst>
        </pc:spChg>
        <pc:spChg chg="add del mod">
          <ac:chgData name="Tom Johnsson" userId="b7be0a8f-eeb0-4f89-9b9b-f8558d5d107d" providerId="ADAL" clId="{9A5C0B8C-9713-C449-8992-116C7F9FEF7D}" dt="2022-02-14T10:02:00.938" v="11470" actId="478"/>
          <ac:spMkLst>
            <pc:docMk/>
            <pc:sldMk cId="2847384136" sldId="1236"/>
            <ac:spMk id="3" creationId="{3763E68E-166A-2D48-93C8-E3EB942A3B57}"/>
          </ac:spMkLst>
        </pc:spChg>
        <pc:spChg chg="add del mod">
          <ac:chgData name="Tom Johnsson" userId="b7be0a8f-eeb0-4f89-9b9b-f8558d5d107d" providerId="ADAL" clId="{9A5C0B8C-9713-C449-8992-116C7F9FEF7D}" dt="2022-02-14T12:47:43.588" v="15810"/>
          <ac:spMkLst>
            <pc:docMk/>
            <pc:sldMk cId="2847384136" sldId="1236"/>
            <ac:spMk id="5" creationId="{C3FB1CE1-E50F-524D-86DE-FEA1D1B583F9}"/>
          </ac:spMkLst>
        </pc:spChg>
        <pc:spChg chg="add mod">
          <ac:chgData name="Tom Johnsson" userId="b7be0a8f-eeb0-4f89-9b9b-f8558d5d107d" providerId="ADAL" clId="{9A5C0B8C-9713-C449-8992-116C7F9FEF7D}" dt="2022-02-14T12:47:55.790" v="15814" actId="1076"/>
          <ac:spMkLst>
            <pc:docMk/>
            <pc:sldMk cId="2847384136" sldId="1236"/>
            <ac:spMk id="6" creationId="{5D1A6407-829A-D344-BE0D-A9829C9A0FF5}"/>
          </ac:spMkLst>
        </pc:spChg>
        <pc:spChg chg="mod">
          <ac:chgData name="Tom Johnsson" userId="b7be0a8f-eeb0-4f89-9b9b-f8558d5d107d" providerId="ADAL" clId="{9A5C0B8C-9713-C449-8992-116C7F9FEF7D}" dt="2022-02-14T10:05:09.909" v="11554" actId="6549"/>
          <ac:spMkLst>
            <pc:docMk/>
            <pc:sldMk cId="2847384136" sldId="1236"/>
            <ac:spMk id="11" creationId="{025590D7-8AAD-3B43-9E2D-910891DA15B2}"/>
          </ac:spMkLst>
        </pc:spChg>
        <pc:spChg chg="add del mod">
          <ac:chgData name="Tom Johnsson" userId="b7be0a8f-eeb0-4f89-9b9b-f8558d5d107d" providerId="ADAL" clId="{9A5C0B8C-9713-C449-8992-116C7F9FEF7D}" dt="2022-02-14T12:48:16.063" v="15818"/>
          <ac:spMkLst>
            <pc:docMk/>
            <pc:sldMk cId="2847384136" sldId="1236"/>
            <ac:spMk id="12" creationId="{FFBDC358-8FB9-2147-8D46-E01A2367BD47}"/>
          </ac:spMkLst>
        </pc:spChg>
        <pc:spChg chg="add mod">
          <ac:chgData name="Tom Johnsson" userId="b7be0a8f-eeb0-4f89-9b9b-f8558d5d107d" providerId="ADAL" clId="{9A5C0B8C-9713-C449-8992-116C7F9FEF7D}" dt="2022-02-14T12:57:27.345" v="16138"/>
          <ac:spMkLst>
            <pc:docMk/>
            <pc:sldMk cId="2847384136" sldId="1236"/>
            <ac:spMk id="14" creationId="{690E6E94-BE34-984A-A692-BEEDAC652ABF}"/>
          </ac:spMkLst>
        </pc:spChg>
        <pc:picChg chg="add del mod">
          <ac:chgData name="Tom Johnsson" userId="b7be0a8f-eeb0-4f89-9b9b-f8558d5d107d" providerId="ADAL" clId="{9A5C0B8C-9713-C449-8992-116C7F9FEF7D}" dt="2022-02-14T12:47:39.749" v="15807" actId="21"/>
          <ac:picMkLst>
            <pc:docMk/>
            <pc:sldMk cId="2847384136" sldId="1236"/>
            <ac:picMk id="4" creationId="{3C58EE92-566A-BE4C-BBE9-242431BBEC81}"/>
          </ac:picMkLst>
        </pc:picChg>
        <pc:picChg chg="del mod modCrop">
          <ac:chgData name="Tom Johnsson" userId="b7be0a8f-eeb0-4f89-9b9b-f8558d5d107d" providerId="ADAL" clId="{9A5C0B8C-9713-C449-8992-116C7F9FEF7D}" dt="2022-02-14T10:01:10.182" v="11455" actId="478"/>
          <ac:picMkLst>
            <pc:docMk/>
            <pc:sldMk cId="2847384136" sldId="1236"/>
            <ac:picMk id="6" creationId="{76E1A97A-38F7-3643-A665-D4BF911EAD31}"/>
          </ac:picMkLst>
        </pc:picChg>
        <pc:picChg chg="add del mod">
          <ac:chgData name="Tom Johnsson" userId="b7be0a8f-eeb0-4f89-9b9b-f8558d5d107d" providerId="ADAL" clId="{9A5C0B8C-9713-C449-8992-116C7F9FEF7D}" dt="2022-02-14T12:48:11.268" v="15816" actId="478"/>
          <ac:picMkLst>
            <pc:docMk/>
            <pc:sldMk cId="2847384136" sldId="1236"/>
            <ac:picMk id="7" creationId="{02AAF38B-8E31-4E45-9886-8168037D17C4}"/>
          </ac:picMkLst>
        </pc:picChg>
        <pc:picChg chg="add del mod">
          <ac:chgData name="Tom Johnsson" userId="b7be0a8f-eeb0-4f89-9b9b-f8558d5d107d" providerId="ADAL" clId="{9A5C0B8C-9713-C449-8992-116C7F9FEF7D}" dt="2022-02-14T12:48:14.379" v="15817" actId="21"/>
          <ac:picMkLst>
            <pc:docMk/>
            <pc:sldMk cId="2847384136" sldId="1236"/>
            <ac:picMk id="9" creationId="{C68E656A-27B7-2140-AF1B-8AA3F00207D7}"/>
          </ac:picMkLst>
        </pc:picChg>
        <pc:picChg chg="add mod">
          <ac:chgData name="Tom Johnsson" userId="b7be0a8f-eeb0-4f89-9b9b-f8558d5d107d" providerId="ADAL" clId="{9A5C0B8C-9713-C449-8992-116C7F9FEF7D}" dt="2022-02-14T12:48:21.942" v="15819" actId="1076"/>
          <ac:picMkLst>
            <pc:docMk/>
            <pc:sldMk cId="2847384136" sldId="1236"/>
            <ac:picMk id="13" creationId="{D04DA352-F6C1-A040-BE5B-B7BF4129A561}"/>
          </ac:picMkLst>
        </pc:picChg>
      </pc:sldChg>
      <pc:sldChg chg="addSp delSp modSp add mod ord modNotesTx">
        <pc:chgData name="Tom Johnsson" userId="b7be0a8f-eeb0-4f89-9b9b-f8558d5d107d" providerId="ADAL" clId="{9A5C0B8C-9713-C449-8992-116C7F9FEF7D}" dt="2022-02-14T12:53:12.569" v="16028" actId="6549"/>
        <pc:sldMkLst>
          <pc:docMk/>
          <pc:sldMk cId="3471056395" sldId="1237"/>
        </pc:sldMkLst>
        <pc:spChg chg="mod">
          <ac:chgData name="Tom Johnsson" userId="b7be0a8f-eeb0-4f89-9b9b-f8558d5d107d" providerId="ADAL" clId="{9A5C0B8C-9713-C449-8992-116C7F9FEF7D}" dt="2022-02-14T10:02:42.717" v="11503" actId="20577"/>
          <ac:spMkLst>
            <pc:docMk/>
            <pc:sldMk cId="3471056395" sldId="1237"/>
            <ac:spMk id="2" creationId="{2D13AF59-C10E-A04D-9180-8F47EF61FDC2}"/>
          </ac:spMkLst>
        </pc:spChg>
        <pc:spChg chg="add del">
          <ac:chgData name="Tom Johnsson" userId="b7be0a8f-eeb0-4f89-9b9b-f8558d5d107d" providerId="ADAL" clId="{9A5C0B8C-9713-C449-8992-116C7F9FEF7D}" dt="2022-02-14T10:03:53.756" v="11548" actId="478"/>
          <ac:spMkLst>
            <pc:docMk/>
            <pc:sldMk cId="3471056395" sldId="1237"/>
            <ac:spMk id="3" creationId="{3763E68E-166A-2D48-93C8-E3EB942A3B57}"/>
          </ac:spMkLst>
        </pc:spChg>
        <pc:spChg chg="add del mod">
          <ac:chgData name="Tom Johnsson" userId="b7be0a8f-eeb0-4f89-9b9b-f8558d5d107d" providerId="ADAL" clId="{9A5C0B8C-9713-C449-8992-116C7F9FEF7D}" dt="2022-02-14T10:03:15.401" v="11525" actId="478"/>
          <ac:spMkLst>
            <pc:docMk/>
            <pc:sldMk cId="3471056395" sldId="1237"/>
            <ac:spMk id="5" creationId="{A2C3E0BA-7E4F-884B-AAF4-F0FEA2078F1A}"/>
          </ac:spMkLst>
        </pc:spChg>
        <pc:spChg chg="add del mod">
          <ac:chgData name="Tom Johnsson" userId="b7be0a8f-eeb0-4f89-9b9b-f8558d5d107d" providerId="ADAL" clId="{9A5C0B8C-9713-C449-8992-116C7F9FEF7D}" dt="2022-02-14T12:42:04.933" v="15456"/>
          <ac:spMkLst>
            <pc:docMk/>
            <pc:sldMk cId="3471056395" sldId="1237"/>
            <ac:spMk id="8" creationId="{FF9DF350-B4C8-0D47-A458-3DB4D39B3516}"/>
          </ac:spMkLst>
        </pc:spChg>
        <pc:spChg chg="add mod">
          <ac:chgData name="Tom Johnsson" userId="b7be0a8f-eeb0-4f89-9b9b-f8558d5d107d" providerId="ADAL" clId="{9A5C0B8C-9713-C449-8992-116C7F9FEF7D}" dt="2022-02-14T12:47:17.425" v="15805" actId="1076"/>
          <ac:spMkLst>
            <pc:docMk/>
            <pc:sldMk cId="3471056395" sldId="1237"/>
            <ac:spMk id="9" creationId="{759C6EC8-D0DB-E44A-8BFA-18C413647C26}"/>
          </ac:spMkLst>
        </pc:spChg>
        <pc:spChg chg="mod">
          <ac:chgData name="Tom Johnsson" userId="b7be0a8f-eeb0-4f89-9b9b-f8558d5d107d" providerId="ADAL" clId="{9A5C0B8C-9713-C449-8992-116C7F9FEF7D}" dt="2022-02-14T12:42:16.925" v="15458" actId="14100"/>
          <ac:spMkLst>
            <pc:docMk/>
            <pc:sldMk cId="3471056395" sldId="1237"/>
            <ac:spMk id="11" creationId="{025590D7-8AAD-3B43-9E2D-910891DA15B2}"/>
          </ac:spMkLst>
        </pc:spChg>
        <pc:picChg chg="add del mod">
          <ac:chgData name="Tom Johnsson" userId="b7be0a8f-eeb0-4f89-9b9b-f8558d5d107d" providerId="ADAL" clId="{9A5C0B8C-9713-C449-8992-116C7F9FEF7D}" dt="2022-02-14T12:41:59.839" v="15453" actId="21"/>
          <ac:picMkLst>
            <pc:docMk/>
            <pc:sldMk cId="3471056395" sldId="1237"/>
            <ac:picMk id="4" creationId="{B4397D29-892E-6F40-A769-983580805D06}"/>
          </ac:picMkLst>
        </pc:picChg>
        <pc:picChg chg="add del">
          <ac:chgData name="Tom Johnsson" userId="b7be0a8f-eeb0-4f89-9b9b-f8558d5d107d" providerId="ADAL" clId="{9A5C0B8C-9713-C449-8992-116C7F9FEF7D}" dt="2022-02-14T10:03:42.772" v="11528" actId="478"/>
          <ac:picMkLst>
            <pc:docMk/>
            <pc:sldMk cId="3471056395" sldId="1237"/>
            <ac:picMk id="6" creationId="{76E1A97A-38F7-3643-A665-D4BF911EAD31}"/>
          </ac:picMkLst>
        </pc:picChg>
        <pc:picChg chg="add mod">
          <ac:chgData name="Tom Johnsson" userId="b7be0a8f-eeb0-4f89-9b9b-f8558d5d107d" providerId="ADAL" clId="{9A5C0B8C-9713-C449-8992-116C7F9FEF7D}" dt="2022-02-14T12:42:04.933" v="15456"/>
          <ac:picMkLst>
            <pc:docMk/>
            <pc:sldMk cId="3471056395" sldId="1237"/>
            <ac:picMk id="7" creationId="{97661388-744F-A94D-B932-C09D14A3720E}"/>
          </ac:picMkLst>
        </pc:picChg>
      </pc:sldChg>
      <pc:sldChg chg="modSp new del">
        <pc:chgData name="Tom Johnsson" userId="b7be0a8f-eeb0-4f89-9b9b-f8558d5d107d" providerId="ADAL" clId="{9A5C0B8C-9713-C449-8992-116C7F9FEF7D}" dt="2022-02-14T10:15:56.857" v="11845" actId="2696"/>
        <pc:sldMkLst>
          <pc:docMk/>
          <pc:sldMk cId="1644562775" sldId="1238"/>
        </pc:sldMkLst>
        <pc:spChg chg="mod">
          <ac:chgData name="Tom Johnsson" userId="b7be0a8f-eeb0-4f89-9b9b-f8558d5d107d" providerId="ADAL" clId="{9A5C0B8C-9713-C449-8992-116C7F9FEF7D}" dt="2022-02-14T10:10:06.146" v="11686"/>
          <ac:spMkLst>
            <pc:docMk/>
            <pc:sldMk cId="1644562775" sldId="1238"/>
            <ac:spMk id="2" creationId="{B5283032-1982-8740-A3E2-0B8877024D59}"/>
          </ac:spMkLst>
        </pc:spChg>
        <pc:spChg chg="mod">
          <ac:chgData name="Tom Johnsson" userId="b7be0a8f-eeb0-4f89-9b9b-f8558d5d107d" providerId="ADAL" clId="{9A5C0B8C-9713-C449-8992-116C7F9FEF7D}" dt="2022-02-14T10:10:24.232" v="11687"/>
          <ac:spMkLst>
            <pc:docMk/>
            <pc:sldMk cId="1644562775" sldId="1238"/>
            <ac:spMk id="3" creationId="{006989DF-7A38-7D49-9E9A-D32240BF01CC}"/>
          </ac:spMkLst>
        </pc:spChg>
      </pc:sldChg>
      <pc:sldChg chg="modSp add mod modNotesTx">
        <pc:chgData name="Tom Johnsson" userId="b7be0a8f-eeb0-4f89-9b9b-f8558d5d107d" providerId="ADAL" clId="{9A5C0B8C-9713-C449-8992-116C7F9FEF7D}" dt="2022-02-14T12:55:50.444" v="16130" actId="20577"/>
        <pc:sldMkLst>
          <pc:docMk/>
          <pc:sldMk cId="1644313659" sldId="1239"/>
        </pc:sldMkLst>
        <pc:spChg chg="mod">
          <ac:chgData name="Tom Johnsson" userId="b7be0a8f-eeb0-4f89-9b9b-f8558d5d107d" providerId="ADAL" clId="{9A5C0B8C-9713-C449-8992-116C7F9FEF7D}" dt="2022-02-14T10:10:59.335" v="11689"/>
          <ac:spMkLst>
            <pc:docMk/>
            <pc:sldMk cId="1644313659" sldId="1239"/>
            <ac:spMk id="2" creationId="{2D13AF59-C10E-A04D-9180-8F47EF61FDC2}"/>
          </ac:spMkLst>
        </pc:spChg>
        <pc:spChg chg="mod">
          <ac:chgData name="Tom Johnsson" userId="b7be0a8f-eeb0-4f89-9b9b-f8558d5d107d" providerId="ADAL" clId="{9A5C0B8C-9713-C449-8992-116C7F9FEF7D}" dt="2022-02-14T10:14:26.272" v="11812" actId="20577"/>
          <ac:spMkLst>
            <pc:docMk/>
            <pc:sldMk cId="1644313659" sldId="1239"/>
            <ac:spMk id="8" creationId="{87DBC0C8-C146-414A-87FC-95DEBDCE3C90}"/>
          </ac:spMkLst>
        </pc:spChg>
        <pc:spChg chg="mod">
          <ac:chgData name="Tom Johnsson" userId="b7be0a8f-eeb0-4f89-9b9b-f8558d5d107d" providerId="ADAL" clId="{9A5C0B8C-9713-C449-8992-116C7F9FEF7D}" dt="2022-02-14T12:55:50.444" v="16130" actId="20577"/>
          <ac:spMkLst>
            <pc:docMk/>
            <pc:sldMk cId="1644313659" sldId="1239"/>
            <ac:spMk id="11" creationId="{025590D7-8AAD-3B43-9E2D-910891DA15B2}"/>
          </ac:spMkLst>
        </pc:spChg>
        <pc:picChg chg="mod modCrop">
          <ac:chgData name="Tom Johnsson" userId="b7be0a8f-eeb0-4f89-9b9b-f8558d5d107d" providerId="ADAL" clId="{9A5C0B8C-9713-C449-8992-116C7F9FEF7D}" dt="2022-02-14T10:12:27.061" v="11761" actId="732"/>
          <ac:picMkLst>
            <pc:docMk/>
            <pc:sldMk cId="1644313659" sldId="1239"/>
            <ac:picMk id="6" creationId="{76E1A97A-38F7-3643-A665-D4BF911EAD31}"/>
          </ac:picMkLst>
        </pc:picChg>
      </pc:sldChg>
      <pc:sldChg chg="addSp delSp modSp add mod modNotesTx">
        <pc:chgData name="Tom Johnsson" userId="b7be0a8f-eeb0-4f89-9b9b-f8558d5d107d" providerId="ADAL" clId="{9A5C0B8C-9713-C449-8992-116C7F9FEF7D}" dt="2022-02-14T13:03:51.148" v="16243" actId="6549"/>
        <pc:sldMkLst>
          <pc:docMk/>
          <pc:sldMk cId="1788256680" sldId="1240"/>
        </pc:sldMkLst>
        <pc:spChg chg="mod">
          <ac:chgData name="Tom Johnsson" userId="b7be0a8f-eeb0-4f89-9b9b-f8558d5d107d" providerId="ADAL" clId="{9A5C0B8C-9713-C449-8992-116C7F9FEF7D}" dt="2022-02-14T12:58:10.401" v="16144" actId="166"/>
          <ac:spMkLst>
            <pc:docMk/>
            <pc:sldMk cId="1788256680" sldId="1240"/>
            <ac:spMk id="2" creationId="{2D13AF59-C10E-A04D-9180-8F47EF61FDC2}"/>
          </ac:spMkLst>
        </pc:spChg>
        <pc:spChg chg="add mod">
          <ac:chgData name="Tom Johnsson" userId="b7be0a8f-eeb0-4f89-9b9b-f8558d5d107d" providerId="ADAL" clId="{9A5C0B8C-9713-C449-8992-116C7F9FEF7D}" dt="2022-02-14T10:16:19.191" v="11857" actId="207"/>
          <ac:spMkLst>
            <pc:docMk/>
            <pc:sldMk cId="1788256680" sldId="1240"/>
            <ac:spMk id="4" creationId="{492CECB8-9369-084E-9A0D-09D8A0C360E5}"/>
          </ac:spMkLst>
        </pc:spChg>
        <pc:spChg chg="add mod">
          <ac:chgData name="Tom Johnsson" userId="b7be0a8f-eeb0-4f89-9b9b-f8558d5d107d" providerId="ADAL" clId="{9A5C0B8C-9713-C449-8992-116C7F9FEF7D}" dt="2022-02-14T12:57:30.459" v="16139"/>
          <ac:spMkLst>
            <pc:docMk/>
            <pc:sldMk cId="1788256680" sldId="1240"/>
            <ac:spMk id="7" creationId="{394D73A7-5338-904B-A047-6295FB1F973F}"/>
          </ac:spMkLst>
        </pc:spChg>
        <pc:spChg chg="del">
          <ac:chgData name="Tom Johnsson" userId="b7be0a8f-eeb0-4f89-9b9b-f8558d5d107d" providerId="ADAL" clId="{9A5C0B8C-9713-C449-8992-116C7F9FEF7D}" dt="2022-02-14T10:16:15.884" v="11856" actId="478"/>
          <ac:spMkLst>
            <pc:docMk/>
            <pc:sldMk cId="1788256680" sldId="1240"/>
            <ac:spMk id="8" creationId="{87DBC0C8-C146-414A-87FC-95DEBDCE3C90}"/>
          </ac:spMkLst>
        </pc:spChg>
        <pc:spChg chg="mod">
          <ac:chgData name="Tom Johnsson" userId="b7be0a8f-eeb0-4f89-9b9b-f8558d5d107d" providerId="ADAL" clId="{9A5C0B8C-9713-C449-8992-116C7F9FEF7D}" dt="2022-02-14T13:00:46.278" v="16157" actId="20577"/>
          <ac:spMkLst>
            <pc:docMk/>
            <pc:sldMk cId="1788256680" sldId="1240"/>
            <ac:spMk id="11" creationId="{025590D7-8AAD-3B43-9E2D-910891DA15B2}"/>
          </ac:spMkLst>
        </pc:spChg>
        <pc:picChg chg="add mod">
          <ac:chgData name="Tom Johnsson" userId="b7be0a8f-eeb0-4f89-9b9b-f8558d5d107d" providerId="ADAL" clId="{9A5C0B8C-9713-C449-8992-116C7F9FEF7D}" dt="2022-02-14T12:58:15.590" v="16145" actId="14100"/>
          <ac:picMkLst>
            <pc:docMk/>
            <pc:sldMk cId="1788256680" sldId="1240"/>
            <ac:picMk id="5" creationId="{6B5F12C7-01B0-0A42-960E-9EA45BE48E9F}"/>
          </ac:picMkLst>
        </pc:picChg>
        <pc:picChg chg="del">
          <ac:chgData name="Tom Johnsson" userId="b7be0a8f-eeb0-4f89-9b9b-f8558d5d107d" providerId="ADAL" clId="{9A5C0B8C-9713-C449-8992-116C7F9FEF7D}" dt="2022-02-14T10:16:07.751" v="11846" actId="478"/>
          <ac:picMkLst>
            <pc:docMk/>
            <pc:sldMk cId="1788256680" sldId="1240"/>
            <ac:picMk id="6" creationId="{76E1A97A-38F7-3643-A665-D4BF911EAD31}"/>
          </ac:picMkLst>
        </pc:picChg>
      </pc:sldChg>
      <pc:sldChg chg="addSp delSp modSp add mod modNotesTx">
        <pc:chgData name="Tom Johnsson" userId="b7be0a8f-eeb0-4f89-9b9b-f8558d5d107d" providerId="ADAL" clId="{9A5C0B8C-9713-C449-8992-116C7F9FEF7D}" dt="2022-02-14T13:17:29.458" v="17109" actId="20577"/>
        <pc:sldMkLst>
          <pc:docMk/>
          <pc:sldMk cId="2021569447" sldId="1241"/>
        </pc:sldMkLst>
        <pc:spChg chg="mod">
          <ac:chgData name="Tom Johnsson" userId="b7be0a8f-eeb0-4f89-9b9b-f8558d5d107d" providerId="ADAL" clId="{9A5C0B8C-9713-C449-8992-116C7F9FEF7D}" dt="2022-02-14T10:21:39.502" v="12048" actId="790"/>
          <ac:spMkLst>
            <pc:docMk/>
            <pc:sldMk cId="2021569447" sldId="1241"/>
            <ac:spMk id="2" creationId="{2D13AF59-C10E-A04D-9180-8F47EF61FDC2}"/>
          </ac:spMkLst>
        </pc:spChg>
        <pc:spChg chg="add mod">
          <ac:chgData name="Tom Johnsson" userId="b7be0a8f-eeb0-4f89-9b9b-f8558d5d107d" providerId="ADAL" clId="{9A5C0B8C-9713-C449-8992-116C7F9FEF7D}" dt="2022-02-14T10:21:39.502" v="12048" actId="790"/>
          <ac:spMkLst>
            <pc:docMk/>
            <pc:sldMk cId="2021569447" sldId="1241"/>
            <ac:spMk id="3" creationId="{F7074929-468A-0A43-857B-A6497C4A798E}"/>
          </ac:spMkLst>
        </pc:spChg>
        <pc:spChg chg="del mod">
          <ac:chgData name="Tom Johnsson" userId="b7be0a8f-eeb0-4f89-9b9b-f8558d5d107d" providerId="ADAL" clId="{9A5C0B8C-9713-C449-8992-116C7F9FEF7D}" dt="2022-02-14T10:20:08.010" v="11948"/>
          <ac:spMkLst>
            <pc:docMk/>
            <pc:sldMk cId="2021569447" sldId="1241"/>
            <ac:spMk id="4" creationId="{492CECB8-9369-084E-9A0D-09D8A0C360E5}"/>
          </ac:spMkLst>
        </pc:spChg>
        <pc:spChg chg="mod">
          <ac:chgData name="Tom Johnsson" userId="b7be0a8f-eeb0-4f89-9b9b-f8558d5d107d" providerId="ADAL" clId="{9A5C0B8C-9713-C449-8992-116C7F9FEF7D}" dt="2022-02-14T10:21:39.502" v="12048" actId="790"/>
          <ac:spMkLst>
            <pc:docMk/>
            <pc:sldMk cId="2021569447" sldId="1241"/>
            <ac:spMk id="11" creationId="{025590D7-8AAD-3B43-9E2D-910891DA15B2}"/>
          </ac:spMkLst>
        </pc:spChg>
        <pc:picChg chg="add mod modCrop">
          <ac:chgData name="Tom Johnsson" userId="b7be0a8f-eeb0-4f89-9b9b-f8558d5d107d" providerId="ADAL" clId="{9A5C0B8C-9713-C449-8992-116C7F9FEF7D}" dt="2022-02-14T10:20:31.698" v="11954" actId="1076"/>
          <ac:picMkLst>
            <pc:docMk/>
            <pc:sldMk cId="2021569447" sldId="1241"/>
            <ac:picMk id="5" creationId="{D90B7CCD-02FE-B640-B471-3CA7954522B5}"/>
          </ac:picMkLst>
        </pc:picChg>
      </pc:sldChg>
      <pc:sldChg chg="addSp delSp modSp add mod modNotesTx">
        <pc:chgData name="Tom Johnsson" userId="b7be0a8f-eeb0-4f89-9b9b-f8558d5d107d" providerId="ADAL" clId="{9A5C0B8C-9713-C449-8992-116C7F9FEF7D}" dt="2022-02-14T13:07:59.316" v="16392" actId="20577"/>
        <pc:sldMkLst>
          <pc:docMk/>
          <pc:sldMk cId="3888166539" sldId="1242"/>
        </pc:sldMkLst>
        <pc:spChg chg="del mod">
          <ac:chgData name="Tom Johnsson" userId="b7be0a8f-eeb0-4f89-9b9b-f8558d5d107d" providerId="ADAL" clId="{9A5C0B8C-9713-C449-8992-116C7F9FEF7D}" dt="2022-02-14T13:04:28.073" v="16251"/>
          <ac:spMkLst>
            <pc:docMk/>
            <pc:sldMk cId="3888166539" sldId="1242"/>
            <ac:spMk id="4" creationId="{492CECB8-9369-084E-9A0D-09D8A0C360E5}"/>
          </ac:spMkLst>
        </pc:spChg>
        <pc:spChg chg="add mod">
          <ac:chgData name="Tom Johnsson" userId="b7be0a8f-eeb0-4f89-9b9b-f8558d5d107d" providerId="ADAL" clId="{9A5C0B8C-9713-C449-8992-116C7F9FEF7D}" dt="2022-02-14T13:04:51.386" v="16260" actId="1038"/>
          <ac:spMkLst>
            <pc:docMk/>
            <pc:sldMk cId="3888166539" sldId="1242"/>
            <ac:spMk id="8" creationId="{A1A77097-08B5-C54D-A982-82FA7FC16C6C}"/>
          </ac:spMkLst>
        </pc:spChg>
        <pc:spChg chg="add del mod">
          <ac:chgData name="Tom Johnsson" userId="b7be0a8f-eeb0-4f89-9b9b-f8558d5d107d" providerId="ADAL" clId="{9A5C0B8C-9713-C449-8992-116C7F9FEF7D}" dt="2022-02-14T13:05:18.689" v="16266"/>
          <ac:spMkLst>
            <pc:docMk/>
            <pc:sldMk cId="3888166539" sldId="1242"/>
            <ac:spMk id="14" creationId="{B028AA56-BABF-FA4B-8DDF-1CAD20BD0650}"/>
          </ac:spMkLst>
        </pc:spChg>
        <pc:picChg chg="del">
          <ac:chgData name="Tom Johnsson" userId="b7be0a8f-eeb0-4f89-9b9b-f8558d5d107d" providerId="ADAL" clId="{9A5C0B8C-9713-C449-8992-116C7F9FEF7D}" dt="2022-02-14T13:04:20.307" v="16247" actId="478"/>
          <ac:picMkLst>
            <pc:docMk/>
            <pc:sldMk cId="3888166539" sldId="1242"/>
            <ac:picMk id="5" creationId="{6B5F12C7-01B0-0A42-960E-9EA45BE48E9F}"/>
          </ac:picMkLst>
        </pc:picChg>
        <pc:picChg chg="add del mod">
          <ac:chgData name="Tom Johnsson" userId="b7be0a8f-eeb0-4f89-9b9b-f8558d5d107d" providerId="ADAL" clId="{9A5C0B8C-9713-C449-8992-116C7F9FEF7D}" dt="2022-02-14T13:04:26.285" v="16250" actId="21"/>
          <ac:picMkLst>
            <pc:docMk/>
            <pc:sldMk cId="3888166539" sldId="1242"/>
            <ac:picMk id="6" creationId="{DEA50BCC-64C3-6342-818E-4FF9D0C04E3A}"/>
          </ac:picMkLst>
        </pc:picChg>
        <pc:picChg chg="add del mod">
          <ac:chgData name="Tom Johnsson" userId="b7be0a8f-eeb0-4f89-9b9b-f8558d5d107d" providerId="ADAL" clId="{9A5C0B8C-9713-C449-8992-116C7F9FEF7D}" dt="2022-02-14T13:05:13.650" v="16264" actId="478"/>
          <ac:picMkLst>
            <pc:docMk/>
            <pc:sldMk cId="3888166539" sldId="1242"/>
            <ac:picMk id="9" creationId="{E3D476E6-7A2A-D349-B283-C819F8F68172}"/>
          </ac:picMkLst>
        </pc:picChg>
        <pc:picChg chg="add del mod">
          <ac:chgData name="Tom Johnsson" userId="b7be0a8f-eeb0-4f89-9b9b-f8558d5d107d" providerId="ADAL" clId="{9A5C0B8C-9713-C449-8992-116C7F9FEF7D}" dt="2022-02-14T13:05:16.983" v="16265" actId="21"/>
          <ac:picMkLst>
            <pc:docMk/>
            <pc:sldMk cId="3888166539" sldId="1242"/>
            <ac:picMk id="12" creationId="{DC13D89F-9752-F044-84C3-13EC1767030B}"/>
          </ac:picMkLst>
        </pc:picChg>
        <pc:picChg chg="add mod">
          <ac:chgData name="Tom Johnsson" userId="b7be0a8f-eeb0-4f89-9b9b-f8558d5d107d" providerId="ADAL" clId="{9A5C0B8C-9713-C449-8992-116C7F9FEF7D}" dt="2022-02-14T13:05:23.979" v="16268" actId="14100"/>
          <ac:picMkLst>
            <pc:docMk/>
            <pc:sldMk cId="3888166539" sldId="1242"/>
            <ac:picMk id="15" creationId="{20EFC2B3-5650-7543-BB29-5AB834F495CF}"/>
          </ac:picMkLst>
        </pc:picChg>
      </pc:sldChg>
      <pc:sldChg chg="addSp delSp modSp add mod modNotesTx">
        <pc:chgData name="Tom Johnsson" userId="b7be0a8f-eeb0-4f89-9b9b-f8558d5d107d" providerId="ADAL" clId="{9A5C0B8C-9713-C449-8992-116C7F9FEF7D}" dt="2022-02-14T16:14:01.696" v="17570" actId="20577"/>
        <pc:sldMkLst>
          <pc:docMk/>
          <pc:sldMk cId="4191790050" sldId="1243"/>
        </pc:sldMkLst>
        <pc:spChg chg="mod">
          <ac:chgData name="Tom Johnsson" userId="b7be0a8f-eeb0-4f89-9b9b-f8558d5d107d" providerId="ADAL" clId="{9A5C0B8C-9713-C449-8992-116C7F9FEF7D}" dt="2022-02-14T15:54:12.833" v="17132" actId="20577"/>
          <ac:spMkLst>
            <pc:docMk/>
            <pc:sldMk cId="4191790050" sldId="1243"/>
            <ac:spMk id="2" creationId="{2D13AF59-C10E-A04D-9180-8F47EF61FDC2}"/>
          </ac:spMkLst>
        </pc:spChg>
        <pc:spChg chg="add del mod">
          <ac:chgData name="Tom Johnsson" userId="b7be0a8f-eeb0-4f89-9b9b-f8558d5d107d" providerId="ADAL" clId="{9A5C0B8C-9713-C449-8992-116C7F9FEF7D}" dt="2022-02-14T15:59:00.317" v="17151"/>
          <ac:spMkLst>
            <pc:docMk/>
            <pc:sldMk cId="4191790050" sldId="1243"/>
            <ac:spMk id="4" creationId="{25B18D14-2ACD-C442-8D48-281ED7F88E74}"/>
          </ac:spMkLst>
        </pc:spChg>
        <pc:spChg chg="mod">
          <ac:chgData name="Tom Johnsson" userId="b7be0a8f-eeb0-4f89-9b9b-f8558d5d107d" providerId="ADAL" clId="{9A5C0B8C-9713-C449-8992-116C7F9FEF7D}" dt="2022-02-14T15:59:15.101" v="17154" actId="1076"/>
          <ac:spMkLst>
            <pc:docMk/>
            <pc:sldMk cId="4191790050" sldId="1243"/>
            <ac:spMk id="6" creationId="{0104FC47-462C-A143-B652-A0FF38956133}"/>
          </ac:spMkLst>
        </pc:spChg>
        <pc:spChg chg="mod">
          <ac:chgData name="Tom Johnsson" userId="b7be0a8f-eeb0-4f89-9b9b-f8558d5d107d" providerId="ADAL" clId="{9A5C0B8C-9713-C449-8992-116C7F9FEF7D}" dt="2022-02-14T16:14:01.696" v="17570" actId="20577"/>
          <ac:spMkLst>
            <pc:docMk/>
            <pc:sldMk cId="4191790050" sldId="1243"/>
            <ac:spMk id="11" creationId="{025590D7-8AAD-3B43-9E2D-910891DA15B2}"/>
          </ac:spMkLst>
        </pc:spChg>
        <pc:picChg chg="del">
          <ac:chgData name="Tom Johnsson" userId="b7be0a8f-eeb0-4f89-9b9b-f8558d5d107d" providerId="ADAL" clId="{9A5C0B8C-9713-C449-8992-116C7F9FEF7D}" dt="2022-02-14T15:58:05.370" v="17133" actId="478"/>
          <ac:picMkLst>
            <pc:docMk/>
            <pc:sldMk cId="4191790050" sldId="1243"/>
            <ac:picMk id="5" creationId="{EB5A966F-E279-EE40-BE53-6FD0FF27982C}"/>
          </ac:picMkLst>
        </pc:picChg>
        <pc:picChg chg="add mod">
          <ac:chgData name="Tom Johnsson" userId="b7be0a8f-eeb0-4f89-9b9b-f8558d5d107d" providerId="ADAL" clId="{9A5C0B8C-9713-C449-8992-116C7F9FEF7D}" dt="2022-02-14T15:59:00.317" v="17151"/>
          <ac:picMkLst>
            <pc:docMk/>
            <pc:sldMk cId="4191790050" sldId="1243"/>
            <ac:picMk id="8" creationId="{C517C34D-A9FE-D14E-BEC3-C62BA19C8E1A}"/>
          </ac:picMkLst>
        </pc:picChg>
      </pc:sldChg>
    </pc:docChg>
  </pc:docChgLst>
  <pc:docChgLst>
    <pc:chgData name="Vieras" userId="S::urn:spo:anon#d9214d8e4d976c32e8b829dbbb46319c625128115deafc46e7be83654979aa84::" providerId="AD" clId="Web-{4F550751-DA9A-EAD9-086D-AC8E1EC3EBB5}"/>
    <pc:docChg chg="modSld">
      <pc:chgData name="Vieras" userId="S::urn:spo:anon#d9214d8e4d976c32e8b829dbbb46319c625128115deafc46e7be83654979aa84::" providerId="AD" clId="Web-{4F550751-DA9A-EAD9-086D-AC8E1EC3EBB5}" dt="2022-07-05T12:01:07.162" v="579" actId="14100"/>
      <pc:docMkLst>
        <pc:docMk/>
      </pc:docMkLst>
      <pc:sldChg chg="addSp modSp">
        <pc:chgData name="Vieras" userId="S::urn:spo:anon#d9214d8e4d976c32e8b829dbbb46319c625128115deafc46e7be83654979aa84::" providerId="AD" clId="Web-{4F550751-DA9A-EAD9-086D-AC8E1EC3EBB5}" dt="2022-07-05T10:06:56.136" v="26" actId="20577"/>
        <pc:sldMkLst>
          <pc:docMk/>
          <pc:sldMk cId="2983333208" sldId="257"/>
        </pc:sldMkLst>
        <pc:spChg chg="mod">
          <ac:chgData name="Vieras" userId="S::urn:spo:anon#d9214d8e4d976c32e8b829dbbb46319c625128115deafc46e7be83654979aa84::" providerId="AD" clId="Web-{4F550751-DA9A-EAD9-086D-AC8E1EC3EBB5}" dt="2022-07-05T10:06:24.354" v="7" actId="20577"/>
          <ac:spMkLst>
            <pc:docMk/>
            <pc:sldMk cId="2983333208" sldId="257"/>
            <ac:spMk id="2" creationId="{21413F7C-6E6E-5F40-A319-A3161358F85E}"/>
          </ac:spMkLst>
        </pc:spChg>
        <pc:spChg chg="mod">
          <ac:chgData name="Vieras" userId="S::urn:spo:anon#d9214d8e4d976c32e8b829dbbb46319c625128115deafc46e7be83654979aa84::" providerId="AD" clId="Web-{4F550751-DA9A-EAD9-086D-AC8E1EC3EBB5}" dt="2022-07-05T10:06:56.136" v="26" actId="20577"/>
          <ac:spMkLst>
            <pc:docMk/>
            <pc:sldMk cId="2983333208" sldId="257"/>
            <ac:spMk id="3" creationId="{0CD67FF9-BB5F-9E47-909F-58D111C8622C}"/>
          </ac:spMkLst>
        </pc:spChg>
        <pc:picChg chg="add mod ord">
          <ac:chgData name="Vieras" userId="S::urn:spo:anon#d9214d8e4d976c32e8b829dbbb46319c625128115deafc46e7be83654979aa84::" providerId="AD" clId="Web-{4F550751-DA9A-EAD9-086D-AC8E1EC3EBB5}" dt="2022-07-05T10:06:12.838" v="4" actId="14100"/>
          <ac:picMkLst>
            <pc:docMk/>
            <pc:sldMk cId="2983333208" sldId="257"/>
            <ac:picMk id="4" creationId="{088FF977-991B-CBD2-774C-FB84E6E6A2F2}"/>
          </ac:picMkLst>
        </pc:picChg>
      </pc:sldChg>
      <pc:sldChg chg="modSp">
        <pc:chgData name="Vieras" userId="S::urn:spo:anon#d9214d8e4d976c32e8b829dbbb46319c625128115deafc46e7be83654979aa84::" providerId="AD" clId="Web-{4F550751-DA9A-EAD9-086D-AC8E1EC3EBB5}" dt="2022-07-05T10:14:50.337" v="105" actId="1076"/>
        <pc:sldMkLst>
          <pc:docMk/>
          <pc:sldMk cId="0" sldId="262"/>
        </pc:sldMkLst>
        <pc:spChg chg="mod">
          <ac:chgData name="Vieras" userId="S::urn:spo:anon#d9214d8e4d976c32e8b829dbbb46319c625128115deafc46e7be83654979aa84::" providerId="AD" clId="Web-{4F550751-DA9A-EAD9-086D-AC8E1EC3EBB5}" dt="2022-07-05T10:14:50.337" v="105" actId="1076"/>
          <ac:spMkLst>
            <pc:docMk/>
            <pc:sldMk cId="0" sldId="262"/>
            <ac:spMk id="3" creationId="{E228B113-B01C-1F43-A8F0-36399823F5E3}"/>
          </ac:spMkLst>
        </pc:spChg>
        <pc:spChg chg="mod">
          <ac:chgData name="Vieras" userId="S::urn:spo:anon#d9214d8e4d976c32e8b829dbbb46319c625128115deafc46e7be83654979aa84::" providerId="AD" clId="Web-{4F550751-DA9A-EAD9-086D-AC8E1EC3EBB5}" dt="2022-07-05T10:13:54.289" v="90" actId="20577"/>
          <ac:spMkLst>
            <pc:docMk/>
            <pc:sldMk cId="0" sldId="262"/>
            <ac:spMk id="15361" creationId="{C734597F-FA8F-5A47-B4F9-D5C7536A3FC3}"/>
          </ac:spMkLst>
        </pc:spChg>
        <pc:spChg chg="mod">
          <ac:chgData name="Vieras" userId="S::urn:spo:anon#d9214d8e4d976c32e8b829dbbb46319c625128115deafc46e7be83654979aa84::" providerId="AD" clId="Web-{4F550751-DA9A-EAD9-086D-AC8E1EC3EBB5}" dt="2022-07-05T10:14:36.884" v="101" actId="1076"/>
          <ac:spMkLst>
            <pc:docMk/>
            <pc:sldMk cId="0" sldId="262"/>
            <ac:spMk id="15362" creationId="{F4808250-AED8-1143-8B6E-30E42F9E8AB1}"/>
          </ac:spMkLst>
        </pc:spChg>
        <pc:picChg chg="mod">
          <ac:chgData name="Vieras" userId="S::urn:spo:anon#d9214d8e4d976c32e8b829dbbb46319c625128115deafc46e7be83654979aa84::" providerId="AD" clId="Web-{4F550751-DA9A-EAD9-086D-AC8E1EC3EBB5}" dt="2022-07-05T10:14:45.587" v="104" actId="1076"/>
          <ac:picMkLst>
            <pc:docMk/>
            <pc:sldMk cId="0" sldId="262"/>
            <ac:picMk id="2050" creationId="{E054E801-A630-9144-AEF8-1B851DE772BB}"/>
          </ac:picMkLst>
        </pc:picChg>
      </pc:sldChg>
      <pc:sldChg chg="modSp">
        <pc:chgData name="Vieras" userId="S::urn:spo:anon#d9214d8e4d976c32e8b829dbbb46319c625128115deafc46e7be83654979aa84::" providerId="AD" clId="Web-{4F550751-DA9A-EAD9-086D-AC8E1EC3EBB5}" dt="2022-07-05T10:19:51.721" v="134" actId="1076"/>
        <pc:sldMkLst>
          <pc:docMk/>
          <pc:sldMk cId="0" sldId="265"/>
        </pc:sldMkLst>
        <pc:spChg chg="mod">
          <ac:chgData name="Vieras" userId="S::urn:spo:anon#d9214d8e4d976c32e8b829dbbb46319c625128115deafc46e7be83654979aa84::" providerId="AD" clId="Web-{4F550751-DA9A-EAD9-086D-AC8E1EC3EBB5}" dt="2022-07-05T10:19:51.721" v="134" actId="1076"/>
          <ac:spMkLst>
            <pc:docMk/>
            <pc:sldMk cId="0" sldId="265"/>
            <ac:spMk id="9" creationId="{D6F44A71-4DB0-F14B-B39B-1A38689BA712}"/>
          </ac:spMkLst>
        </pc:spChg>
        <pc:spChg chg="mod">
          <ac:chgData name="Vieras" userId="S::urn:spo:anon#d9214d8e4d976c32e8b829dbbb46319c625128115deafc46e7be83654979aa84::" providerId="AD" clId="Web-{4F550751-DA9A-EAD9-086D-AC8E1EC3EBB5}" dt="2022-07-05T10:17:18.732" v="116" actId="20577"/>
          <ac:spMkLst>
            <pc:docMk/>
            <pc:sldMk cId="0" sldId="265"/>
            <ac:spMk id="17409" creationId="{038035D4-BC54-6F49-8B95-48C89E5BF3BB}"/>
          </ac:spMkLst>
        </pc:spChg>
        <pc:spChg chg="mod">
          <ac:chgData name="Vieras" userId="S::urn:spo:anon#d9214d8e4d976c32e8b829dbbb46319c625128115deafc46e7be83654979aa84::" providerId="AD" clId="Web-{4F550751-DA9A-EAD9-086D-AC8E1EC3EBB5}" dt="2022-07-05T10:19:04.704" v="132" actId="20577"/>
          <ac:spMkLst>
            <pc:docMk/>
            <pc:sldMk cId="0" sldId="265"/>
            <ac:spMk id="17410" creationId="{11AED4C0-FC92-004E-A8AE-C61098114FC4}"/>
          </ac:spMkLst>
        </pc:spChg>
        <pc:picChg chg="mod">
          <ac:chgData name="Vieras" userId="S::urn:spo:anon#d9214d8e4d976c32e8b829dbbb46319c625128115deafc46e7be83654979aa84::" providerId="AD" clId="Web-{4F550751-DA9A-EAD9-086D-AC8E1EC3EBB5}" dt="2022-07-05T10:18:33.359" v="124" actId="1076"/>
          <ac:picMkLst>
            <pc:docMk/>
            <pc:sldMk cId="0" sldId="265"/>
            <ac:picMk id="4" creationId="{958EC106-DA2E-3242-97A7-938D10547045}"/>
          </ac:picMkLst>
        </pc:picChg>
      </pc:sldChg>
      <pc:sldChg chg="modSp">
        <pc:chgData name="Vieras" userId="S::urn:spo:anon#d9214d8e4d976c32e8b829dbbb46319c625128115deafc46e7be83654979aa84::" providerId="AD" clId="Web-{4F550751-DA9A-EAD9-086D-AC8E1EC3EBB5}" dt="2022-07-05T10:08:43.295" v="38" actId="20577"/>
        <pc:sldMkLst>
          <pc:docMk/>
          <pc:sldMk cId="661611689" sldId="1207"/>
        </pc:sldMkLst>
        <pc:spChg chg="mod">
          <ac:chgData name="Vieras" userId="S::urn:spo:anon#d9214d8e4d976c32e8b829dbbb46319c625128115deafc46e7be83654979aa84::" providerId="AD" clId="Web-{4F550751-DA9A-EAD9-086D-AC8E1EC3EBB5}" dt="2022-07-05T10:08:10.544" v="28" actId="20577"/>
          <ac:spMkLst>
            <pc:docMk/>
            <pc:sldMk cId="661611689" sldId="1207"/>
            <ac:spMk id="2" creationId="{2C3152F2-47D2-5B43-B55C-0C6FA62D192D}"/>
          </ac:spMkLst>
        </pc:spChg>
        <pc:spChg chg="mod">
          <ac:chgData name="Vieras" userId="S::urn:spo:anon#d9214d8e4d976c32e8b829dbbb46319c625128115deafc46e7be83654979aa84::" providerId="AD" clId="Web-{4F550751-DA9A-EAD9-086D-AC8E1EC3EBB5}" dt="2022-07-05T10:08:43.295" v="38" actId="20577"/>
          <ac:spMkLst>
            <pc:docMk/>
            <pc:sldMk cId="661611689" sldId="1207"/>
            <ac:spMk id="3" creationId="{45857A7A-0152-6145-B873-FAFE547D7BA8}"/>
          </ac:spMkLst>
        </pc:spChg>
        <pc:picChg chg="mod">
          <ac:chgData name="Vieras" userId="S::urn:spo:anon#d9214d8e4d976c32e8b829dbbb46319c625128115deafc46e7be83654979aa84::" providerId="AD" clId="Web-{4F550751-DA9A-EAD9-086D-AC8E1EC3EBB5}" dt="2022-07-05T10:08:31.889" v="35" actId="1076"/>
          <ac:picMkLst>
            <pc:docMk/>
            <pc:sldMk cId="661611689" sldId="1207"/>
            <ac:picMk id="6" creationId="{6FB0FFDF-296B-C44C-B07E-6587FC0C9D98}"/>
          </ac:picMkLst>
        </pc:picChg>
        <pc:picChg chg="mod">
          <ac:chgData name="Vieras" userId="S::urn:spo:anon#d9214d8e4d976c32e8b829dbbb46319c625128115deafc46e7be83654979aa84::" providerId="AD" clId="Web-{4F550751-DA9A-EAD9-086D-AC8E1EC3EBB5}" dt="2022-07-05T10:08:38.748" v="37" actId="1076"/>
          <ac:picMkLst>
            <pc:docMk/>
            <pc:sldMk cId="661611689" sldId="1207"/>
            <ac:picMk id="11" creationId="{CCD9EE6E-8E43-EB47-A21C-B9ADE48F9C7A}"/>
          </ac:picMkLst>
        </pc:picChg>
      </pc:sldChg>
      <pc:sldChg chg="modSp">
        <pc:chgData name="Vieras" userId="S::urn:spo:anon#d9214d8e4d976c32e8b829dbbb46319c625128115deafc46e7be83654979aa84::" providerId="AD" clId="Web-{4F550751-DA9A-EAD9-086D-AC8E1EC3EBB5}" dt="2022-07-05T10:13:45.351" v="87" actId="14100"/>
        <pc:sldMkLst>
          <pc:docMk/>
          <pc:sldMk cId="3243797442" sldId="1208"/>
        </pc:sldMkLst>
        <pc:spChg chg="mod">
          <ac:chgData name="Vieras" userId="S::urn:spo:anon#d9214d8e4d976c32e8b829dbbb46319c625128115deafc46e7be83654979aa84::" providerId="AD" clId="Web-{4F550751-DA9A-EAD9-086D-AC8E1EC3EBB5}" dt="2022-07-05T10:12:19.442" v="63" actId="20577"/>
          <ac:spMkLst>
            <pc:docMk/>
            <pc:sldMk cId="3243797442" sldId="1208"/>
            <ac:spMk id="2" creationId="{5F71D65E-E0F4-5A41-8B9A-11E0D51C9BF4}"/>
          </ac:spMkLst>
        </pc:spChg>
        <pc:spChg chg="mod">
          <ac:chgData name="Vieras" userId="S::urn:spo:anon#d9214d8e4d976c32e8b829dbbb46319c625128115deafc46e7be83654979aa84::" providerId="AD" clId="Web-{4F550751-DA9A-EAD9-086D-AC8E1EC3EBB5}" dt="2022-07-05T10:13:45.351" v="87" actId="14100"/>
          <ac:spMkLst>
            <pc:docMk/>
            <pc:sldMk cId="3243797442" sldId="1208"/>
            <ac:spMk id="3" creationId="{2412F524-1A78-D54B-8077-3409D284C399}"/>
          </ac:spMkLst>
        </pc:spChg>
        <pc:picChg chg="mod">
          <ac:chgData name="Vieras" userId="S::urn:spo:anon#d9214d8e4d976c32e8b829dbbb46319c625128115deafc46e7be83654979aa84::" providerId="AD" clId="Web-{4F550751-DA9A-EAD9-086D-AC8E1EC3EBB5}" dt="2022-07-05T10:13:25.272" v="86" actId="14100"/>
          <ac:picMkLst>
            <pc:docMk/>
            <pc:sldMk cId="3243797442" sldId="1208"/>
            <ac:picMk id="6" creationId="{1AE69C5F-48D1-A44E-B176-C65618A9E452}"/>
          </ac:picMkLst>
        </pc:picChg>
      </pc:sldChg>
      <pc:sldChg chg="modSp">
        <pc:chgData name="Vieras" userId="S::urn:spo:anon#d9214d8e4d976c32e8b829dbbb46319c625128115deafc46e7be83654979aa84::" providerId="AD" clId="Web-{4F550751-DA9A-EAD9-086D-AC8E1EC3EBB5}" dt="2022-07-05T10:12:00.207" v="59" actId="20577"/>
        <pc:sldMkLst>
          <pc:docMk/>
          <pc:sldMk cId="2157043038" sldId="1209"/>
        </pc:sldMkLst>
        <pc:spChg chg="mod">
          <ac:chgData name="Vieras" userId="S::urn:spo:anon#d9214d8e4d976c32e8b829dbbb46319c625128115deafc46e7be83654979aa84::" providerId="AD" clId="Web-{4F550751-DA9A-EAD9-086D-AC8E1EC3EBB5}" dt="2022-07-05T10:10:56.330" v="49" actId="20577"/>
          <ac:spMkLst>
            <pc:docMk/>
            <pc:sldMk cId="2157043038" sldId="1209"/>
            <ac:spMk id="2" creationId="{70336383-6256-6F4D-B354-1D1B802F4BD9}"/>
          </ac:spMkLst>
        </pc:spChg>
        <pc:spChg chg="mod">
          <ac:chgData name="Vieras" userId="S::urn:spo:anon#d9214d8e4d976c32e8b829dbbb46319c625128115deafc46e7be83654979aa84::" providerId="AD" clId="Web-{4F550751-DA9A-EAD9-086D-AC8E1EC3EBB5}" dt="2022-07-05T10:12:00.207" v="59" actId="20577"/>
          <ac:spMkLst>
            <pc:docMk/>
            <pc:sldMk cId="2157043038" sldId="1209"/>
            <ac:spMk id="3" creationId="{610AFBB5-78DB-CF44-9194-CC0655A3AD37}"/>
          </ac:spMkLst>
        </pc:spChg>
        <pc:spChg chg="mod">
          <ac:chgData name="Vieras" userId="S::urn:spo:anon#d9214d8e4d976c32e8b829dbbb46319c625128115deafc46e7be83654979aa84::" providerId="AD" clId="Web-{4F550751-DA9A-EAD9-086D-AC8E1EC3EBB5}" dt="2022-07-05T10:11:38.613" v="53" actId="1076"/>
          <ac:spMkLst>
            <pc:docMk/>
            <pc:sldMk cId="2157043038" sldId="1209"/>
            <ac:spMk id="6" creationId="{CB71A0CA-C88E-8D40-A665-E3847B9EAD08}"/>
          </ac:spMkLst>
        </pc:spChg>
        <pc:picChg chg="mod">
          <ac:chgData name="Vieras" userId="S::urn:spo:anon#d9214d8e4d976c32e8b829dbbb46319c625128115deafc46e7be83654979aa84::" providerId="AD" clId="Web-{4F550751-DA9A-EAD9-086D-AC8E1EC3EBB5}" dt="2022-07-05T10:11:18.831" v="52" actId="1076"/>
          <ac:picMkLst>
            <pc:docMk/>
            <pc:sldMk cId="2157043038" sldId="1209"/>
            <ac:picMk id="5" creationId="{774683D3-B71E-934A-AF2E-93B233C2F1EC}"/>
          </ac:picMkLst>
        </pc:picChg>
      </pc:sldChg>
      <pc:sldChg chg="modSp">
        <pc:chgData name="Vieras" userId="S::urn:spo:anon#d9214d8e4d976c32e8b829dbbb46319c625128115deafc46e7be83654979aa84::" providerId="AD" clId="Web-{4F550751-DA9A-EAD9-086D-AC8E1EC3EBB5}" dt="2022-07-05T12:00:16.473" v="578" actId="14100"/>
        <pc:sldMkLst>
          <pc:docMk/>
          <pc:sldMk cId="1097969107" sldId="1210"/>
        </pc:sldMkLst>
        <pc:spChg chg="mod">
          <ac:chgData name="Vieras" userId="S::urn:spo:anon#d9214d8e4d976c32e8b829dbbb46319c625128115deafc46e7be83654979aa84::" providerId="AD" clId="Web-{4F550751-DA9A-EAD9-086D-AC8E1EC3EBB5}" dt="2022-07-05T10:33:29.823" v="163" actId="20577"/>
          <ac:spMkLst>
            <pc:docMk/>
            <pc:sldMk cId="1097969107" sldId="1210"/>
            <ac:spMk id="2" creationId="{A989C8CA-B96F-264A-B8EE-2DB6DB830BBB}"/>
          </ac:spMkLst>
        </pc:spChg>
        <pc:spChg chg="mod">
          <ac:chgData name="Vieras" userId="S::urn:spo:anon#d9214d8e4d976c32e8b829dbbb46319c625128115deafc46e7be83654979aa84::" providerId="AD" clId="Web-{4F550751-DA9A-EAD9-086D-AC8E1EC3EBB5}" dt="2022-07-05T12:00:07.988" v="576" actId="20577"/>
          <ac:spMkLst>
            <pc:docMk/>
            <pc:sldMk cId="1097969107" sldId="1210"/>
            <ac:spMk id="3" creationId="{3D825EFD-4BDA-624A-9556-3B56315DEA12}"/>
          </ac:spMkLst>
        </pc:spChg>
        <pc:spChg chg="mod">
          <ac:chgData name="Vieras" userId="S::urn:spo:anon#d9214d8e4d976c32e8b829dbbb46319c625128115deafc46e7be83654979aa84::" providerId="AD" clId="Web-{4F550751-DA9A-EAD9-086D-AC8E1EC3EBB5}" dt="2022-07-05T12:00:00.035" v="575" actId="1076"/>
          <ac:spMkLst>
            <pc:docMk/>
            <pc:sldMk cId="1097969107" sldId="1210"/>
            <ac:spMk id="4" creationId="{77DD4D15-C1B6-0E48-A9E7-AF6223E0A221}"/>
          </ac:spMkLst>
        </pc:spChg>
        <pc:picChg chg="mod">
          <ac:chgData name="Vieras" userId="S::urn:spo:anon#d9214d8e4d976c32e8b829dbbb46319c625128115deafc46e7be83654979aa84::" providerId="AD" clId="Web-{4F550751-DA9A-EAD9-086D-AC8E1EC3EBB5}" dt="2022-07-05T12:00:16.473" v="578" actId="14100"/>
          <ac:picMkLst>
            <pc:docMk/>
            <pc:sldMk cId="1097969107" sldId="1210"/>
            <ac:picMk id="6" creationId="{DC3A8196-CD18-BF49-A77B-4869DF761BF6}"/>
          </ac:picMkLst>
        </pc:picChg>
      </pc:sldChg>
      <pc:sldChg chg="modSp">
        <pc:chgData name="Vieras" userId="S::urn:spo:anon#d9214d8e4d976c32e8b829dbbb46319c625128115deafc46e7be83654979aa84::" providerId="AD" clId="Web-{4F550751-DA9A-EAD9-086D-AC8E1EC3EBB5}" dt="2022-07-05T10:21:26.458" v="151" actId="14100"/>
        <pc:sldMkLst>
          <pc:docMk/>
          <pc:sldMk cId="1005151439" sldId="1211"/>
        </pc:sldMkLst>
        <pc:spChg chg="mod">
          <ac:chgData name="Vieras" userId="S::urn:spo:anon#d9214d8e4d976c32e8b829dbbb46319c625128115deafc46e7be83654979aa84::" providerId="AD" clId="Web-{4F550751-DA9A-EAD9-086D-AC8E1EC3EBB5}" dt="2022-07-05T10:20:41.503" v="138" actId="20577"/>
          <ac:spMkLst>
            <pc:docMk/>
            <pc:sldMk cId="1005151439" sldId="1211"/>
            <ac:spMk id="2" creationId="{1DCE3665-8E1F-7E40-A6FF-C9806985B0B8}"/>
          </ac:spMkLst>
        </pc:spChg>
        <pc:spChg chg="mod">
          <ac:chgData name="Vieras" userId="S::urn:spo:anon#d9214d8e4d976c32e8b829dbbb46319c625128115deafc46e7be83654979aa84::" providerId="AD" clId="Web-{4F550751-DA9A-EAD9-086D-AC8E1EC3EBB5}" dt="2022-07-05T10:21:26.458" v="151" actId="14100"/>
          <ac:spMkLst>
            <pc:docMk/>
            <pc:sldMk cId="1005151439" sldId="1211"/>
            <ac:spMk id="8" creationId="{9F742FC7-C822-4F4A-9EA7-8FAA384A96DF}"/>
          </ac:spMkLst>
        </pc:spChg>
      </pc:sldChg>
      <pc:sldChg chg="modSp">
        <pc:chgData name="Vieras" userId="S::urn:spo:anon#d9214d8e4d976c32e8b829dbbb46319c625128115deafc46e7be83654979aa84::" providerId="AD" clId="Web-{4F550751-DA9A-EAD9-086D-AC8E1EC3EBB5}" dt="2022-07-05T10:43:24.746" v="216" actId="20577"/>
        <pc:sldMkLst>
          <pc:docMk/>
          <pc:sldMk cId="27515171" sldId="1212"/>
        </pc:sldMkLst>
        <pc:spChg chg="mod">
          <ac:chgData name="Vieras" userId="S::urn:spo:anon#d9214d8e4d976c32e8b829dbbb46319c625128115deafc46e7be83654979aa84::" providerId="AD" clId="Web-{4F550751-DA9A-EAD9-086D-AC8E1EC3EBB5}" dt="2022-07-05T10:38:32.206" v="165" actId="20577"/>
          <ac:spMkLst>
            <pc:docMk/>
            <pc:sldMk cId="27515171" sldId="1212"/>
            <ac:spMk id="2" creationId="{3F8CB338-18E3-594C-BEE8-C6792F3752B0}"/>
          </ac:spMkLst>
        </pc:spChg>
        <pc:spChg chg="mod">
          <ac:chgData name="Vieras" userId="S::urn:spo:anon#d9214d8e4d976c32e8b829dbbb46319c625128115deafc46e7be83654979aa84::" providerId="AD" clId="Web-{4F550751-DA9A-EAD9-086D-AC8E1EC3EBB5}" dt="2022-07-05T10:43:24.746" v="216" actId="20577"/>
          <ac:spMkLst>
            <pc:docMk/>
            <pc:sldMk cId="27515171" sldId="1212"/>
            <ac:spMk id="3" creationId="{28616EB2-7ECE-CD4E-B2BA-8E84B62D9504}"/>
          </ac:spMkLst>
        </pc:spChg>
        <pc:spChg chg="mod">
          <ac:chgData name="Vieras" userId="S::urn:spo:anon#d9214d8e4d976c32e8b829dbbb46319c625128115deafc46e7be83654979aa84::" providerId="AD" clId="Web-{4F550751-DA9A-EAD9-086D-AC8E1EC3EBB5}" dt="2022-07-05T10:41:01.211" v="192" actId="1076"/>
          <ac:spMkLst>
            <pc:docMk/>
            <pc:sldMk cId="27515171" sldId="1212"/>
            <ac:spMk id="5" creationId="{70BA4CEB-C4A1-6144-A78C-AE1AD8F751A2}"/>
          </ac:spMkLst>
        </pc:spChg>
        <pc:picChg chg="mod">
          <ac:chgData name="Vieras" userId="S::urn:spo:anon#d9214d8e4d976c32e8b829dbbb46319c625128115deafc46e7be83654979aa84::" providerId="AD" clId="Web-{4F550751-DA9A-EAD9-086D-AC8E1EC3EBB5}" dt="2022-07-05T10:40:15.741" v="187" actId="1076"/>
          <ac:picMkLst>
            <pc:docMk/>
            <pc:sldMk cId="27515171" sldId="1212"/>
            <ac:picMk id="8" creationId="{CAB10EA2-C1D9-4F4C-BEA0-2755BD6FFCBD}"/>
          </ac:picMkLst>
        </pc:picChg>
      </pc:sldChg>
      <pc:sldChg chg="modSp">
        <pc:chgData name="Vieras" userId="S::urn:spo:anon#d9214d8e4d976c32e8b829dbbb46319c625128115deafc46e7be83654979aa84::" providerId="AD" clId="Web-{4F550751-DA9A-EAD9-086D-AC8E1EC3EBB5}" dt="2022-07-05T10:43:17.652" v="214" actId="14100"/>
        <pc:sldMkLst>
          <pc:docMk/>
          <pc:sldMk cId="682515007" sldId="1213"/>
        </pc:sldMkLst>
        <pc:spChg chg="mod">
          <ac:chgData name="Vieras" userId="S::urn:spo:anon#d9214d8e4d976c32e8b829dbbb46319c625128115deafc46e7be83654979aa84::" providerId="AD" clId="Web-{4F550751-DA9A-EAD9-086D-AC8E1EC3EBB5}" dt="2022-07-05T10:38:39.675" v="167" actId="20577"/>
          <ac:spMkLst>
            <pc:docMk/>
            <pc:sldMk cId="682515007" sldId="1213"/>
            <ac:spMk id="2" creationId="{2D13AF59-C10E-A04D-9180-8F47EF61FDC2}"/>
          </ac:spMkLst>
        </pc:spChg>
        <pc:spChg chg="mod">
          <ac:chgData name="Vieras" userId="S::urn:spo:anon#d9214d8e4d976c32e8b829dbbb46319c625128115deafc46e7be83654979aa84::" providerId="AD" clId="Web-{4F550751-DA9A-EAD9-086D-AC8E1EC3EBB5}" dt="2022-07-05T10:43:17.652" v="214" actId="14100"/>
          <ac:spMkLst>
            <pc:docMk/>
            <pc:sldMk cId="682515007" sldId="1213"/>
            <ac:spMk id="3" creationId="{1D7C3BE9-05D4-934D-88FF-A586ADA5CD51}"/>
          </ac:spMkLst>
        </pc:spChg>
        <pc:spChg chg="mod">
          <ac:chgData name="Vieras" userId="S::urn:spo:anon#d9214d8e4d976c32e8b829dbbb46319c625128115deafc46e7be83654979aa84::" providerId="AD" clId="Web-{4F550751-DA9A-EAD9-086D-AC8E1EC3EBB5}" dt="2022-07-05T10:43:00.214" v="211" actId="1076"/>
          <ac:spMkLst>
            <pc:docMk/>
            <pc:sldMk cId="682515007" sldId="1213"/>
            <ac:spMk id="6" creationId="{CCC3CD05-AED7-0A4B-BF14-92FBAE369852}"/>
          </ac:spMkLst>
        </pc:spChg>
      </pc:sldChg>
      <pc:sldChg chg="modSp">
        <pc:chgData name="Vieras" userId="S::urn:spo:anon#d9214d8e4d976c32e8b829dbbb46319c625128115deafc46e7be83654979aa84::" providerId="AD" clId="Web-{4F550751-DA9A-EAD9-086D-AC8E1EC3EBB5}" dt="2022-07-05T11:20:25.388" v="333" actId="1076"/>
        <pc:sldMkLst>
          <pc:docMk/>
          <pc:sldMk cId="1200707341" sldId="1214"/>
        </pc:sldMkLst>
        <pc:spChg chg="mod">
          <ac:chgData name="Vieras" userId="S::urn:spo:anon#d9214d8e4d976c32e8b829dbbb46319c625128115deafc46e7be83654979aa84::" providerId="AD" clId="Web-{4F550751-DA9A-EAD9-086D-AC8E1EC3EBB5}" dt="2022-07-05T11:20:25.388" v="333" actId="1076"/>
          <ac:spMkLst>
            <pc:docMk/>
            <pc:sldMk cId="1200707341" sldId="1214"/>
            <ac:spMk id="3" creationId="{EEDA6746-A1B2-2E4F-9DD5-F7436FA6B1D2}"/>
          </ac:spMkLst>
        </pc:spChg>
        <pc:spChg chg="mod">
          <ac:chgData name="Vieras" userId="S::urn:spo:anon#d9214d8e4d976c32e8b829dbbb46319c625128115deafc46e7be83654979aa84::" providerId="AD" clId="Web-{4F550751-DA9A-EAD9-086D-AC8E1EC3EBB5}" dt="2022-07-05T11:20:16.029" v="332" actId="1076"/>
          <ac:spMkLst>
            <pc:docMk/>
            <pc:sldMk cId="1200707341" sldId="1214"/>
            <ac:spMk id="9" creationId="{28757839-5728-0A4F-8F2A-7919DCC2C466}"/>
          </ac:spMkLst>
        </pc:spChg>
        <pc:spChg chg="mod">
          <ac:chgData name="Vieras" userId="S::urn:spo:anon#d9214d8e4d976c32e8b829dbbb46319c625128115deafc46e7be83654979aa84::" providerId="AD" clId="Web-{4F550751-DA9A-EAD9-086D-AC8E1EC3EBB5}" dt="2022-07-05T11:17:26.883" v="326" actId="20577"/>
          <ac:spMkLst>
            <pc:docMk/>
            <pc:sldMk cId="1200707341" sldId="1214"/>
            <ac:spMk id="11" creationId="{025590D7-8AAD-3B43-9E2D-910891DA15B2}"/>
          </ac:spMkLst>
        </pc:spChg>
        <pc:picChg chg="mod">
          <ac:chgData name="Vieras" userId="S::urn:spo:anon#d9214d8e4d976c32e8b829dbbb46319c625128115deafc46e7be83654979aa84::" providerId="AD" clId="Web-{4F550751-DA9A-EAD9-086D-AC8E1EC3EBB5}" dt="2022-07-05T11:20:04.388" v="327" actId="1076"/>
          <ac:picMkLst>
            <pc:docMk/>
            <pc:sldMk cId="1200707341" sldId="1214"/>
            <ac:picMk id="14" creationId="{95606A8F-A66C-274E-9E7B-35FD50CEB813}"/>
          </ac:picMkLst>
        </pc:picChg>
      </pc:sldChg>
      <pc:sldChg chg="modSp">
        <pc:chgData name="Vieras" userId="S::urn:spo:anon#d9214d8e4d976c32e8b829dbbb46319c625128115deafc46e7be83654979aa84::" providerId="AD" clId="Web-{4F550751-DA9A-EAD9-086D-AC8E1EC3EBB5}" dt="2022-07-05T10:54:07.108" v="234" actId="1076"/>
        <pc:sldMkLst>
          <pc:docMk/>
          <pc:sldMk cId="188539506" sldId="1218"/>
        </pc:sldMkLst>
        <pc:spChg chg="mod">
          <ac:chgData name="Vieras" userId="S::urn:spo:anon#d9214d8e4d976c32e8b829dbbb46319c625128115deafc46e7be83654979aa84::" providerId="AD" clId="Web-{4F550751-DA9A-EAD9-086D-AC8E1EC3EBB5}" dt="2022-07-05T10:38:45.097" v="168" actId="20577"/>
          <ac:spMkLst>
            <pc:docMk/>
            <pc:sldMk cId="188539506" sldId="1218"/>
            <ac:spMk id="2" creationId="{2D13AF59-C10E-A04D-9180-8F47EF61FDC2}"/>
          </ac:spMkLst>
        </pc:spChg>
        <pc:spChg chg="mod">
          <ac:chgData name="Vieras" userId="S::urn:spo:anon#d9214d8e4d976c32e8b829dbbb46319c625128115deafc46e7be83654979aa84::" providerId="AD" clId="Web-{4F550751-DA9A-EAD9-086D-AC8E1EC3EBB5}" dt="2022-07-05T10:53:14.247" v="227" actId="14100"/>
          <ac:spMkLst>
            <pc:docMk/>
            <pc:sldMk cId="188539506" sldId="1218"/>
            <ac:spMk id="3" creationId="{1D7C3BE9-05D4-934D-88FF-A586ADA5CD51}"/>
          </ac:spMkLst>
        </pc:spChg>
        <pc:spChg chg="mod">
          <ac:chgData name="Vieras" userId="S::urn:spo:anon#d9214d8e4d976c32e8b829dbbb46319c625128115deafc46e7be83654979aa84::" providerId="AD" clId="Web-{4F550751-DA9A-EAD9-086D-AC8E1EC3EBB5}" dt="2022-07-05T10:54:07.108" v="234" actId="1076"/>
          <ac:spMkLst>
            <pc:docMk/>
            <pc:sldMk cId="188539506" sldId="1218"/>
            <ac:spMk id="8" creationId="{9AB69779-8C72-1E46-B815-548A68855258}"/>
          </ac:spMkLst>
        </pc:spChg>
        <pc:spChg chg="mod">
          <ac:chgData name="Vieras" userId="S::urn:spo:anon#d9214d8e4d976c32e8b829dbbb46319c625128115deafc46e7be83654979aa84::" providerId="AD" clId="Web-{4F550751-DA9A-EAD9-086D-AC8E1EC3EBB5}" dt="2022-07-05T10:53:10.997" v="226" actId="1076"/>
          <ac:spMkLst>
            <pc:docMk/>
            <pc:sldMk cId="188539506" sldId="1218"/>
            <ac:spMk id="11" creationId="{AE722BA7-4DE3-9543-919D-80769765614E}"/>
          </ac:spMkLst>
        </pc:spChg>
        <pc:spChg chg="mod">
          <ac:chgData name="Vieras" userId="S::urn:spo:anon#d9214d8e4d976c32e8b829dbbb46319c625128115deafc46e7be83654979aa84::" providerId="AD" clId="Web-{4F550751-DA9A-EAD9-086D-AC8E1EC3EBB5}" dt="2022-07-05T10:53:56.092" v="233" actId="1076"/>
          <ac:spMkLst>
            <pc:docMk/>
            <pc:sldMk cId="188539506" sldId="1218"/>
            <ac:spMk id="14" creationId="{91D6D159-2738-5B44-A848-14B539733A0C}"/>
          </ac:spMkLst>
        </pc:spChg>
        <pc:picChg chg="mod">
          <ac:chgData name="Vieras" userId="S::urn:spo:anon#d9214d8e4d976c32e8b829dbbb46319c625128115deafc46e7be83654979aa84::" providerId="AD" clId="Web-{4F550751-DA9A-EAD9-086D-AC8E1EC3EBB5}" dt="2022-07-05T10:52:54.700" v="223" actId="1076"/>
          <ac:picMkLst>
            <pc:docMk/>
            <pc:sldMk cId="188539506" sldId="1218"/>
            <ac:picMk id="17" creationId="{9E04BF52-D713-0D41-8D4E-51BF6C77C69E}"/>
          </ac:picMkLst>
        </pc:picChg>
      </pc:sldChg>
      <pc:sldChg chg="modSp">
        <pc:chgData name="Vieras" userId="S::urn:spo:anon#d9214d8e4d976c32e8b829dbbb46319c625128115deafc46e7be83654979aa84::" providerId="AD" clId="Web-{4F550751-DA9A-EAD9-086D-AC8E1EC3EBB5}" dt="2022-07-05T10:54:57.266" v="245" actId="1076"/>
        <pc:sldMkLst>
          <pc:docMk/>
          <pc:sldMk cId="2592431303" sldId="1219"/>
        </pc:sldMkLst>
        <pc:spChg chg="mod">
          <ac:chgData name="Vieras" userId="S::urn:spo:anon#d9214d8e4d976c32e8b829dbbb46319c625128115deafc46e7be83654979aa84::" providerId="AD" clId="Web-{4F550751-DA9A-EAD9-086D-AC8E1EC3EBB5}" dt="2022-07-05T10:54:13.765" v="235" actId="20577"/>
          <ac:spMkLst>
            <pc:docMk/>
            <pc:sldMk cId="2592431303" sldId="1219"/>
            <ac:spMk id="2" creationId="{2D13AF59-C10E-A04D-9180-8F47EF61FDC2}"/>
          </ac:spMkLst>
        </pc:spChg>
        <pc:spChg chg="mod">
          <ac:chgData name="Vieras" userId="S::urn:spo:anon#d9214d8e4d976c32e8b829dbbb46319c625128115deafc46e7be83654979aa84::" providerId="AD" clId="Web-{4F550751-DA9A-EAD9-086D-AC8E1EC3EBB5}" dt="2022-07-05T10:54:43.922" v="241" actId="14100"/>
          <ac:spMkLst>
            <pc:docMk/>
            <pc:sldMk cId="2592431303" sldId="1219"/>
            <ac:spMk id="3" creationId="{1D7C3BE9-05D4-934D-88FF-A586ADA5CD51}"/>
          </ac:spMkLst>
        </pc:spChg>
        <pc:spChg chg="mod">
          <ac:chgData name="Vieras" userId="S::urn:spo:anon#d9214d8e4d976c32e8b829dbbb46319c625128115deafc46e7be83654979aa84::" providerId="AD" clId="Web-{4F550751-DA9A-EAD9-086D-AC8E1EC3EBB5}" dt="2022-07-05T10:54:53.657" v="244" actId="14100"/>
          <ac:spMkLst>
            <pc:docMk/>
            <pc:sldMk cId="2592431303" sldId="1219"/>
            <ac:spMk id="6" creationId="{7679B325-7B84-B343-8649-8500A159E335}"/>
          </ac:spMkLst>
        </pc:spChg>
        <pc:picChg chg="mod">
          <ac:chgData name="Vieras" userId="S::urn:spo:anon#d9214d8e4d976c32e8b829dbbb46319c625128115deafc46e7be83654979aa84::" providerId="AD" clId="Web-{4F550751-DA9A-EAD9-086D-AC8E1EC3EBB5}" dt="2022-07-05T10:54:57.266" v="245" actId="1076"/>
          <ac:picMkLst>
            <pc:docMk/>
            <pc:sldMk cId="2592431303" sldId="1219"/>
            <ac:picMk id="13" creationId="{6B87AF3D-B25A-A84A-A019-B155FB5EED95}"/>
          </ac:picMkLst>
        </pc:picChg>
      </pc:sldChg>
      <pc:sldChg chg="modSp">
        <pc:chgData name="Vieras" userId="S::urn:spo:anon#d9214d8e4d976c32e8b829dbbb46319c625128115deafc46e7be83654979aa84::" providerId="AD" clId="Web-{4F550751-DA9A-EAD9-086D-AC8E1EC3EBB5}" dt="2022-07-05T10:56:22.815" v="255" actId="1076"/>
        <pc:sldMkLst>
          <pc:docMk/>
          <pc:sldMk cId="4009462919" sldId="1220"/>
        </pc:sldMkLst>
        <pc:spChg chg="mod">
          <ac:chgData name="Vieras" userId="S::urn:spo:anon#d9214d8e4d976c32e8b829dbbb46319c625128115deafc46e7be83654979aa84::" providerId="AD" clId="Web-{4F550751-DA9A-EAD9-086D-AC8E1EC3EBB5}" dt="2022-07-05T10:55:14.376" v="246" actId="20577"/>
          <ac:spMkLst>
            <pc:docMk/>
            <pc:sldMk cId="4009462919" sldId="1220"/>
            <ac:spMk id="2" creationId="{2D13AF59-C10E-A04D-9180-8F47EF61FDC2}"/>
          </ac:spMkLst>
        </pc:spChg>
        <pc:spChg chg="mod">
          <ac:chgData name="Vieras" userId="S::urn:spo:anon#d9214d8e4d976c32e8b829dbbb46319c625128115deafc46e7be83654979aa84::" providerId="AD" clId="Web-{4F550751-DA9A-EAD9-086D-AC8E1EC3EBB5}" dt="2022-07-05T10:56:14.346" v="254" actId="14100"/>
          <ac:spMkLst>
            <pc:docMk/>
            <pc:sldMk cId="4009462919" sldId="1220"/>
            <ac:spMk id="3" creationId="{1D7C3BE9-05D4-934D-88FF-A586ADA5CD51}"/>
          </ac:spMkLst>
        </pc:spChg>
        <pc:picChg chg="mod">
          <ac:chgData name="Vieras" userId="S::urn:spo:anon#d9214d8e4d976c32e8b829dbbb46319c625128115deafc46e7be83654979aa84::" providerId="AD" clId="Web-{4F550751-DA9A-EAD9-086D-AC8E1EC3EBB5}" dt="2022-07-05T10:56:22.815" v="255" actId="1076"/>
          <ac:picMkLst>
            <pc:docMk/>
            <pc:sldMk cId="4009462919" sldId="1220"/>
            <ac:picMk id="9" creationId="{1650AE84-CCB2-214D-9A5A-338D44B729EC}"/>
          </ac:picMkLst>
        </pc:picChg>
      </pc:sldChg>
      <pc:sldChg chg="modSp">
        <pc:chgData name="Vieras" userId="S::urn:spo:anon#d9214d8e4d976c32e8b829dbbb46319c625128115deafc46e7be83654979aa84::" providerId="AD" clId="Web-{4F550751-DA9A-EAD9-086D-AC8E1EC3EBB5}" dt="2022-07-05T10:58:28.241" v="280" actId="1076"/>
        <pc:sldMkLst>
          <pc:docMk/>
          <pc:sldMk cId="1121130083" sldId="1221"/>
        </pc:sldMkLst>
        <pc:spChg chg="mod">
          <ac:chgData name="Vieras" userId="S::urn:spo:anon#d9214d8e4d976c32e8b829dbbb46319c625128115deafc46e7be83654979aa84::" providerId="AD" clId="Web-{4F550751-DA9A-EAD9-086D-AC8E1EC3EBB5}" dt="2022-07-05T10:56:28.706" v="256" actId="20577"/>
          <ac:spMkLst>
            <pc:docMk/>
            <pc:sldMk cId="1121130083" sldId="1221"/>
            <ac:spMk id="2" creationId="{2D13AF59-C10E-A04D-9180-8F47EF61FDC2}"/>
          </ac:spMkLst>
        </pc:spChg>
        <pc:spChg chg="mod">
          <ac:chgData name="Vieras" userId="S::urn:spo:anon#d9214d8e4d976c32e8b829dbbb46319c625128115deafc46e7be83654979aa84::" providerId="AD" clId="Web-{4F550751-DA9A-EAD9-086D-AC8E1EC3EBB5}" dt="2022-07-05T10:57:13.676" v="262" actId="20577"/>
          <ac:spMkLst>
            <pc:docMk/>
            <pc:sldMk cId="1121130083" sldId="1221"/>
            <ac:spMk id="3" creationId="{1D7C3BE9-05D4-934D-88FF-A586ADA5CD51}"/>
          </ac:spMkLst>
        </pc:spChg>
        <pc:spChg chg="mod">
          <ac:chgData name="Vieras" userId="S::urn:spo:anon#d9214d8e4d976c32e8b829dbbb46319c625128115deafc46e7be83654979aa84::" providerId="AD" clId="Web-{4F550751-DA9A-EAD9-086D-AC8E1EC3EBB5}" dt="2022-07-05T10:58:28.241" v="280" actId="1076"/>
          <ac:spMkLst>
            <pc:docMk/>
            <pc:sldMk cId="1121130083" sldId="1221"/>
            <ac:spMk id="6" creationId="{0CABE882-1599-3544-9BE7-931852297453}"/>
          </ac:spMkLst>
        </pc:spChg>
        <pc:picChg chg="mod">
          <ac:chgData name="Vieras" userId="S::urn:spo:anon#d9214d8e4d976c32e8b829dbbb46319c625128115deafc46e7be83654979aa84::" providerId="AD" clId="Web-{4F550751-DA9A-EAD9-086D-AC8E1EC3EBB5}" dt="2022-07-05T10:57:33.849" v="269" actId="1076"/>
          <ac:picMkLst>
            <pc:docMk/>
            <pc:sldMk cId="1121130083" sldId="1221"/>
            <ac:picMk id="5" creationId="{A5F582A8-2D25-5542-A64A-56E73BBFA5F2}"/>
          </ac:picMkLst>
        </pc:picChg>
      </pc:sldChg>
      <pc:sldChg chg="modSp">
        <pc:chgData name="Vieras" userId="S::urn:spo:anon#d9214d8e4d976c32e8b829dbbb46319c625128115deafc46e7be83654979aa84::" providerId="AD" clId="Web-{4F550751-DA9A-EAD9-086D-AC8E1EC3EBB5}" dt="2022-07-05T10:59:34.774" v="291" actId="1076"/>
        <pc:sldMkLst>
          <pc:docMk/>
          <pc:sldMk cId="3895928558" sldId="1222"/>
        </pc:sldMkLst>
        <pc:spChg chg="mod">
          <ac:chgData name="Vieras" userId="S::urn:spo:anon#d9214d8e4d976c32e8b829dbbb46319c625128115deafc46e7be83654979aa84::" providerId="AD" clId="Web-{4F550751-DA9A-EAD9-086D-AC8E1EC3EBB5}" dt="2022-07-05T10:58:46.476" v="281" actId="20577"/>
          <ac:spMkLst>
            <pc:docMk/>
            <pc:sldMk cId="3895928558" sldId="1222"/>
            <ac:spMk id="2" creationId="{2D13AF59-C10E-A04D-9180-8F47EF61FDC2}"/>
          </ac:spMkLst>
        </pc:spChg>
        <pc:spChg chg="mod">
          <ac:chgData name="Vieras" userId="S::urn:spo:anon#d9214d8e4d976c32e8b829dbbb46319c625128115deafc46e7be83654979aa84::" providerId="AD" clId="Web-{4F550751-DA9A-EAD9-086D-AC8E1EC3EBB5}" dt="2022-07-05T10:58:56.179" v="283" actId="20577"/>
          <ac:spMkLst>
            <pc:docMk/>
            <pc:sldMk cId="3895928558" sldId="1222"/>
            <ac:spMk id="3" creationId="{1D7C3BE9-05D4-934D-88FF-A586ADA5CD51}"/>
          </ac:spMkLst>
        </pc:spChg>
        <pc:spChg chg="mod">
          <ac:chgData name="Vieras" userId="S::urn:spo:anon#d9214d8e4d976c32e8b829dbbb46319c625128115deafc46e7be83654979aa84::" providerId="AD" clId="Web-{4F550751-DA9A-EAD9-086D-AC8E1EC3EBB5}" dt="2022-07-05T10:59:34.774" v="291" actId="1076"/>
          <ac:spMkLst>
            <pc:docMk/>
            <pc:sldMk cId="3895928558" sldId="1222"/>
            <ac:spMk id="13" creationId="{DDC52163-CE4D-9A4A-BA6E-698CB77B0833}"/>
          </ac:spMkLst>
        </pc:spChg>
        <pc:picChg chg="mod">
          <ac:chgData name="Vieras" userId="S::urn:spo:anon#d9214d8e4d976c32e8b829dbbb46319c625128115deafc46e7be83654979aa84::" providerId="AD" clId="Web-{4F550751-DA9A-EAD9-086D-AC8E1EC3EBB5}" dt="2022-07-05T10:59:20.680" v="289" actId="1076"/>
          <ac:picMkLst>
            <pc:docMk/>
            <pc:sldMk cId="3895928558" sldId="1222"/>
            <ac:picMk id="5" creationId="{E41576E6-6C8D-B54A-AFF9-859BEF0E2D1E}"/>
          </ac:picMkLst>
        </pc:picChg>
      </pc:sldChg>
      <pc:sldChg chg="modSp">
        <pc:chgData name="Vieras" userId="S::urn:spo:anon#d9214d8e4d976c32e8b829dbbb46319c625128115deafc46e7be83654979aa84::" providerId="AD" clId="Web-{4F550751-DA9A-EAD9-086D-AC8E1EC3EBB5}" dt="2022-07-05T11:01:13.761" v="311" actId="20577"/>
        <pc:sldMkLst>
          <pc:docMk/>
          <pc:sldMk cId="3801451764" sldId="1223"/>
        </pc:sldMkLst>
        <pc:spChg chg="mod">
          <ac:chgData name="Vieras" userId="S::urn:spo:anon#d9214d8e4d976c32e8b829dbbb46319c625128115deafc46e7be83654979aa84::" providerId="AD" clId="Web-{4F550751-DA9A-EAD9-086D-AC8E1EC3EBB5}" dt="2022-07-05T10:59:49.712" v="292" actId="20577"/>
          <ac:spMkLst>
            <pc:docMk/>
            <pc:sldMk cId="3801451764" sldId="1223"/>
            <ac:spMk id="2" creationId="{2D13AF59-C10E-A04D-9180-8F47EF61FDC2}"/>
          </ac:spMkLst>
        </pc:spChg>
        <pc:spChg chg="mod">
          <ac:chgData name="Vieras" userId="S::urn:spo:anon#d9214d8e4d976c32e8b829dbbb46319c625128115deafc46e7be83654979aa84::" providerId="AD" clId="Web-{4F550751-DA9A-EAD9-086D-AC8E1EC3EBB5}" dt="2022-07-05T11:00:34.885" v="303" actId="20577"/>
          <ac:spMkLst>
            <pc:docMk/>
            <pc:sldMk cId="3801451764" sldId="1223"/>
            <ac:spMk id="3" creationId="{1D7C3BE9-05D4-934D-88FF-A586ADA5CD51}"/>
          </ac:spMkLst>
        </pc:spChg>
        <pc:spChg chg="mod">
          <ac:chgData name="Vieras" userId="S::urn:spo:anon#d9214d8e4d976c32e8b829dbbb46319c625128115deafc46e7be83654979aa84::" providerId="AD" clId="Web-{4F550751-DA9A-EAD9-086D-AC8E1EC3EBB5}" dt="2022-07-05T11:01:13.761" v="311" actId="20577"/>
          <ac:spMkLst>
            <pc:docMk/>
            <pc:sldMk cId="3801451764" sldId="1223"/>
            <ac:spMk id="6" creationId="{0DD41D6F-DD61-174A-AD2E-07BDB3649512}"/>
          </ac:spMkLst>
        </pc:spChg>
        <pc:picChg chg="mod">
          <ac:chgData name="Vieras" userId="S::urn:spo:anon#d9214d8e4d976c32e8b829dbbb46319c625128115deafc46e7be83654979aa84::" providerId="AD" clId="Web-{4F550751-DA9A-EAD9-086D-AC8E1EC3EBB5}" dt="2022-07-05T11:00:05.072" v="296" actId="1076"/>
          <ac:picMkLst>
            <pc:docMk/>
            <pc:sldMk cId="3801451764" sldId="1223"/>
            <ac:picMk id="5" creationId="{1EAB0A41-12CA-8D46-86DA-44DCAA440FB2}"/>
          </ac:picMkLst>
        </pc:picChg>
      </pc:sldChg>
      <pc:sldChg chg="modSp">
        <pc:chgData name="Vieras" userId="S::urn:spo:anon#d9214d8e4d976c32e8b829dbbb46319c625128115deafc46e7be83654979aa84::" providerId="AD" clId="Web-{4F550751-DA9A-EAD9-086D-AC8E1EC3EBB5}" dt="2022-07-05T11:24:37.458" v="369" actId="1076"/>
        <pc:sldMkLst>
          <pc:docMk/>
          <pc:sldMk cId="1687070540" sldId="1224"/>
        </pc:sldMkLst>
        <pc:spChg chg="mod">
          <ac:chgData name="Vieras" userId="S::urn:spo:anon#d9214d8e4d976c32e8b829dbbb46319c625128115deafc46e7be83654979aa84::" providerId="AD" clId="Web-{4F550751-DA9A-EAD9-086D-AC8E1EC3EBB5}" dt="2022-07-05T11:22:11.782" v="346" actId="20577"/>
          <ac:spMkLst>
            <pc:docMk/>
            <pc:sldMk cId="1687070540" sldId="1224"/>
            <ac:spMk id="2" creationId="{2D13AF59-C10E-A04D-9180-8F47EF61FDC2}"/>
          </ac:spMkLst>
        </pc:spChg>
        <pc:spChg chg="mod">
          <ac:chgData name="Vieras" userId="S::urn:spo:anon#d9214d8e4d976c32e8b829dbbb46319c625128115deafc46e7be83654979aa84::" providerId="AD" clId="Web-{4F550751-DA9A-EAD9-086D-AC8E1EC3EBB5}" dt="2022-07-05T11:24:37.458" v="369" actId="1076"/>
          <ac:spMkLst>
            <pc:docMk/>
            <pc:sldMk cId="1687070540" sldId="1224"/>
            <ac:spMk id="7" creationId="{E310D453-835A-AA44-AD0D-6E0DC36D0EEA}"/>
          </ac:spMkLst>
        </pc:spChg>
        <pc:spChg chg="mod">
          <ac:chgData name="Vieras" userId="S::urn:spo:anon#d9214d8e4d976c32e8b829dbbb46319c625128115deafc46e7be83654979aa84::" providerId="AD" clId="Web-{4F550751-DA9A-EAD9-086D-AC8E1EC3EBB5}" dt="2022-07-05T11:21:26.640" v="339" actId="14100"/>
          <ac:spMkLst>
            <pc:docMk/>
            <pc:sldMk cId="1687070540" sldId="1224"/>
            <ac:spMk id="11" creationId="{025590D7-8AAD-3B43-9E2D-910891DA15B2}"/>
          </ac:spMkLst>
        </pc:spChg>
        <pc:picChg chg="mod">
          <ac:chgData name="Vieras" userId="S::urn:spo:anon#d9214d8e4d976c32e8b829dbbb46319c625128115deafc46e7be83654979aa84::" providerId="AD" clId="Web-{4F550751-DA9A-EAD9-086D-AC8E1EC3EBB5}" dt="2022-07-05T11:21:34.750" v="340" actId="1076"/>
          <ac:picMkLst>
            <pc:docMk/>
            <pc:sldMk cId="1687070540" sldId="1224"/>
            <ac:picMk id="10" creationId="{396AB31C-9472-324D-B27F-2B8ABF7165CD}"/>
          </ac:picMkLst>
        </pc:picChg>
      </pc:sldChg>
      <pc:sldChg chg="modSp">
        <pc:chgData name="Vieras" userId="S::urn:spo:anon#d9214d8e4d976c32e8b829dbbb46319c625128115deafc46e7be83654979aa84::" providerId="AD" clId="Web-{4F550751-DA9A-EAD9-086D-AC8E1EC3EBB5}" dt="2022-07-05T11:23:19.893" v="361" actId="1076"/>
        <pc:sldMkLst>
          <pc:docMk/>
          <pc:sldMk cId="1061308591" sldId="1225"/>
        </pc:sldMkLst>
        <pc:spChg chg="mod">
          <ac:chgData name="Vieras" userId="S::urn:spo:anon#d9214d8e4d976c32e8b829dbbb46319c625128115deafc46e7be83654979aa84::" providerId="AD" clId="Web-{4F550751-DA9A-EAD9-086D-AC8E1EC3EBB5}" dt="2022-07-05T11:22:19.079" v="348" actId="20577"/>
          <ac:spMkLst>
            <pc:docMk/>
            <pc:sldMk cId="1061308591" sldId="1225"/>
            <ac:spMk id="2" creationId="{2D13AF59-C10E-A04D-9180-8F47EF61FDC2}"/>
          </ac:spMkLst>
        </pc:spChg>
        <pc:spChg chg="mod">
          <ac:chgData name="Vieras" userId="S::urn:spo:anon#d9214d8e4d976c32e8b829dbbb46319c625128115deafc46e7be83654979aa84::" providerId="AD" clId="Web-{4F550751-DA9A-EAD9-086D-AC8E1EC3EBB5}" dt="2022-07-05T11:23:19.893" v="361" actId="1076"/>
          <ac:spMkLst>
            <pc:docMk/>
            <pc:sldMk cId="1061308591" sldId="1225"/>
            <ac:spMk id="7" creationId="{305BCAAB-C480-7B46-9698-E15E5E3557CC}"/>
          </ac:spMkLst>
        </pc:spChg>
        <pc:spChg chg="mod">
          <ac:chgData name="Vieras" userId="S::urn:spo:anon#d9214d8e4d976c32e8b829dbbb46319c625128115deafc46e7be83654979aa84::" providerId="AD" clId="Web-{4F550751-DA9A-EAD9-086D-AC8E1EC3EBB5}" dt="2022-07-05T11:23:04.221" v="358" actId="14100"/>
          <ac:spMkLst>
            <pc:docMk/>
            <pc:sldMk cId="1061308591" sldId="1225"/>
            <ac:spMk id="11" creationId="{025590D7-8AAD-3B43-9E2D-910891DA15B2}"/>
          </ac:spMkLst>
        </pc:spChg>
        <pc:picChg chg="mod">
          <ac:chgData name="Vieras" userId="S::urn:spo:anon#d9214d8e4d976c32e8b829dbbb46319c625128115deafc46e7be83654979aa84::" providerId="AD" clId="Web-{4F550751-DA9A-EAD9-086D-AC8E1EC3EBB5}" dt="2022-07-05T11:23:14.159" v="360" actId="1076"/>
          <ac:picMkLst>
            <pc:docMk/>
            <pc:sldMk cId="1061308591" sldId="1225"/>
            <ac:picMk id="10" creationId="{AA06F454-4AC5-5645-9F0F-3AAF9ACBA59F}"/>
          </ac:picMkLst>
        </pc:picChg>
      </pc:sldChg>
      <pc:sldChg chg="modSp">
        <pc:chgData name="Vieras" userId="S::urn:spo:anon#d9214d8e4d976c32e8b829dbbb46319c625128115deafc46e7be83654979aa84::" providerId="AD" clId="Web-{4F550751-DA9A-EAD9-086D-AC8E1EC3EBB5}" dt="2022-07-05T11:28:45.387" v="404" actId="1076"/>
        <pc:sldMkLst>
          <pc:docMk/>
          <pc:sldMk cId="2949655122" sldId="1226"/>
        </pc:sldMkLst>
        <pc:spChg chg="mod">
          <ac:chgData name="Vieras" userId="S::urn:spo:anon#d9214d8e4d976c32e8b829dbbb46319c625128115deafc46e7be83654979aa84::" providerId="AD" clId="Web-{4F550751-DA9A-EAD9-086D-AC8E1EC3EBB5}" dt="2022-07-05T11:28:45.387" v="404" actId="1076"/>
          <ac:spMkLst>
            <pc:docMk/>
            <pc:sldMk cId="2949655122" sldId="1226"/>
            <ac:spMk id="7" creationId="{DCE510E5-011A-9F4D-984C-E91CF12C2BDB}"/>
          </ac:spMkLst>
        </pc:spChg>
        <pc:spChg chg="mod">
          <ac:chgData name="Vieras" userId="S::urn:spo:anon#d9214d8e4d976c32e8b829dbbb46319c625128115deafc46e7be83654979aa84::" providerId="AD" clId="Web-{4F550751-DA9A-EAD9-086D-AC8E1EC3EBB5}" dt="2022-07-05T11:28:24.574" v="400" actId="20577"/>
          <ac:spMkLst>
            <pc:docMk/>
            <pc:sldMk cId="2949655122" sldId="1226"/>
            <ac:spMk id="11" creationId="{025590D7-8AAD-3B43-9E2D-910891DA15B2}"/>
          </ac:spMkLst>
        </pc:spChg>
        <pc:picChg chg="mod">
          <ac:chgData name="Vieras" userId="S::urn:spo:anon#d9214d8e4d976c32e8b829dbbb46319c625128115deafc46e7be83654979aa84::" providerId="AD" clId="Web-{4F550751-DA9A-EAD9-086D-AC8E1EC3EBB5}" dt="2022-07-05T11:28:06.308" v="397" actId="1076"/>
          <ac:picMkLst>
            <pc:docMk/>
            <pc:sldMk cId="2949655122" sldId="1226"/>
            <ac:picMk id="6" creationId="{5534C8CA-F514-1249-99DD-0E17557F94B0}"/>
          </ac:picMkLst>
        </pc:picChg>
      </pc:sldChg>
      <pc:sldChg chg="modSp">
        <pc:chgData name="Vieras" userId="S::urn:spo:anon#d9214d8e4d976c32e8b829dbbb46319c625128115deafc46e7be83654979aa84::" providerId="AD" clId="Web-{4F550751-DA9A-EAD9-086D-AC8E1EC3EBB5}" dt="2022-07-05T11:01:08.292" v="309" actId="1076"/>
        <pc:sldMkLst>
          <pc:docMk/>
          <pc:sldMk cId="4051114125" sldId="1228"/>
        </pc:sldMkLst>
        <pc:spChg chg="mod">
          <ac:chgData name="Vieras" userId="S::urn:spo:anon#d9214d8e4d976c32e8b829dbbb46319c625128115deafc46e7be83654979aa84::" providerId="AD" clId="Web-{4F550751-DA9A-EAD9-086D-AC8E1EC3EBB5}" dt="2022-07-05T11:00:46.120" v="304" actId="20577"/>
          <ac:spMkLst>
            <pc:docMk/>
            <pc:sldMk cId="4051114125" sldId="1228"/>
            <ac:spMk id="2" creationId="{2D13AF59-C10E-A04D-9180-8F47EF61FDC2}"/>
          </ac:spMkLst>
        </pc:spChg>
        <pc:spChg chg="mod">
          <ac:chgData name="Vieras" userId="S::urn:spo:anon#d9214d8e4d976c32e8b829dbbb46319c625128115deafc46e7be83654979aa84::" providerId="AD" clId="Web-{4F550751-DA9A-EAD9-086D-AC8E1EC3EBB5}" dt="2022-07-05T11:01:08.292" v="309" actId="1076"/>
          <ac:spMkLst>
            <pc:docMk/>
            <pc:sldMk cId="4051114125" sldId="1228"/>
            <ac:spMk id="12" creationId="{BDCF7B58-F70C-9040-89D0-FC3BC86B2DBE}"/>
          </ac:spMkLst>
        </pc:spChg>
        <pc:picChg chg="mod">
          <ac:chgData name="Vieras" userId="S::urn:spo:anon#d9214d8e4d976c32e8b829dbbb46319c625128115deafc46e7be83654979aa84::" providerId="AD" clId="Web-{4F550751-DA9A-EAD9-086D-AC8E1EC3EBB5}" dt="2022-07-05T11:01:00.167" v="306" actId="1076"/>
          <ac:picMkLst>
            <pc:docMk/>
            <pc:sldMk cId="4051114125" sldId="1228"/>
            <ac:picMk id="6" creationId="{FB7F1D24-5BA4-2D47-AEF0-79014C083489}"/>
          </ac:picMkLst>
        </pc:picChg>
      </pc:sldChg>
      <pc:sldChg chg="addSp delSp modSp">
        <pc:chgData name="Vieras" userId="S::urn:spo:anon#d9214d8e4d976c32e8b829dbbb46319c625128115deafc46e7be83654979aa84::" providerId="AD" clId="Web-{4F550751-DA9A-EAD9-086D-AC8E1EC3EBB5}" dt="2022-07-05T10:42:38.307" v="206" actId="1076"/>
        <pc:sldMkLst>
          <pc:docMk/>
          <pc:sldMk cId="2607767801" sldId="1229"/>
        </pc:sldMkLst>
        <pc:spChg chg="mod">
          <ac:chgData name="Vieras" userId="S::urn:spo:anon#d9214d8e4d976c32e8b829dbbb46319c625128115deafc46e7be83654979aa84::" providerId="AD" clId="Web-{4F550751-DA9A-EAD9-086D-AC8E1EC3EBB5}" dt="2022-07-05T10:38:35.878" v="166" actId="20577"/>
          <ac:spMkLst>
            <pc:docMk/>
            <pc:sldMk cId="2607767801" sldId="1229"/>
            <ac:spMk id="2" creationId="{3F8CB338-18E3-594C-BEE8-C6792F3752B0}"/>
          </ac:spMkLst>
        </pc:spChg>
        <pc:spChg chg="add del mod">
          <ac:chgData name="Vieras" userId="S::urn:spo:anon#d9214d8e4d976c32e8b829dbbb46319c625128115deafc46e7be83654979aa84::" providerId="AD" clId="Web-{4F550751-DA9A-EAD9-086D-AC8E1EC3EBB5}" dt="2022-07-05T10:41:54.634" v="198"/>
          <ac:spMkLst>
            <pc:docMk/>
            <pc:sldMk cId="2607767801" sldId="1229"/>
            <ac:spMk id="5" creationId="{F1F4668A-C065-4FA2-DEF4-1A4858898625}"/>
          </ac:spMkLst>
        </pc:spChg>
        <pc:spChg chg="mod">
          <ac:chgData name="Vieras" userId="S::urn:spo:anon#d9214d8e4d976c32e8b829dbbb46319c625128115deafc46e7be83654979aa84::" providerId="AD" clId="Web-{4F550751-DA9A-EAD9-086D-AC8E1EC3EBB5}" dt="2022-07-05T10:42:38.307" v="206" actId="1076"/>
          <ac:spMkLst>
            <pc:docMk/>
            <pc:sldMk cId="2607767801" sldId="1229"/>
            <ac:spMk id="7" creationId="{3B91BAE4-CC94-0A4E-84DC-E0E52B599011}"/>
          </ac:spMkLst>
        </pc:spChg>
        <pc:picChg chg="mod">
          <ac:chgData name="Vieras" userId="S::urn:spo:anon#d9214d8e4d976c32e8b829dbbb46319c625128115deafc46e7be83654979aa84::" providerId="AD" clId="Web-{4F550751-DA9A-EAD9-086D-AC8E1EC3EBB5}" dt="2022-07-05T10:42:06.244" v="202" actId="1076"/>
          <ac:picMkLst>
            <pc:docMk/>
            <pc:sldMk cId="2607767801" sldId="1229"/>
            <ac:picMk id="4" creationId="{5C47C515-B54A-2744-AAB0-45252450AAAE}"/>
          </ac:picMkLst>
        </pc:picChg>
        <pc:picChg chg="del">
          <ac:chgData name="Vieras" userId="S::urn:spo:anon#d9214d8e4d976c32e8b829dbbb46319c625128115deafc46e7be83654979aa84::" providerId="AD" clId="Web-{4F550751-DA9A-EAD9-086D-AC8E1EC3EBB5}" dt="2022-07-05T10:41:51.165" v="197"/>
          <ac:picMkLst>
            <pc:docMk/>
            <pc:sldMk cId="2607767801" sldId="1229"/>
            <ac:picMk id="12" creationId="{7CA89904-6589-3E43-9729-BD295BC9F1F6}"/>
          </ac:picMkLst>
        </pc:picChg>
      </pc:sldChg>
      <pc:sldChg chg="modSp">
        <pc:chgData name="Vieras" userId="S::urn:spo:anon#d9214d8e4d976c32e8b829dbbb46319c625128115deafc46e7be83654979aa84::" providerId="AD" clId="Web-{4F550751-DA9A-EAD9-086D-AC8E1EC3EBB5}" dt="2022-07-05T11:24:23.739" v="368" actId="1076"/>
        <pc:sldMkLst>
          <pc:docMk/>
          <pc:sldMk cId="3008192288" sldId="1230"/>
        </pc:sldMkLst>
        <pc:spChg chg="mod">
          <ac:chgData name="Vieras" userId="S::urn:spo:anon#d9214d8e4d976c32e8b829dbbb46319c625128115deafc46e7be83654979aa84::" providerId="AD" clId="Web-{4F550751-DA9A-EAD9-086D-AC8E1EC3EBB5}" dt="2022-07-05T11:24:23.739" v="368" actId="1076"/>
          <ac:spMkLst>
            <pc:docMk/>
            <pc:sldMk cId="3008192288" sldId="1230"/>
            <ac:spMk id="16" creationId="{66010E97-9D08-B043-8F67-2D7E7DD92154}"/>
          </ac:spMkLst>
        </pc:spChg>
        <pc:picChg chg="mod">
          <ac:chgData name="Vieras" userId="S::urn:spo:anon#d9214d8e4d976c32e8b829dbbb46319c625128115deafc46e7be83654979aa84::" providerId="AD" clId="Web-{4F550751-DA9A-EAD9-086D-AC8E1EC3EBB5}" dt="2022-07-05T11:24:16.176" v="365" actId="1076"/>
          <ac:picMkLst>
            <pc:docMk/>
            <pc:sldMk cId="3008192288" sldId="1230"/>
            <ac:picMk id="10" creationId="{4F9B7896-1086-4342-BE96-B6B7FBD42A59}"/>
          </ac:picMkLst>
        </pc:picChg>
      </pc:sldChg>
      <pc:sldChg chg="modSp">
        <pc:chgData name="Vieras" userId="S::urn:spo:anon#d9214d8e4d976c32e8b829dbbb46319c625128115deafc46e7be83654979aa84::" providerId="AD" clId="Web-{4F550751-DA9A-EAD9-086D-AC8E1EC3EBB5}" dt="2022-07-05T11:29:30.935" v="412" actId="1076"/>
        <pc:sldMkLst>
          <pc:docMk/>
          <pc:sldMk cId="486914780" sldId="1232"/>
        </pc:sldMkLst>
        <pc:spChg chg="mod">
          <ac:chgData name="Vieras" userId="S::urn:spo:anon#d9214d8e4d976c32e8b829dbbb46319c625128115deafc46e7be83654979aa84::" providerId="AD" clId="Web-{4F550751-DA9A-EAD9-086D-AC8E1EC3EBB5}" dt="2022-07-05T11:29:30.935" v="412" actId="1076"/>
          <ac:spMkLst>
            <pc:docMk/>
            <pc:sldMk cId="486914780" sldId="1232"/>
            <ac:spMk id="6" creationId="{B710BA0A-E98A-0141-9F3E-9ABD8F71F3F0}"/>
          </ac:spMkLst>
        </pc:spChg>
        <pc:spChg chg="mod">
          <ac:chgData name="Vieras" userId="S::urn:spo:anon#d9214d8e4d976c32e8b829dbbb46319c625128115deafc46e7be83654979aa84::" providerId="AD" clId="Web-{4F550751-DA9A-EAD9-086D-AC8E1EC3EBB5}" dt="2022-07-05T11:29:09.028" v="410" actId="20577"/>
          <ac:spMkLst>
            <pc:docMk/>
            <pc:sldMk cId="486914780" sldId="1232"/>
            <ac:spMk id="11" creationId="{025590D7-8AAD-3B43-9E2D-910891DA15B2}"/>
          </ac:spMkLst>
        </pc:spChg>
        <pc:picChg chg="mod">
          <ac:chgData name="Vieras" userId="S::urn:spo:anon#d9214d8e4d976c32e8b829dbbb46319c625128115deafc46e7be83654979aa84::" providerId="AD" clId="Web-{4F550751-DA9A-EAD9-086D-AC8E1EC3EBB5}" dt="2022-07-05T11:29:01.841" v="408" actId="1076"/>
          <ac:picMkLst>
            <pc:docMk/>
            <pc:sldMk cId="486914780" sldId="1232"/>
            <ac:picMk id="9" creationId="{38629DD3-9436-2642-8102-BEC0CE649825}"/>
          </ac:picMkLst>
        </pc:picChg>
      </pc:sldChg>
      <pc:sldChg chg="modSp">
        <pc:chgData name="Vieras" userId="S::urn:spo:anon#d9214d8e4d976c32e8b829dbbb46319c625128115deafc46e7be83654979aa84::" providerId="AD" clId="Web-{4F550751-DA9A-EAD9-086D-AC8E1EC3EBB5}" dt="2022-07-05T11:30:16.640" v="418" actId="1076"/>
        <pc:sldMkLst>
          <pc:docMk/>
          <pc:sldMk cId="3560800608" sldId="1233"/>
        </pc:sldMkLst>
        <pc:spChg chg="mod">
          <ac:chgData name="Vieras" userId="S::urn:spo:anon#d9214d8e4d976c32e8b829dbbb46319c625128115deafc46e7be83654979aa84::" providerId="AD" clId="Web-{4F550751-DA9A-EAD9-086D-AC8E1EC3EBB5}" dt="2022-07-05T11:30:16.640" v="418" actId="1076"/>
          <ac:spMkLst>
            <pc:docMk/>
            <pc:sldMk cId="3560800608" sldId="1233"/>
            <ac:spMk id="7" creationId="{E7BA3661-9712-E143-B280-ECE0ACF1FBEC}"/>
          </ac:spMkLst>
        </pc:spChg>
        <pc:spChg chg="mod">
          <ac:chgData name="Vieras" userId="S::urn:spo:anon#d9214d8e4d976c32e8b829dbbb46319c625128115deafc46e7be83654979aa84::" providerId="AD" clId="Web-{4F550751-DA9A-EAD9-086D-AC8E1EC3EBB5}" dt="2022-07-05T11:29:56.061" v="413" actId="20577"/>
          <ac:spMkLst>
            <pc:docMk/>
            <pc:sldMk cId="3560800608" sldId="1233"/>
            <ac:spMk id="11" creationId="{025590D7-8AAD-3B43-9E2D-910891DA15B2}"/>
          </ac:spMkLst>
        </pc:spChg>
        <pc:picChg chg="mod">
          <ac:chgData name="Vieras" userId="S::urn:spo:anon#d9214d8e4d976c32e8b829dbbb46319c625128115deafc46e7be83654979aa84::" providerId="AD" clId="Web-{4F550751-DA9A-EAD9-086D-AC8E1EC3EBB5}" dt="2022-07-05T11:30:03.530" v="414" actId="1076"/>
          <ac:picMkLst>
            <pc:docMk/>
            <pc:sldMk cId="3560800608" sldId="1233"/>
            <ac:picMk id="9" creationId="{D946F98A-1612-804F-86FF-48C349794FCD}"/>
          </ac:picMkLst>
        </pc:picChg>
      </pc:sldChg>
      <pc:sldChg chg="modSp">
        <pc:chgData name="Vieras" userId="S::urn:spo:anon#d9214d8e4d976c32e8b829dbbb46319c625128115deafc46e7be83654979aa84::" providerId="AD" clId="Web-{4F550751-DA9A-EAD9-086D-AC8E1EC3EBB5}" dt="2022-07-05T11:31:20.220" v="428" actId="1076"/>
        <pc:sldMkLst>
          <pc:docMk/>
          <pc:sldMk cId="769568367" sldId="1234"/>
        </pc:sldMkLst>
        <pc:spChg chg="mod">
          <ac:chgData name="Vieras" userId="S::urn:spo:anon#d9214d8e4d976c32e8b829dbbb46319c625128115deafc46e7be83654979aa84::" providerId="AD" clId="Web-{4F550751-DA9A-EAD9-086D-AC8E1EC3EBB5}" dt="2022-07-05T11:31:20.220" v="428" actId="1076"/>
          <ac:spMkLst>
            <pc:docMk/>
            <pc:sldMk cId="769568367" sldId="1234"/>
            <ac:spMk id="7" creationId="{21462C3A-FEB9-CE44-8291-4382EDDAE0C8}"/>
          </ac:spMkLst>
        </pc:spChg>
        <pc:spChg chg="mod">
          <ac:chgData name="Vieras" userId="S::urn:spo:anon#d9214d8e4d976c32e8b829dbbb46319c625128115deafc46e7be83654979aa84::" providerId="AD" clId="Web-{4F550751-DA9A-EAD9-086D-AC8E1EC3EBB5}" dt="2022-07-05T11:31:05.110" v="422" actId="20577"/>
          <ac:spMkLst>
            <pc:docMk/>
            <pc:sldMk cId="769568367" sldId="1234"/>
            <ac:spMk id="11" creationId="{025590D7-8AAD-3B43-9E2D-910891DA15B2}"/>
          </ac:spMkLst>
        </pc:spChg>
        <pc:picChg chg="mod">
          <ac:chgData name="Vieras" userId="S::urn:spo:anon#d9214d8e4d976c32e8b829dbbb46319c625128115deafc46e7be83654979aa84::" providerId="AD" clId="Web-{4F550751-DA9A-EAD9-086D-AC8E1EC3EBB5}" dt="2022-07-05T11:31:17.032" v="427" actId="1076"/>
          <ac:picMkLst>
            <pc:docMk/>
            <pc:sldMk cId="769568367" sldId="1234"/>
            <ac:picMk id="5" creationId="{EB5A966F-E279-EE40-BE53-6FD0FF27982C}"/>
          </ac:picMkLst>
        </pc:picChg>
      </pc:sldChg>
      <pc:sldChg chg="modSp">
        <pc:chgData name="Vieras" userId="S::urn:spo:anon#d9214d8e4d976c32e8b829dbbb46319c625128115deafc46e7be83654979aa84::" providerId="AD" clId="Web-{4F550751-DA9A-EAD9-086D-AC8E1EC3EBB5}" dt="2022-07-05T12:01:07.162" v="579" actId="14100"/>
        <pc:sldMkLst>
          <pc:docMk/>
          <pc:sldMk cId="425009901" sldId="1235"/>
        </pc:sldMkLst>
        <pc:spChg chg="mod">
          <ac:chgData name="Vieras" userId="S::urn:spo:anon#d9214d8e4d976c32e8b829dbbb46319c625128115deafc46e7be83654979aa84::" providerId="AD" clId="Web-{4F550751-DA9A-EAD9-086D-AC8E1EC3EBB5}" dt="2022-07-05T11:36:18.260" v="454" actId="1076"/>
          <ac:spMkLst>
            <pc:docMk/>
            <pc:sldMk cId="425009901" sldId="1235"/>
            <ac:spMk id="8" creationId="{87DBC0C8-C146-414A-87FC-95DEBDCE3C90}"/>
          </ac:spMkLst>
        </pc:spChg>
        <pc:spChg chg="mod">
          <ac:chgData name="Vieras" userId="S::urn:spo:anon#d9214d8e4d976c32e8b829dbbb46319c625128115deafc46e7be83654979aa84::" providerId="AD" clId="Web-{4F550751-DA9A-EAD9-086D-AC8E1EC3EBB5}" dt="2022-07-05T11:38:42.592" v="473" actId="20577"/>
          <ac:spMkLst>
            <pc:docMk/>
            <pc:sldMk cId="425009901" sldId="1235"/>
            <ac:spMk id="11" creationId="{025590D7-8AAD-3B43-9E2D-910891DA15B2}"/>
          </ac:spMkLst>
        </pc:spChg>
        <pc:picChg chg="mod">
          <ac:chgData name="Vieras" userId="S::urn:spo:anon#d9214d8e4d976c32e8b829dbbb46319c625128115deafc46e7be83654979aa84::" providerId="AD" clId="Web-{4F550751-DA9A-EAD9-086D-AC8E1EC3EBB5}" dt="2022-07-05T12:01:07.162" v="579" actId="14100"/>
          <ac:picMkLst>
            <pc:docMk/>
            <pc:sldMk cId="425009901" sldId="1235"/>
            <ac:picMk id="6" creationId="{76E1A97A-38F7-3643-A665-D4BF911EAD31}"/>
          </ac:picMkLst>
        </pc:picChg>
      </pc:sldChg>
      <pc:sldChg chg="modSp">
        <pc:chgData name="Vieras" userId="S::urn:spo:anon#d9214d8e4d976c32e8b829dbbb46319c625128115deafc46e7be83654979aa84::" providerId="AD" clId="Web-{4F550751-DA9A-EAD9-086D-AC8E1EC3EBB5}" dt="2022-07-05T11:38:52.327" v="474" actId="20577"/>
        <pc:sldMkLst>
          <pc:docMk/>
          <pc:sldMk cId="2847384136" sldId="1236"/>
        </pc:sldMkLst>
        <pc:spChg chg="mod">
          <ac:chgData name="Vieras" userId="S::urn:spo:anon#d9214d8e4d976c32e8b829dbbb46319c625128115deafc46e7be83654979aa84::" providerId="AD" clId="Web-{4F550751-DA9A-EAD9-086D-AC8E1EC3EBB5}" dt="2022-07-05T11:38:52.327" v="474" actId="20577"/>
          <ac:spMkLst>
            <pc:docMk/>
            <pc:sldMk cId="2847384136" sldId="1236"/>
            <ac:spMk id="11" creationId="{025590D7-8AAD-3B43-9E2D-910891DA15B2}"/>
          </ac:spMkLst>
        </pc:spChg>
        <pc:spChg chg="mod">
          <ac:chgData name="Vieras" userId="S::urn:spo:anon#d9214d8e4d976c32e8b829dbbb46319c625128115deafc46e7be83654979aa84::" providerId="AD" clId="Web-{4F550751-DA9A-EAD9-086D-AC8E1EC3EBB5}" dt="2022-07-05T11:37:46.481" v="470" actId="20577"/>
          <ac:spMkLst>
            <pc:docMk/>
            <pc:sldMk cId="2847384136" sldId="1236"/>
            <ac:spMk id="14" creationId="{690E6E94-BE34-984A-A692-BEEDAC652ABF}"/>
          </ac:spMkLst>
        </pc:spChg>
        <pc:picChg chg="mod">
          <ac:chgData name="Vieras" userId="S::urn:spo:anon#d9214d8e4d976c32e8b829dbbb46319c625128115deafc46e7be83654979aa84::" providerId="AD" clId="Web-{4F550751-DA9A-EAD9-086D-AC8E1EC3EBB5}" dt="2022-07-05T11:37:38.840" v="467" actId="1076"/>
          <ac:picMkLst>
            <pc:docMk/>
            <pc:sldMk cId="2847384136" sldId="1236"/>
            <ac:picMk id="12" creationId="{FF258D25-351C-2D47-A5F2-747B8C16AFF1}"/>
          </ac:picMkLst>
        </pc:picChg>
      </pc:sldChg>
      <pc:sldChg chg="modSp">
        <pc:chgData name="Vieras" userId="S::urn:spo:anon#d9214d8e4d976c32e8b829dbbb46319c625128115deafc46e7be83654979aa84::" providerId="AD" clId="Web-{4F550751-DA9A-EAD9-086D-AC8E1EC3EBB5}" dt="2022-07-05T11:37:04.089" v="465" actId="1076"/>
        <pc:sldMkLst>
          <pc:docMk/>
          <pc:sldMk cId="3471056395" sldId="1237"/>
        </pc:sldMkLst>
        <pc:spChg chg="mod">
          <ac:chgData name="Vieras" userId="S::urn:spo:anon#d9214d8e4d976c32e8b829dbbb46319c625128115deafc46e7be83654979aa84::" providerId="AD" clId="Web-{4F550751-DA9A-EAD9-086D-AC8E1EC3EBB5}" dt="2022-07-05T11:37:04.089" v="465" actId="1076"/>
          <ac:spMkLst>
            <pc:docMk/>
            <pc:sldMk cId="3471056395" sldId="1237"/>
            <ac:spMk id="9" creationId="{759C6EC8-D0DB-E44A-8BFA-18C413647C26}"/>
          </ac:spMkLst>
        </pc:spChg>
        <pc:spChg chg="mod">
          <ac:chgData name="Vieras" userId="S::urn:spo:anon#d9214d8e4d976c32e8b829dbbb46319c625128115deafc46e7be83654979aa84::" providerId="AD" clId="Web-{4F550751-DA9A-EAD9-086D-AC8E1EC3EBB5}" dt="2022-07-05T11:36:45.214" v="459" actId="20577"/>
          <ac:spMkLst>
            <pc:docMk/>
            <pc:sldMk cId="3471056395" sldId="1237"/>
            <ac:spMk id="11" creationId="{025590D7-8AAD-3B43-9E2D-910891DA15B2}"/>
          </ac:spMkLst>
        </pc:spChg>
        <pc:picChg chg="mod">
          <ac:chgData name="Vieras" userId="S::urn:spo:anon#d9214d8e4d976c32e8b829dbbb46319c625128115deafc46e7be83654979aa84::" providerId="AD" clId="Web-{4F550751-DA9A-EAD9-086D-AC8E1EC3EBB5}" dt="2022-07-05T11:37:00.745" v="464" actId="1076"/>
          <ac:picMkLst>
            <pc:docMk/>
            <pc:sldMk cId="3471056395" sldId="1237"/>
            <ac:picMk id="10" creationId="{4EC9104F-B7CD-5F48-B459-D7ECE7224D50}"/>
          </ac:picMkLst>
        </pc:picChg>
      </pc:sldChg>
      <pc:sldChg chg="modSp">
        <pc:chgData name="Vieras" userId="S::urn:spo:anon#d9214d8e4d976c32e8b829dbbb46319c625128115deafc46e7be83654979aa84::" providerId="AD" clId="Web-{4F550751-DA9A-EAD9-086D-AC8E1EC3EBB5}" dt="2022-07-05T11:40:12.095" v="488" actId="1076"/>
        <pc:sldMkLst>
          <pc:docMk/>
          <pc:sldMk cId="1644313659" sldId="1239"/>
        </pc:sldMkLst>
        <pc:spChg chg="mod">
          <ac:chgData name="Vieras" userId="S::urn:spo:anon#d9214d8e4d976c32e8b829dbbb46319c625128115deafc46e7be83654979aa84::" providerId="AD" clId="Web-{4F550751-DA9A-EAD9-086D-AC8E1EC3EBB5}" dt="2022-07-05T11:40:12.095" v="488" actId="1076"/>
          <ac:spMkLst>
            <pc:docMk/>
            <pc:sldMk cId="1644313659" sldId="1239"/>
            <ac:spMk id="8" creationId="{87DBC0C8-C146-414A-87FC-95DEBDCE3C90}"/>
          </ac:spMkLst>
        </pc:spChg>
        <pc:spChg chg="mod">
          <ac:chgData name="Vieras" userId="S::urn:spo:anon#d9214d8e4d976c32e8b829dbbb46319c625128115deafc46e7be83654979aa84::" providerId="AD" clId="Web-{4F550751-DA9A-EAD9-086D-AC8E1EC3EBB5}" dt="2022-07-05T11:39:57.328" v="485" actId="14100"/>
          <ac:spMkLst>
            <pc:docMk/>
            <pc:sldMk cId="1644313659" sldId="1239"/>
            <ac:spMk id="11" creationId="{025590D7-8AAD-3B43-9E2D-910891DA15B2}"/>
          </ac:spMkLst>
        </pc:spChg>
        <pc:picChg chg="mod">
          <ac:chgData name="Vieras" userId="S::urn:spo:anon#d9214d8e4d976c32e8b829dbbb46319c625128115deafc46e7be83654979aa84::" providerId="AD" clId="Web-{4F550751-DA9A-EAD9-086D-AC8E1EC3EBB5}" dt="2022-07-05T11:40:09.532" v="487" actId="1076"/>
          <ac:picMkLst>
            <pc:docMk/>
            <pc:sldMk cId="1644313659" sldId="1239"/>
            <ac:picMk id="6" creationId="{76E1A97A-38F7-3643-A665-D4BF911EAD31}"/>
          </ac:picMkLst>
        </pc:picChg>
      </pc:sldChg>
      <pc:sldChg chg="addSp delSp modSp">
        <pc:chgData name="Vieras" userId="S::urn:spo:anon#d9214d8e4d976c32e8b829dbbb46319c625128115deafc46e7be83654979aa84::" providerId="AD" clId="Web-{4F550751-DA9A-EAD9-086D-AC8E1EC3EBB5}" dt="2022-07-05T11:47:22.029" v="509" actId="14100"/>
        <pc:sldMkLst>
          <pc:docMk/>
          <pc:sldMk cId="1788256680" sldId="1240"/>
        </pc:sldMkLst>
        <pc:spChg chg="del">
          <ac:chgData name="Vieras" userId="S::urn:spo:anon#d9214d8e4d976c32e8b829dbbb46319c625128115deafc46e7be83654979aa84::" providerId="AD" clId="Web-{4F550751-DA9A-EAD9-086D-AC8E1EC3EBB5}" dt="2022-07-05T11:46:46.778" v="500"/>
          <ac:spMkLst>
            <pc:docMk/>
            <pc:sldMk cId="1788256680" sldId="1240"/>
            <ac:spMk id="4" creationId="{492CECB8-9369-084E-9A0D-09D8A0C360E5}"/>
          </ac:spMkLst>
        </pc:spChg>
        <pc:spChg chg="add del mod">
          <ac:chgData name="Vieras" userId="S::urn:spo:anon#d9214d8e4d976c32e8b829dbbb46319c625128115deafc46e7be83654979aa84::" providerId="AD" clId="Web-{4F550751-DA9A-EAD9-086D-AC8E1EC3EBB5}" dt="2022-07-05T11:46:49.809" v="501"/>
          <ac:spMkLst>
            <pc:docMk/>
            <pc:sldMk cId="1788256680" sldId="1240"/>
            <ac:spMk id="6" creationId="{9AFA7D42-1838-DFC4-44E1-6CEF294AE697}"/>
          </ac:spMkLst>
        </pc:spChg>
        <pc:spChg chg="mod">
          <ac:chgData name="Vieras" userId="S::urn:spo:anon#d9214d8e4d976c32e8b829dbbb46319c625128115deafc46e7be83654979aa84::" providerId="AD" clId="Web-{4F550751-DA9A-EAD9-086D-AC8E1EC3EBB5}" dt="2022-07-05T11:47:07.825" v="506" actId="14100"/>
          <ac:spMkLst>
            <pc:docMk/>
            <pc:sldMk cId="1788256680" sldId="1240"/>
            <ac:spMk id="8" creationId="{0F9BBADF-33A6-EB4B-B75C-6224C9991209}"/>
          </ac:spMkLst>
        </pc:spChg>
        <pc:spChg chg="mod">
          <ac:chgData name="Vieras" userId="S::urn:spo:anon#d9214d8e4d976c32e8b829dbbb46319c625128115deafc46e7be83654979aa84::" providerId="AD" clId="Web-{4F550751-DA9A-EAD9-086D-AC8E1EC3EBB5}" dt="2022-07-05T11:47:22.029" v="509" actId="14100"/>
          <ac:spMkLst>
            <pc:docMk/>
            <pc:sldMk cId="1788256680" sldId="1240"/>
            <ac:spMk id="11" creationId="{025590D7-8AAD-3B43-9E2D-910891DA15B2}"/>
          </ac:spMkLst>
        </pc:spChg>
        <pc:picChg chg="mod">
          <ac:chgData name="Vieras" userId="S::urn:spo:anon#d9214d8e4d976c32e8b829dbbb46319c625128115deafc46e7be83654979aa84::" providerId="AD" clId="Web-{4F550751-DA9A-EAD9-086D-AC8E1EC3EBB5}" dt="2022-07-05T11:47:01.669" v="504" actId="14100"/>
          <ac:picMkLst>
            <pc:docMk/>
            <pc:sldMk cId="1788256680" sldId="1240"/>
            <ac:picMk id="5" creationId="{6B5F12C7-01B0-0A42-960E-9EA45BE48E9F}"/>
          </ac:picMkLst>
        </pc:picChg>
      </pc:sldChg>
      <pc:sldChg chg="modSp">
        <pc:chgData name="Vieras" userId="S::urn:spo:anon#d9214d8e4d976c32e8b829dbbb46319c625128115deafc46e7be83654979aa84::" providerId="AD" clId="Web-{4F550751-DA9A-EAD9-086D-AC8E1EC3EBB5}" dt="2022-07-05T11:58:26.345" v="556" actId="20577"/>
        <pc:sldMkLst>
          <pc:docMk/>
          <pc:sldMk cId="2021569447" sldId="1241"/>
        </pc:sldMkLst>
        <pc:spChg chg="mod">
          <ac:chgData name="Vieras" userId="S::urn:spo:anon#d9214d8e4d976c32e8b829dbbb46319c625128115deafc46e7be83654979aa84::" providerId="AD" clId="Web-{4F550751-DA9A-EAD9-086D-AC8E1EC3EBB5}" dt="2022-07-05T11:58:26.345" v="556" actId="20577"/>
          <ac:spMkLst>
            <pc:docMk/>
            <pc:sldMk cId="2021569447" sldId="1241"/>
            <ac:spMk id="2" creationId="{2D13AF59-C10E-A04D-9180-8F47EF61FDC2}"/>
          </ac:spMkLst>
        </pc:spChg>
        <pc:spChg chg="mod">
          <ac:chgData name="Vieras" userId="S::urn:spo:anon#d9214d8e4d976c32e8b829dbbb46319c625128115deafc46e7be83654979aa84::" providerId="AD" clId="Web-{4F550751-DA9A-EAD9-086D-AC8E1EC3EBB5}" dt="2022-07-05T11:55:50.481" v="541" actId="1076"/>
          <ac:spMkLst>
            <pc:docMk/>
            <pc:sldMk cId="2021569447" sldId="1241"/>
            <ac:spMk id="3" creationId="{F7074929-468A-0A43-857B-A6497C4A798E}"/>
          </ac:spMkLst>
        </pc:spChg>
        <pc:spChg chg="mod">
          <ac:chgData name="Vieras" userId="S::urn:spo:anon#d9214d8e4d976c32e8b829dbbb46319c625128115deafc46e7be83654979aa84::" providerId="AD" clId="Web-{4F550751-DA9A-EAD9-086D-AC8E1EC3EBB5}" dt="2022-07-05T11:51:57.052" v="525" actId="20577"/>
          <ac:spMkLst>
            <pc:docMk/>
            <pc:sldMk cId="2021569447" sldId="1241"/>
            <ac:spMk id="11" creationId="{025590D7-8AAD-3B43-9E2D-910891DA15B2}"/>
          </ac:spMkLst>
        </pc:spChg>
        <pc:picChg chg="mod">
          <ac:chgData name="Vieras" userId="S::urn:spo:anon#d9214d8e4d976c32e8b829dbbb46319c625128115deafc46e7be83654979aa84::" providerId="AD" clId="Web-{4F550751-DA9A-EAD9-086D-AC8E1EC3EBB5}" dt="2022-07-05T11:55:47.903" v="540" actId="1076"/>
          <ac:picMkLst>
            <pc:docMk/>
            <pc:sldMk cId="2021569447" sldId="1241"/>
            <ac:picMk id="5" creationId="{D90B7CCD-02FE-B640-B471-3CA7954522B5}"/>
          </ac:picMkLst>
        </pc:picChg>
      </pc:sldChg>
      <pc:sldChg chg="modSp">
        <pc:chgData name="Vieras" userId="S::urn:spo:anon#d9214d8e4d976c32e8b829dbbb46319c625128115deafc46e7be83654979aa84::" providerId="AD" clId="Web-{4F550751-DA9A-EAD9-086D-AC8E1EC3EBB5}" dt="2022-07-05T11:49:10.813" v="517" actId="14100"/>
        <pc:sldMkLst>
          <pc:docMk/>
          <pc:sldMk cId="3888166539" sldId="1242"/>
        </pc:sldMkLst>
        <pc:spChg chg="mod">
          <ac:chgData name="Vieras" userId="S::urn:spo:anon#d9214d8e4d976c32e8b829dbbb46319c625128115deafc46e7be83654979aa84::" providerId="AD" clId="Web-{4F550751-DA9A-EAD9-086D-AC8E1EC3EBB5}" dt="2022-07-05T11:47:47.092" v="514" actId="20577"/>
          <ac:spMkLst>
            <pc:docMk/>
            <pc:sldMk cId="3888166539" sldId="1242"/>
            <ac:spMk id="7" creationId="{394D73A7-5338-904B-A047-6295FB1F973F}"/>
          </ac:spMkLst>
        </pc:spChg>
        <pc:spChg chg="mod">
          <ac:chgData name="Vieras" userId="S::urn:spo:anon#d9214d8e4d976c32e8b829dbbb46319c625128115deafc46e7be83654979aa84::" providerId="AD" clId="Web-{4F550751-DA9A-EAD9-086D-AC8E1EC3EBB5}" dt="2022-07-05T11:49:10.813" v="517" actId="14100"/>
          <ac:spMkLst>
            <pc:docMk/>
            <pc:sldMk cId="3888166539" sldId="1242"/>
            <ac:spMk id="11" creationId="{025590D7-8AAD-3B43-9E2D-910891DA15B2}"/>
          </ac:spMkLst>
        </pc:spChg>
        <pc:picChg chg="mod">
          <ac:chgData name="Vieras" userId="S::urn:spo:anon#d9214d8e4d976c32e8b829dbbb46319c625128115deafc46e7be83654979aa84::" providerId="AD" clId="Web-{4F550751-DA9A-EAD9-086D-AC8E1EC3EBB5}" dt="2022-07-05T11:47:35.435" v="510" actId="14100"/>
          <ac:picMkLst>
            <pc:docMk/>
            <pc:sldMk cId="3888166539" sldId="1242"/>
            <ac:picMk id="6" creationId="{977E097D-48CE-3D40-83A5-FC9B3E45CC79}"/>
          </ac:picMkLst>
        </pc:picChg>
      </pc:sldChg>
      <pc:sldChg chg="modSp">
        <pc:chgData name="Vieras" userId="S::urn:spo:anon#d9214d8e4d976c32e8b829dbbb46319c625128115deafc46e7be83654979aa84::" providerId="AD" clId="Web-{4F550751-DA9A-EAD9-086D-AC8E1EC3EBB5}" dt="2022-07-05T11:33:05.270" v="442" actId="1076"/>
        <pc:sldMkLst>
          <pc:docMk/>
          <pc:sldMk cId="4191790050" sldId="1243"/>
        </pc:sldMkLst>
        <pc:spChg chg="mod">
          <ac:chgData name="Vieras" userId="S::urn:spo:anon#d9214d8e4d976c32e8b829dbbb46319c625128115deafc46e7be83654979aa84::" providerId="AD" clId="Web-{4F550751-DA9A-EAD9-086D-AC8E1EC3EBB5}" dt="2022-07-05T11:33:05.270" v="442" actId="1076"/>
          <ac:spMkLst>
            <pc:docMk/>
            <pc:sldMk cId="4191790050" sldId="1243"/>
            <ac:spMk id="3" creationId="{CE15E539-BD9E-D241-8B22-C79FF9B69E13}"/>
          </ac:spMkLst>
        </pc:spChg>
        <pc:spChg chg="mod">
          <ac:chgData name="Vieras" userId="S::urn:spo:anon#d9214d8e4d976c32e8b829dbbb46319c625128115deafc46e7be83654979aa84::" providerId="AD" clId="Web-{4F550751-DA9A-EAD9-086D-AC8E1EC3EBB5}" dt="2022-07-05T11:31:36.752" v="429" actId="20577"/>
          <ac:spMkLst>
            <pc:docMk/>
            <pc:sldMk cId="4191790050" sldId="1243"/>
            <ac:spMk id="11" creationId="{025590D7-8AAD-3B43-9E2D-910891DA15B2}"/>
          </ac:spMkLst>
        </pc:spChg>
        <pc:picChg chg="mod">
          <ac:chgData name="Vieras" userId="S::urn:spo:anon#d9214d8e4d976c32e8b829dbbb46319c625128115deafc46e7be83654979aa84::" providerId="AD" clId="Web-{4F550751-DA9A-EAD9-086D-AC8E1EC3EBB5}" dt="2022-07-05T11:33:00.332" v="441" actId="14100"/>
          <ac:picMkLst>
            <pc:docMk/>
            <pc:sldMk cId="4191790050" sldId="1243"/>
            <ac:picMk id="8" creationId="{C517C34D-A9FE-D14E-BEC3-C62BA19C8E1A}"/>
          </ac:picMkLst>
        </pc:picChg>
      </pc:sldChg>
      <pc:sldChg chg="modSp">
        <pc:chgData name="Vieras" userId="S::urn:spo:anon#d9214d8e4d976c32e8b829dbbb46319c625128115deafc46e7be83654979aa84::" providerId="AD" clId="Web-{4F550751-DA9A-EAD9-086D-AC8E1EC3EBB5}" dt="2022-07-05T11:26:00.023" v="390" actId="1076"/>
        <pc:sldMkLst>
          <pc:docMk/>
          <pc:sldMk cId="1919510358" sldId="1244"/>
        </pc:sldMkLst>
        <pc:spChg chg="mod">
          <ac:chgData name="Vieras" userId="S::urn:spo:anon#d9214d8e4d976c32e8b829dbbb46319c625128115deafc46e7be83654979aa84::" providerId="AD" clId="Web-{4F550751-DA9A-EAD9-086D-AC8E1EC3EBB5}" dt="2022-07-05T11:25:38.304" v="386" actId="20577"/>
          <ac:spMkLst>
            <pc:docMk/>
            <pc:sldMk cId="1919510358" sldId="1244"/>
            <ac:spMk id="5" creationId="{7C5CEF76-188F-F141-8261-13B87D0DF4BC}"/>
          </ac:spMkLst>
        </pc:spChg>
        <pc:spChg chg="mod">
          <ac:chgData name="Vieras" userId="S::urn:spo:anon#d9214d8e4d976c32e8b829dbbb46319c625128115deafc46e7be83654979aa84::" providerId="AD" clId="Web-{4F550751-DA9A-EAD9-086D-AC8E1EC3EBB5}" dt="2022-07-05T11:26:00.023" v="390" actId="1076"/>
          <ac:spMkLst>
            <pc:docMk/>
            <pc:sldMk cId="1919510358" sldId="1244"/>
            <ac:spMk id="8" creationId="{AC375514-A47C-C546-B9A3-30780878A486}"/>
          </ac:spMkLst>
        </pc:spChg>
        <pc:spChg chg="mod">
          <ac:chgData name="Vieras" userId="S::urn:spo:anon#d9214d8e4d976c32e8b829dbbb46319c625128115deafc46e7be83654979aa84::" providerId="AD" clId="Web-{4F550751-DA9A-EAD9-086D-AC8E1EC3EBB5}" dt="2022-07-05T11:25:28.366" v="385" actId="20577"/>
          <ac:spMkLst>
            <pc:docMk/>
            <pc:sldMk cId="1919510358" sldId="1244"/>
            <ac:spMk id="15" creationId="{0DBE06AC-B7C4-B340-BA6A-43BF72A0E860}"/>
          </ac:spMkLst>
        </pc:spChg>
        <pc:picChg chg="mod">
          <ac:chgData name="Vieras" userId="S::urn:spo:anon#d9214d8e4d976c32e8b829dbbb46319c625128115deafc46e7be83654979aa84::" providerId="AD" clId="Web-{4F550751-DA9A-EAD9-086D-AC8E1EC3EBB5}" dt="2022-07-05T11:25:53.820" v="389" actId="1076"/>
          <ac:picMkLst>
            <pc:docMk/>
            <pc:sldMk cId="1919510358" sldId="1244"/>
            <ac:picMk id="4" creationId="{FDEBECFE-060B-EF4C-ADC8-59AFC82D6BC8}"/>
          </ac:picMkLst>
        </pc:picChg>
        <pc:picChg chg="mod">
          <ac:chgData name="Vieras" userId="S::urn:spo:anon#d9214d8e4d976c32e8b829dbbb46319c625128115deafc46e7be83654979aa84::" providerId="AD" clId="Web-{4F550751-DA9A-EAD9-086D-AC8E1EC3EBB5}" dt="2022-07-05T11:25:23.131" v="383" actId="1076"/>
          <ac:picMkLst>
            <pc:docMk/>
            <pc:sldMk cId="1919510358" sldId="1244"/>
            <ac:picMk id="10" creationId="{3C3FCE7E-A39F-D748-AC62-7FA4CF8E59DA}"/>
          </ac:picMkLst>
        </pc:picChg>
      </pc:sldChg>
      <pc:sldChg chg="modSp">
        <pc:chgData name="Vieras" userId="S::urn:spo:anon#d9214d8e4d976c32e8b829dbbb46319c625128115deafc46e7be83654979aa84::" providerId="AD" clId="Web-{4F550751-DA9A-EAD9-086D-AC8E1EC3EBB5}" dt="2022-07-05T10:15:34.120" v="114" actId="1076"/>
        <pc:sldMkLst>
          <pc:docMk/>
          <pc:sldMk cId="3565723326" sldId="1245"/>
        </pc:sldMkLst>
        <pc:spChg chg="mod">
          <ac:chgData name="Vieras" userId="S::urn:spo:anon#d9214d8e4d976c32e8b829dbbb46319c625128115deafc46e7be83654979aa84::" providerId="AD" clId="Web-{4F550751-DA9A-EAD9-086D-AC8E1EC3EBB5}" dt="2022-07-05T10:14:56.822" v="106" actId="20577"/>
          <ac:spMkLst>
            <pc:docMk/>
            <pc:sldMk cId="3565723326" sldId="1245"/>
            <ac:spMk id="2" creationId="{B2B64F02-8168-3B47-8848-9242A1E6DD4D}"/>
          </ac:spMkLst>
        </pc:spChg>
        <pc:spChg chg="mod">
          <ac:chgData name="Vieras" userId="S::urn:spo:anon#d9214d8e4d976c32e8b829dbbb46319c625128115deafc46e7be83654979aa84::" providerId="AD" clId="Web-{4F550751-DA9A-EAD9-086D-AC8E1EC3EBB5}" dt="2022-07-05T10:15:24.213" v="113" actId="20577"/>
          <ac:spMkLst>
            <pc:docMk/>
            <pc:sldMk cId="3565723326" sldId="1245"/>
            <ac:spMk id="13" creationId="{2BD2390F-DE5C-1F49-A463-C88F6EAC344C}"/>
          </ac:spMkLst>
        </pc:spChg>
        <pc:picChg chg="mod">
          <ac:chgData name="Vieras" userId="S::urn:spo:anon#d9214d8e4d976c32e8b829dbbb46319c625128115deafc46e7be83654979aa84::" providerId="AD" clId="Web-{4F550751-DA9A-EAD9-086D-AC8E1EC3EBB5}" dt="2022-07-05T10:15:34.120" v="114" actId="1076"/>
          <ac:picMkLst>
            <pc:docMk/>
            <pc:sldMk cId="3565723326" sldId="1245"/>
            <ac:picMk id="23" creationId="{B2BEA4BC-C581-7E40-80A9-69278FDC2D5E}"/>
          </ac:picMkLst>
        </pc:picChg>
      </pc:sldChg>
      <pc:sldChg chg="modSp">
        <pc:chgData name="Vieras" userId="S::urn:spo:anon#d9214d8e4d976c32e8b829dbbb46319c625128115deafc46e7be83654979aa84::" providerId="AD" clId="Web-{4F550751-DA9A-EAD9-086D-AC8E1EC3EBB5}" dt="2022-07-05T10:20:33.363" v="137" actId="20577"/>
        <pc:sldMkLst>
          <pc:docMk/>
          <pc:sldMk cId="1687597080" sldId="1246"/>
        </pc:sldMkLst>
        <pc:spChg chg="mod">
          <ac:chgData name="Vieras" userId="S::urn:spo:anon#d9214d8e4d976c32e8b829dbbb46319c625128115deafc46e7be83654979aa84::" providerId="AD" clId="Web-{4F550751-DA9A-EAD9-086D-AC8E1EC3EBB5}" dt="2022-07-05T10:20:00.971" v="135" actId="20577"/>
          <ac:spMkLst>
            <pc:docMk/>
            <pc:sldMk cId="1687597080" sldId="1246"/>
            <ac:spMk id="2" creationId="{D90B3610-F8D3-E443-A43B-CA6261F148A5}"/>
          </ac:spMkLst>
        </pc:spChg>
        <pc:spChg chg="mod">
          <ac:chgData name="Vieras" userId="S::urn:spo:anon#d9214d8e4d976c32e8b829dbbb46319c625128115deafc46e7be83654979aa84::" providerId="AD" clId="Web-{4F550751-DA9A-EAD9-086D-AC8E1EC3EBB5}" dt="2022-07-05T10:20:33.363" v="137" actId="20577"/>
          <ac:spMkLst>
            <pc:docMk/>
            <pc:sldMk cId="1687597080" sldId="1246"/>
            <ac:spMk id="3" creationId="{5800F3B1-AF2E-3D43-8C44-4C5555C09908}"/>
          </ac:spMkLst>
        </pc:spChg>
      </pc:sldChg>
      <pc:sldChg chg="modSp">
        <pc:chgData name="Vieras" userId="S::urn:spo:anon#d9214d8e4d976c32e8b829dbbb46319c625128115deafc46e7be83654979aa84::" providerId="AD" clId="Web-{4F550751-DA9A-EAD9-086D-AC8E1EC3EBB5}" dt="2022-07-05T11:59:17.768" v="569" actId="1076"/>
        <pc:sldMkLst>
          <pc:docMk/>
          <pc:sldMk cId="3833976071" sldId="1247"/>
        </pc:sldMkLst>
        <pc:spChg chg="mod">
          <ac:chgData name="Vieras" userId="S::urn:spo:anon#d9214d8e4d976c32e8b829dbbb46319c625128115deafc46e7be83654979aa84::" providerId="AD" clId="Web-{4F550751-DA9A-EAD9-086D-AC8E1EC3EBB5}" dt="2022-07-05T11:58:33.204" v="558" actId="20577"/>
          <ac:spMkLst>
            <pc:docMk/>
            <pc:sldMk cId="3833976071" sldId="1247"/>
            <ac:spMk id="2" creationId="{F766ECCC-452A-1E4D-881E-C8C0C3B89B7F}"/>
          </ac:spMkLst>
        </pc:spChg>
        <pc:spChg chg="mod">
          <ac:chgData name="Vieras" userId="S::urn:spo:anon#d9214d8e4d976c32e8b829dbbb46319c625128115deafc46e7be83654979aa84::" providerId="AD" clId="Web-{4F550751-DA9A-EAD9-086D-AC8E1EC3EBB5}" dt="2022-07-05T11:58:41.502" v="559" actId="20577"/>
          <ac:spMkLst>
            <pc:docMk/>
            <pc:sldMk cId="3833976071" sldId="1247"/>
            <ac:spMk id="3" creationId="{9C9013D6-AA01-3D4D-A5B6-F549F6871AE9}"/>
          </ac:spMkLst>
        </pc:spChg>
        <pc:spChg chg="mod">
          <ac:chgData name="Vieras" userId="S::urn:spo:anon#d9214d8e4d976c32e8b829dbbb46319c625128115deafc46e7be83654979aa84::" providerId="AD" clId="Web-{4F550751-DA9A-EAD9-086D-AC8E1EC3EBB5}" dt="2022-07-05T11:59:17.768" v="569" actId="1076"/>
          <ac:spMkLst>
            <pc:docMk/>
            <pc:sldMk cId="3833976071" sldId="1247"/>
            <ac:spMk id="4" creationId="{234BE8C9-573E-BD45-BDB8-3EA6475B7B29}"/>
          </ac:spMkLst>
        </pc:spChg>
        <pc:picChg chg="mod">
          <ac:chgData name="Vieras" userId="S::urn:spo:anon#d9214d8e4d976c32e8b829dbbb46319c625128115deafc46e7be83654979aa84::" providerId="AD" clId="Web-{4F550751-DA9A-EAD9-086D-AC8E1EC3EBB5}" dt="2022-07-05T11:58:57.002" v="563" actId="1076"/>
          <ac:picMkLst>
            <pc:docMk/>
            <pc:sldMk cId="3833976071" sldId="1247"/>
            <ac:picMk id="5" creationId="{D2AD73B7-D3C3-2840-A94D-E02E2E54BC9D}"/>
          </ac:picMkLst>
        </pc:picChg>
      </pc:sldChg>
      <pc:sldChg chg="addSp delSp modSp">
        <pc:chgData name="Vieras" userId="S::urn:spo:anon#d9214d8e4d976c32e8b829dbbb46319c625128115deafc46e7be83654979aa84::" providerId="AD" clId="Web-{4F550751-DA9A-EAD9-086D-AC8E1EC3EBB5}" dt="2022-07-05T11:57:51.281" v="554" actId="20577"/>
        <pc:sldMkLst>
          <pc:docMk/>
          <pc:sldMk cId="630753172" sldId="1248"/>
        </pc:sldMkLst>
        <pc:spChg chg="mod">
          <ac:chgData name="Vieras" userId="S::urn:spo:anon#d9214d8e4d976c32e8b829dbbb46319c625128115deafc46e7be83654979aa84::" providerId="AD" clId="Web-{4F550751-DA9A-EAD9-086D-AC8E1EC3EBB5}" dt="2022-07-05T11:56:03.669" v="543" actId="20577"/>
          <ac:spMkLst>
            <pc:docMk/>
            <pc:sldMk cId="630753172" sldId="1248"/>
            <ac:spMk id="2" creationId="{F6CE7783-B7DB-C64C-B310-CB6FC6C99C97}"/>
          </ac:spMkLst>
        </pc:spChg>
        <pc:spChg chg="mod">
          <ac:chgData name="Vieras" userId="S::urn:spo:anon#d9214d8e4d976c32e8b829dbbb46319c625128115deafc46e7be83654979aa84::" providerId="AD" clId="Web-{4F550751-DA9A-EAD9-086D-AC8E1EC3EBB5}" dt="2022-07-05T11:57:33" v="549" actId="20577"/>
          <ac:spMkLst>
            <pc:docMk/>
            <pc:sldMk cId="630753172" sldId="1248"/>
            <ac:spMk id="3" creationId="{A22EC8A9-61C1-8749-9504-9202CECC5D43}"/>
          </ac:spMkLst>
        </pc:spChg>
        <pc:spChg chg="mod">
          <ac:chgData name="Vieras" userId="S::urn:spo:anon#d9214d8e4d976c32e8b829dbbb46319c625128115deafc46e7be83654979aa84::" providerId="AD" clId="Web-{4F550751-DA9A-EAD9-086D-AC8E1EC3EBB5}" dt="2022-07-05T11:57:51.281" v="554" actId="20577"/>
          <ac:spMkLst>
            <pc:docMk/>
            <pc:sldMk cId="630753172" sldId="1248"/>
            <ac:spMk id="4" creationId="{34600760-05B5-6344-98FC-35B195439BE7}"/>
          </ac:spMkLst>
        </pc:spChg>
        <pc:spChg chg="add del">
          <ac:chgData name="Vieras" userId="S::urn:spo:anon#d9214d8e4d976c32e8b829dbbb46319c625128115deafc46e7be83654979aa84::" providerId="AD" clId="Web-{4F550751-DA9A-EAD9-086D-AC8E1EC3EBB5}" dt="2022-07-05T11:56:29.966" v="545"/>
          <ac:spMkLst>
            <pc:docMk/>
            <pc:sldMk cId="630753172" sldId="1248"/>
            <ac:spMk id="5" creationId="{49A773D5-FEF4-3D24-7828-8EE476C9FB9D}"/>
          </ac:spMkLst>
        </pc:spChg>
        <pc:picChg chg="mod">
          <ac:chgData name="Vieras" userId="S::urn:spo:anon#d9214d8e4d976c32e8b829dbbb46319c625128115deafc46e7be83654979aa84::" providerId="AD" clId="Web-{4F550751-DA9A-EAD9-086D-AC8E1EC3EBB5}" dt="2022-07-05T11:57:35.828" v="550" actId="1076"/>
          <ac:picMkLst>
            <pc:docMk/>
            <pc:sldMk cId="630753172" sldId="1248"/>
            <ac:picMk id="8" creationId="{6DB7AC7D-1791-7A42-A824-8469F055DEC0}"/>
          </ac:picMkLst>
        </pc:picChg>
      </pc:sldChg>
      <pc:sldChg chg="modSp">
        <pc:chgData name="Vieras" userId="S::urn:spo:anon#d9214d8e4d976c32e8b829dbbb46319c625128115deafc46e7be83654979aa84::" providerId="AD" clId="Web-{4F550751-DA9A-EAD9-086D-AC8E1EC3EBB5}" dt="2022-07-05T10:33:37.479" v="164" actId="20577"/>
        <pc:sldMkLst>
          <pc:docMk/>
          <pc:sldMk cId="2320264933" sldId="1249"/>
        </pc:sldMkLst>
        <pc:spChg chg="mod">
          <ac:chgData name="Vieras" userId="S::urn:spo:anon#d9214d8e4d976c32e8b829dbbb46319c625128115deafc46e7be83654979aa84::" providerId="AD" clId="Web-{4F550751-DA9A-EAD9-086D-AC8E1EC3EBB5}" dt="2022-07-05T10:33:37.479" v="164" actId="20577"/>
          <ac:spMkLst>
            <pc:docMk/>
            <pc:sldMk cId="2320264933" sldId="1249"/>
            <ac:spMk id="2" creationId="{84E45770-0F49-7F4F-B257-01903AB0FE5C}"/>
          </ac:spMkLst>
        </pc:spChg>
        <pc:spChg chg="mod">
          <ac:chgData name="Vieras" userId="S::urn:spo:anon#d9214d8e4d976c32e8b829dbbb46319c625128115deafc46e7be83654979aa84::" providerId="AD" clId="Web-{4F550751-DA9A-EAD9-086D-AC8E1EC3EBB5}" dt="2022-07-05T10:31:34.710" v="157" actId="20577"/>
          <ac:spMkLst>
            <pc:docMk/>
            <pc:sldMk cId="2320264933" sldId="1249"/>
            <ac:spMk id="3" creationId="{9F660DAF-6DC2-264A-B86D-64ED4782BEAE}"/>
          </ac:spMkLst>
        </pc:spChg>
        <pc:spChg chg="mod">
          <ac:chgData name="Vieras" userId="S::urn:spo:anon#d9214d8e4d976c32e8b829dbbb46319c625128115deafc46e7be83654979aa84::" providerId="AD" clId="Web-{4F550751-DA9A-EAD9-086D-AC8E1EC3EBB5}" dt="2022-07-05T10:31:43.210" v="158" actId="1076"/>
          <ac:spMkLst>
            <pc:docMk/>
            <pc:sldMk cId="2320264933" sldId="1249"/>
            <ac:spMk id="6" creationId="{D1647463-4781-2144-A8AC-5EBD55711494}"/>
          </ac:spMkLst>
        </pc:spChg>
        <pc:picChg chg="mod">
          <ac:chgData name="Vieras" userId="S::urn:spo:anon#d9214d8e4d976c32e8b829dbbb46319c625128115deafc46e7be83654979aa84::" providerId="AD" clId="Web-{4F550751-DA9A-EAD9-086D-AC8E1EC3EBB5}" dt="2022-07-05T10:32:07.367" v="159" actId="1076"/>
          <ac:picMkLst>
            <pc:docMk/>
            <pc:sldMk cId="2320264933" sldId="1249"/>
            <ac:picMk id="5" creationId="{A562C684-174B-3649-A72A-CB43615C2F18}"/>
          </ac:picMkLst>
        </pc:picChg>
      </pc:sldChg>
    </pc:docChg>
  </pc:docChgLst>
  <pc:docChgLst>
    <pc:chgData name="Tom Johnsson" userId="b7be0a8f-eeb0-4f89-9b9b-f8558d5d107d" providerId="ADAL" clId="{260D5F74-44DD-B247-94CA-6D97F7D5DA5B}"/>
    <pc:docChg chg="undo redo custSel addSld delSld modSld sldOrd">
      <pc:chgData name="Tom Johnsson" userId="b7be0a8f-eeb0-4f89-9b9b-f8558d5d107d" providerId="ADAL" clId="{260D5F74-44DD-B247-94CA-6D97F7D5DA5B}" dt="2022-03-23T15:45:47.136" v="4529" actId="6549"/>
      <pc:docMkLst>
        <pc:docMk/>
      </pc:docMkLst>
      <pc:sldChg chg="modSp mod">
        <pc:chgData name="Tom Johnsson" userId="b7be0a8f-eeb0-4f89-9b9b-f8558d5d107d" providerId="ADAL" clId="{260D5F74-44DD-B247-94CA-6D97F7D5DA5B}" dt="2022-03-23T15:41:11.762" v="4466" actId="6549"/>
        <pc:sldMkLst>
          <pc:docMk/>
          <pc:sldMk cId="0" sldId="265"/>
        </pc:sldMkLst>
        <pc:spChg chg="mod">
          <ac:chgData name="Tom Johnsson" userId="b7be0a8f-eeb0-4f89-9b9b-f8558d5d107d" providerId="ADAL" clId="{260D5F74-44DD-B247-94CA-6D97F7D5DA5B}" dt="2022-03-23T15:41:11.762" v="4466" actId="6549"/>
          <ac:spMkLst>
            <pc:docMk/>
            <pc:sldMk cId="0" sldId="265"/>
            <ac:spMk id="9" creationId="{D6F44A71-4DB0-F14B-B39B-1A38689BA712}"/>
          </ac:spMkLst>
        </pc:spChg>
        <pc:spChg chg="mod">
          <ac:chgData name="Tom Johnsson" userId="b7be0a8f-eeb0-4f89-9b9b-f8558d5d107d" providerId="ADAL" clId="{260D5F74-44DD-B247-94CA-6D97F7D5DA5B}" dt="2022-03-22T15:06:18.072" v="1448" actId="20577"/>
          <ac:spMkLst>
            <pc:docMk/>
            <pc:sldMk cId="0" sldId="265"/>
            <ac:spMk id="17410" creationId="{11AED4C0-FC92-004E-A8AE-C61098114FC4}"/>
          </ac:spMkLst>
        </pc:spChg>
        <pc:picChg chg="mod">
          <ac:chgData name="Tom Johnsson" userId="b7be0a8f-eeb0-4f89-9b9b-f8558d5d107d" providerId="ADAL" clId="{260D5F74-44DD-B247-94CA-6D97F7D5DA5B}" dt="2022-03-22T14:56:08.898" v="1402" actId="14100"/>
          <ac:picMkLst>
            <pc:docMk/>
            <pc:sldMk cId="0" sldId="265"/>
            <ac:picMk id="4" creationId="{958EC106-DA2E-3242-97A7-938D10547045}"/>
          </ac:picMkLst>
        </pc:picChg>
      </pc:sldChg>
      <pc:sldChg chg="modNotesTx">
        <pc:chgData name="Tom Johnsson" userId="b7be0a8f-eeb0-4f89-9b9b-f8558d5d107d" providerId="ADAL" clId="{260D5F74-44DD-B247-94CA-6D97F7D5DA5B}" dt="2022-03-23T15:40:32.594" v="4448" actId="20577"/>
        <pc:sldMkLst>
          <pc:docMk/>
          <pc:sldMk cId="661611689" sldId="1207"/>
        </pc:sldMkLst>
      </pc:sldChg>
      <pc:sldChg chg="addSp modSp mod modNotesTx">
        <pc:chgData name="Tom Johnsson" userId="b7be0a8f-eeb0-4f89-9b9b-f8558d5d107d" providerId="ADAL" clId="{260D5F74-44DD-B247-94CA-6D97F7D5DA5B}" dt="2022-03-22T17:14:56.196" v="4104" actId="1076"/>
        <pc:sldMkLst>
          <pc:docMk/>
          <pc:sldMk cId="1097969107" sldId="1210"/>
        </pc:sldMkLst>
        <pc:spChg chg="add mod">
          <ac:chgData name="Tom Johnsson" userId="b7be0a8f-eeb0-4f89-9b9b-f8558d5d107d" providerId="ADAL" clId="{260D5F74-44DD-B247-94CA-6D97F7D5DA5B}" dt="2022-03-22T17:14:52.877" v="4103" actId="1076"/>
          <ac:spMkLst>
            <pc:docMk/>
            <pc:sldMk cId="1097969107" sldId="1210"/>
            <ac:spMk id="4" creationId="{77DD4D15-C1B6-0E48-A9E7-AF6223E0A221}"/>
          </ac:spMkLst>
        </pc:spChg>
        <pc:picChg chg="mod">
          <ac:chgData name="Tom Johnsson" userId="b7be0a8f-eeb0-4f89-9b9b-f8558d5d107d" providerId="ADAL" clId="{260D5F74-44DD-B247-94CA-6D97F7D5DA5B}" dt="2022-03-22T17:14:56.196" v="4104" actId="1076"/>
          <ac:picMkLst>
            <pc:docMk/>
            <pc:sldMk cId="1097969107" sldId="1210"/>
            <ac:picMk id="6" creationId="{DC3A8196-CD18-BF49-A77B-4869DF761BF6}"/>
          </ac:picMkLst>
        </pc:picChg>
      </pc:sldChg>
      <pc:sldChg chg="addSp modSp mod modNotesTx">
        <pc:chgData name="Tom Johnsson" userId="b7be0a8f-eeb0-4f89-9b9b-f8558d5d107d" providerId="ADAL" clId="{260D5F74-44DD-B247-94CA-6D97F7D5DA5B}" dt="2022-03-22T16:22:25.046" v="2433" actId="20577"/>
        <pc:sldMkLst>
          <pc:docMk/>
          <pc:sldMk cId="27515171" sldId="1212"/>
        </pc:sldMkLst>
        <pc:spChg chg="mod">
          <ac:chgData name="Tom Johnsson" userId="b7be0a8f-eeb0-4f89-9b9b-f8558d5d107d" providerId="ADAL" clId="{260D5F74-44DD-B247-94CA-6D97F7D5DA5B}" dt="2022-03-22T15:08:26.493" v="1473" actId="27636"/>
          <ac:spMkLst>
            <pc:docMk/>
            <pc:sldMk cId="27515171" sldId="1212"/>
            <ac:spMk id="3" creationId="{28616EB2-7ECE-CD4E-B2BA-8E84B62D9504}"/>
          </ac:spMkLst>
        </pc:spChg>
        <pc:spChg chg="add mod">
          <ac:chgData name="Tom Johnsson" userId="b7be0a8f-eeb0-4f89-9b9b-f8558d5d107d" providerId="ADAL" clId="{260D5F74-44DD-B247-94CA-6D97F7D5DA5B}" dt="2022-03-22T15:07:58.536" v="1465" actId="1076"/>
          <ac:spMkLst>
            <pc:docMk/>
            <pc:sldMk cId="27515171" sldId="1212"/>
            <ac:spMk id="5" creationId="{70BA4CEB-C4A1-6144-A78C-AE1AD8F751A2}"/>
          </ac:spMkLst>
        </pc:spChg>
      </pc:sldChg>
      <pc:sldChg chg="addSp delSp modSp mod modNotesTx">
        <pc:chgData name="Tom Johnsson" userId="b7be0a8f-eeb0-4f89-9b9b-f8558d5d107d" providerId="ADAL" clId="{260D5F74-44DD-B247-94CA-6D97F7D5DA5B}" dt="2022-03-23T15:38:11.953" v="4233" actId="20577"/>
        <pc:sldMkLst>
          <pc:docMk/>
          <pc:sldMk cId="682515007" sldId="1213"/>
        </pc:sldMkLst>
        <pc:spChg chg="mod">
          <ac:chgData name="Tom Johnsson" userId="b7be0a8f-eeb0-4f89-9b9b-f8558d5d107d" providerId="ADAL" clId="{260D5F74-44DD-B247-94CA-6D97F7D5DA5B}" dt="2022-03-22T15:24:00.450" v="1962" actId="20577"/>
          <ac:spMkLst>
            <pc:docMk/>
            <pc:sldMk cId="682515007" sldId="1213"/>
            <ac:spMk id="3" creationId="{1D7C3BE9-05D4-934D-88FF-A586ADA5CD51}"/>
          </ac:spMkLst>
        </pc:spChg>
        <pc:spChg chg="add mod">
          <ac:chgData name="Tom Johnsson" userId="b7be0a8f-eeb0-4f89-9b9b-f8558d5d107d" providerId="ADAL" clId="{260D5F74-44DD-B247-94CA-6D97F7D5DA5B}" dt="2022-03-23T15:38:11.953" v="4233" actId="20577"/>
          <ac:spMkLst>
            <pc:docMk/>
            <pc:sldMk cId="682515007" sldId="1213"/>
            <ac:spMk id="6" creationId="{CCC3CD05-AED7-0A4B-BF14-92FBAE369852}"/>
          </ac:spMkLst>
        </pc:spChg>
        <pc:spChg chg="del">
          <ac:chgData name="Tom Johnsson" userId="b7be0a8f-eeb0-4f89-9b9b-f8558d5d107d" providerId="ADAL" clId="{260D5F74-44DD-B247-94CA-6D97F7D5DA5B}" dt="2022-03-22T15:11:52.078" v="1497" actId="478"/>
          <ac:spMkLst>
            <pc:docMk/>
            <pc:sldMk cId="682515007" sldId="1213"/>
            <ac:spMk id="7" creationId="{DB13C8C4-AE2E-B142-9E5F-F61879BF5C2F}"/>
          </ac:spMkLst>
        </pc:spChg>
        <pc:picChg chg="add mod">
          <ac:chgData name="Tom Johnsson" userId="b7be0a8f-eeb0-4f89-9b9b-f8558d5d107d" providerId="ADAL" clId="{260D5F74-44DD-B247-94CA-6D97F7D5DA5B}" dt="2022-03-22T15:12:05.214" v="1502" actId="1076"/>
          <ac:picMkLst>
            <pc:docMk/>
            <pc:sldMk cId="682515007" sldId="1213"/>
            <ac:picMk id="5" creationId="{95CA1703-756B-A749-B2D6-31AFE29A2A89}"/>
          </ac:picMkLst>
        </pc:picChg>
        <pc:picChg chg="del">
          <ac:chgData name="Tom Johnsson" userId="b7be0a8f-eeb0-4f89-9b9b-f8558d5d107d" providerId="ADAL" clId="{260D5F74-44DD-B247-94CA-6D97F7D5DA5B}" dt="2022-03-22T15:11:49.448" v="1496" actId="478"/>
          <ac:picMkLst>
            <pc:docMk/>
            <pc:sldMk cId="682515007" sldId="1213"/>
            <ac:picMk id="10" creationId="{A1A7BB65-4F0B-8348-AF01-8E3E20762D0D}"/>
          </ac:picMkLst>
        </pc:picChg>
        <pc:cxnChg chg="del">
          <ac:chgData name="Tom Johnsson" userId="b7be0a8f-eeb0-4f89-9b9b-f8558d5d107d" providerId="ADAL" clId="{260D5F74-44DD-B247-94CA-6D97F7D5DA5B}" dt="2022-03-22T15:11:56.111" v="1499" actId="478"/>
          <ac:cxnSpMkLst>
            <pc:docMk/>
            <pc:sldMk cId="682515007" sldId="1213"/>
            <ac:cxnSpMk id="14" creationId="{933D9C58-72FF-4443-949B-04BE1E11E8F2}"/>
          </ac:cxnSpMkLst>
        </pc:cxnChg>
        <pc:cxnChg chg="del">
          <ac:chgData name="Tom Johnsson" userId="b7be0a8f-eeb0-4f89-9b9b-f8558d5d107d" providerId="ADAL" clId="{260D5F74-44DD-B247-94CA-6D97F7D5DA5B}" dt="2022-03-22T15:11:54.359" v="1498" actId="478"/>
          <ac:cxnSpMkLst>
            <pc:docMk/>
            <pc:sldMk cId="682515007" sldId="1213"/>
            <ac:cxnSpMk id="16" creationId="{1902F1A8-1492-4043-9C01-A2A8F3B60898}"/>
          </ac:cxnSpMkLst>
        </pc:cxnChg>
      </pc:sldChg>
      <pc:sldChg chg="addSp delSp modSp mod modNotesTx">
        <pc:chgData name="Tom Johnsson" userId="b7be0a8f-eeb0-4f89-9b9b-f8558d5d107d" providerId="ADAL" clId="{260D5F74-44DD-B247-94CA-6D97F7D5DA5B}" dt="2022-03-23T15:42:09.502" v="4471" actId="1076"/>
        <pc:sldMkLst>
          <pc:docMk/>
          <pc:sldMk cId="1200707341" sldId="1214"/>
        </pc:sldMkLst>
        <pc:spChg chg="mod">
          <ac:chgData name="Tom Johnsson" userId="b7be0a8f-eeb0-4f89-9b9b-f8558d5d107d" providerId="ADAL" clId="{260D5F74-44DD-B247-94CA-6D97F7D5DA5B}" dt="2022-03-18T10:16:05.389" v="0" actId="790"/>
          <ac:spMkLst>
            <pc:docMk/>
            <pc:sldMk cId="1200707341" sldId="1214"/>
            <ac:spMk id="2" creationId="{2D13AF59-C10E-A04D-9180-8F47EF61FDC2}"/>
          </ac:spMkLst>
        </pc:spChg>
        <pc:spChg chg="mod">
          <ac:chgData name="Tom Johnsson" userId="b7be0a8f-eeb0-4f89-9b9b-f8558d5d107d" providerId="ADAL" clId="{260D5F74-44DD-B247-94CA-6D97F7D5DA5B}" dt="2022-03-18T10:16:05.389" v="0" actId="790"/>
          <ac:spMkLst>
            <pc:docMk/>
            <pc:sldMk cId="1200707341" sldId="1214"/>
            <ac:spMk id="3" creationId="{EEDA6746-A1B2-2E4F-9DD5-F7436FA6B1D2}"/>
          </ac:spMkLst>
        </pc:spChg>
        <pc:spChg chg="add mod">
          <ac:chgData name="Tom Johnsson" userId="b7be0a8f-eeb0-4f89-9b9b-f8558d5d107d" providerId="ADAL" clId="{260D5F74-44DD-B247-94CA-6D97F7D5DA5B}" dt="2022-03-22T16:25:07.091" v="2448" actId="14100"/>
          <ac:spMkLst>
            <pc:docMk/>
            <pc:sldMk cId="1200707341" sldId="1214"/>
            <ac:spMk id="4" creationId="{675F4670-9D83-A048-86F2-47F19DBA3B44}"/>
          </ac:spMkLst>
        </pc:spChg>
        <pc:spChg chg="del mod">
          <ac:chgData name="Tom Johnsson" userId="b7be0a8f-eeb0-4f89-9b9b-f8558d5d107d" providerId="ADAL" clId="{260D5F74-44DD-B247-94CA-6D97F7D5DA5B}" dt="2022-03-23T15:42:06.176" v="4470" actId="478"/>
          <ac:spMkLst>
            <pc:docMk/>
            <pc:sldMk cId="1200707341" sldId="1214"/>
            <ac:spMk id="8" creationId="{CB9D1344-3B0F-BB43-A9CE-2DC105338C69}"/>
          </ac:spMkLst>
        </pc:spChg>
        <pc:spChg chg="add mod">
          <ac:chgData name="Tom Johnsson" userId="b7be0a8f-eeb0-4f89-9b9b-f8558d5d107d" providerId="ADAL" clId="{260D5F74-44DD-B247-94CA-6D97F7D5DA5B}" dt="2022-03-23T15:42:09.502" v="4471" actId="1076"/>
          <ac:spMkLst>
            <pc:docMk/>
            <pc:sldMk cId="1200707341" sldId="1214"/>
            <ac:spMk id="9" creationId="{28757839-5728-0A4F-8F2A-7919DCC2C466}"/>
          </ac:spMkLst>
        </pc:spChg>
        <pc:spChg chg="mod">
          <ac:chgData name="Tom Johnsson" userId="b7be0a8f-eeb0-4f89-9b9b-f8558d5d107d" providerId="ADAL" clId="{260D5F74-44DD-B247-94CA-6D97F7D5DA5B}" dt="2022-03-18T10:16:05.389" v="0" actId="790"/>
          <ac:spMkLst>
            <pc:docMk/>
            <pc:sldMk cId="1200707341" sldId="1214"/>
            <ac:spMk id="11" creationId="{025590D7-8AAD-3B43-9E2D-910891DA15B2}"/>
          </ac:spMkLst>
        </pc:spChg>
        <pc:picChg chg="mod">
          <ac:chgData name="Tom Johnsson" userId="b7be0a8f-eeb0-4f89-9b9b-f8558d5d107d" providerId="ADAL" clId="{260D5F74-44DD-B247-94CA-6D97F7D5DA5B}" dt="2022-03-22T16:24:12.569" v="2443" actId="167"/>
          <ac:picMkLst>
            <pc:docMk/>
            <pc:sldMk cId="1200707341" sldId="1214"/>
            <ac:picMk id="14" creationId="{95606A8F-A66C-274E-9E7B-35FD50CEB813}"/>
          </ac:picMkLst>
        </pc:picChg>
      </pc:sldChg>
      <pc:sldChg chg="addSp delSp modSp del mod modNotesTx">
        <pc:chgData name="Tom Johnsson" userId="b7be0a8f-eeb0-4f89-9b9b-f8558d5d107d" providerId="ADAL" clId="{260D5F74-44DD-B247-94CA-6D97F7D5DA5B}" dt="2022-03-22T15:22:47.916" v="1955" actId="2696"/>
        <pc:sldMkLst>
          <pc:docMk/>
          <pc:sldMk cId="1748369692" sldId="1217"/>
        </pc:sldMkLst>
        <pc:spChg chg="mod">
          <ac:chgData name="Tom Johnsson" userId="b7be0a8f-eeb0-4f89-9b9b-f8558d5d107d" providerId="ADAL" clId="{260D5F74-44DD-B247-94CA-6D97F7D5DA5B}" dt="2022-03-22T15:22:15.928" v="1936" actId="20577"/>
          <ac:spMkLst>
            <pc:docMk/>
            <pc:sldMk cId="1748369692" sldId="1217"/>
            <ac:spMk id="3" creationId="{9F660DAF-6DC2-264A-B86D-64ED4782BEAE}"/>
          </ac:spMkLst>
        </pc:spChg>
        <pc:spChg chg="mod">
          <ac:chgData name="Tom Johnsson" userId="b7be0a8f-eeb0-4f89-9b9b-f8558d5d107d" providerId="ADAL" clId="{260D5F74-44DD-B247-94CA-6D97F7D5DA5B}" dt="2022-03-22T15:14:23.667" v="1538" actId="1076"/>
          <ac:spMkLst>
            <pc:docMk/>
            <pc:sldMk cId="1748369692" sldId="1217"/>
            <ac:spMk id="6" creationId="{D1647463-4781-2144-A8AC-5EBD55711494}"/>
          </ac:spMkLst>
        </pc:spChg>
        <pc:spChg chg="add del mod">
          <ac:chgData name="Tom Johnsson" userId="b7be0a8f-eeb0-4f89-9b9b-f8558d5d107d" providerId="ADAL" clId="{260D5F74-44DD-B247-94CA-6D97F7D5DA5B}" dt="2022-03-22T15:13:59.511" v="1532" actId="478"/>
          <ac:spMkLst>
            <pc:docMk/>
            <pc:sldMk cId="1748369692" sldId="1217"/>
            <ac:spMk id="7" creationId="{0903EA7C-F884-E14F-A93D-BD7FDC6D2221}"/>
          </ac:spMkLst>
        </pc:spChg>
        <pc:spChg chg="add del mod">
          <ac:chgData name="Tom Johnsson" userId="b7be0a8f-eeb0-4f89-9b9b-f8558d5d107d" providerId="ADAL" clId="{260D5F74-44DD-B247-94CA-6D97F7D5DA5B}" dt="2022-03-22T15:13:54.574" v="1530"/>
          <ac:spMkLst>
            <pc:docMk/>
            <pc:sldMk cId="1748369692" sldId="1217"/>
            <ac:spMk id="8" creationId="{AD05A51F-57D6-3547-AF8B-FBB8B63349DC}"/>
          </ac:spMkLst>
        </pc:spChg>
        <pc:spChg chg="add del mod">
          <ac:chgData name="Tom Johnsson" userId="b7be0a8f-eeb0-4f89-9b9b-f8558d5d107d" providerId="ADAL" clId="{260D5F74-44DD-B247-94CA-6D97F7D5DA5B}" dt="2022-03-22T15:22:21.100" v="1938" actId="478"/>
          <ac:spMkLst>
            <pc:docMk/>
            <pc:sldMk cId="1748369692" sldId="1217"/>
            <ac:spMk id="11" creationId="{9C66D6C1-7EF1-3A41-920D-7BDFF95D354A}"/>
          </ac:spMkLst>
        </pc:spChg>
        <pc:picChg chg="del mod">
          <ac:chgData name="Tom Johnsson" userId="b7be0a8f-eeb0-4f89-9b9b-f8558d5d107d" providerId="ADAL" clId="{260D5F74-44DD-B247-94CA-6D97F7D5DA5B}" dt="2022-03-22T15:13:47.795" v="1529" actId="478"/>
          <ac:picMkLst>
            <pc:docMk/>
            <pc:sldMk cId="1748369692" sldId="1217"/>
            <ac:picMk id="5" creationId="{A562C684-174B-3649-A72A-CB43615C2F18}"/>
          </ac:picMkLst>
        </pc:picChg>
        <pc:picChg chg="add del mod">
          <ac:chgData name="Tom Johnsson" userId="b7be0a8f-eeb0-4f89-9b9b-f8558d5d107d" providerId="ADAL" clId="{260D5F74-44DD-B247-94CA-6D97F7D5DA5B}" dt="2022-03-22T15:22:21.100" v="1938" actId="478"/>
          <ac:picMkLst>
            <pc:docMk/>
            <pc:sldMk cId="1748369692" sldId="1217"/>
            <ac:picMk id="9" creationId="{68195251-C7DF-A64D-93C5-C12A6BED8E07}"/>
          </ac:picMkLst>
        </pc:picChg>
      </pc:sldChg>
      <pc:sldChg chg="addSp delSp modSp mod modNotesTx">
        <pc:chgData name="Tom Johnsson" userId="b7be0a8f-eeb0-4f89-9b9b-f8558d5d107d" providerId="ADAL" clId="{260D5F74-44DD-B247-94CA-6D97F7D5DA5B}" dt="2022-03-23T15:38:21.279" v="4236" actId="20577"/>
        <pc:sldMkLst>
          <pc:docMk/>
          <pc:sldMk cId="188539506" sldId="1218"/>
        </pc:sldMkLst>
        <pc:spChg chg="add del mod">
          <ac:chgData name="Tom Johnsson" userId="b7be0a8f-eeb0-4f89-9b9b-f8558d5d107d" providerId="ADAL" clId="{260D5F74-44DD-B247-94CA-6D97F7D5DA5B}" dt="2022-03-22T15:25:54.834" v="1984"/>
          <ac:spMkLst>
            <pc:docMk/>
            <pc:sldMk cId="188539506" sldId="1218"/>
            <ac:spMk id="7" creationId="{B7ED37BF-FBF7-AF4E-8FE8-8E0591767BB9}"/>
          </ac:spMkLst>
        </pc:spChg>
        <pc:spChg chg="mod">
          <ac:chgData name="Tom Johnsson" userId="b7be0a8f-eeb0-4f89-9b9b-f8558d5d107d" providerId="ADAL" clId="{260D5F74-44DD-B247-94CA-6D97F7D5DA5B}" dt="2022-03-23T15:38:21.279" v="4236" actId="20577"/>
          <ac:spMkLst>
            <pc:docMk/>
            <pc:sldMk cId="188539506" sldId="1218"/>
            <ac:spMk id="8" creationId="{9AB69779-8C72-1E46-B815-548A68855258}"/>
          </ac:spMkLst>
        </pc:spChg>
        <pc:spChg chg="mod">
          <ac:chgData name="Tom Johnsson" userId="b7be0a8f-eeb0-4f89-9b9b-f8558d5d107d" providerId="ADAL" clId="{260D5F74-44DD-B247-94CA-6D97F7D5DA5B}" dt="2022-03-22T15:30:53.568" v="2071" actId="1076"/>
          <ac:spMkLst>
            <pc:docMk/>
            <pc:sldMk cId="188539506" sldId="1218"/>
            <ac:spMk id="11" creationId="{AE722BA7-4DE3-9543-919D-80769765614E}"/>
          </ac:spMkLst>
        </pc:spChg>
        <pc:spChg chg="add mod">
          <ac:chgData name="Tom Johnsson" userId="b7be0a8f-eeb0-4f89-9b9b-f8558d5d107d" providerId="ADAL" clId="{260D5F74-44DD-B247-94CA-6D97F7D5DA5B}" dt="2022-03-22T15:31:05.358" v="2072" actId="1076"/>
          <ac:spMkLst>
            <pc:docMk/>
            <pc:sldMk cId="188539506" sldId="1218"/>
            <ac:spMk id="14" creationId="{91D6D159-2738-5B44-A848-14B539733A0C}"/>
          </ac:spMkLst>
        </pc:spChg>
        <pc:spChg chg="add del mod">
          <ac:chgData name="Tom Johnsson" userId="b7be0a8f-eeb0-4f89-9b9b-f8558d5d107d" providerId="ADAL" clId="{260D5F74-44DD-B247-94CA-6D97F7D5DA5B}" dt="2022-03-22T15:30:20.436" v="2058"/>
          <ac:spMkLst>
            <pc:docMk/>
            <pc:sldMk cId="188539506" sldId="1218"/>
            <ac:spMk id="16" creationId="{C59CC8C3-BC20-2D4C-9CC9-220E4717AFEE}"/>
          </ac:spMkLst>
        </pc:spChg>
        <pc:picChg chg="add del mod">
          <ac:chgData name="Tom Johnsson" userId="b7be0a8f-eeb0-4f89-9b9b-f8558d5d107d" providerId="ADAL" clId="{260D5F74-44DD-B247-94CA-6D97F7D5DA5B}" dt="2022-03-22T15:25:52.737" v="1983" actId="21"/>
          <ac:picMkLst>
            <pc:docMk/>
            <pc:sldMk cId="188539506" sldId="1218"/>
            <ac:picMk id="5" creationId="{8742B8A6-B229-1649-B093-A5D9EA40810D}"/>
          </ac:picMkLst>
        </pc:picChg>
        <pc:picChg chg="add del mod">
          <ac:chgData name="Tom Johnsson" userId="b7be0a8f-eeb0-4f89-9b9b-f8558d5d107d" providerId="ADAL" clId="{260D5F74-44DD-B247-94CA-6D97F7D5DA5B}" dt="2022-03-22T15:30:18.462" v="2057" actId="21"/>
          <ac:picMkLst>
            <pc:docMk/>
            <pc:sldMk cId="188539506" sldId="1218"/>
            <ac:picMk id="10" creationId="{A37E1562-A3CC-6F4A-B404-E6E5EF5958D6}"/>
          </ac:picMkLst>
        </pc:picChg>
        <pc:picChg chg="add del mod">
          <ac:chgData name="Tom Johnsson" userId="b7be0a8f-eeb0-4f89-9b9b-f8558d5d107d" providerId="ADAL" clId="{260D5F74-44DD-B247-94CA-6D97F7D5DA5B}" dt="2022-03-22T15:29:54.803" v="2054" actId="478"/>
          <ac:picMkLst>
            <pc:docMk/>
            <pc:sldMk cId="188539506" sldId="1218"/>
            <ac:picMk id="12" creationId="{C27E8C93-2E04-E845-BBE4-DD47A3DF7898}"/>
          </ac:picMkLst>
        </pc:picChg>
        <pc:picChg chg="del">
          <ac:chgData name="Tom Johnsson" userId="b7be0a8f-eeb0-4f89-9b9b-f8558d5d107d" providerId="ADAL" clId="{260D5F74-44DD-B247-94CA-6D97F7D5DA5B}" dt="2022-03-22T15:25:46.265" v="1982" actId="478"/>
          <ac:picMkLst>
            <pc:docMk/>
            <pc:sldMk cId="188539506" sldId="1218"/>
            <ac:picMk id="13" creationId="{B44F1CA2-A751-B644-8B7F-2E0C1293FE58}"/>
          </ac:picMkLst>
        </pc:picChg>
        <pc:picChg chg="add mod">
          <ac:chgData name="Tom Johnsson" userId="b7be0a8f-eeb0-4f89-9b9b-f8558d5d107d" providerId="ADAL" clId="{260D5F74-44DD-B247-94CA-6D97F7D5DA5B}" dt="2022-03-22T15:30:48.943" v="2070" actId="1038"/>
          <ac:picMkLst>
            <pc:docMk/>
            <pc:sldMk cId="188539506" sldId="1218"/>
            <ac:picMk id="17" creationId="{9E04BF52-D713-0D41-8D4E-51BF6C77C69E}"/>
          </ac:picMkLst>
        </pc:picChg>
      </pc:sldChg>
      <pc:sldChg chg="modSp mod">
        <pc:chgData name="Tom Johnsson" userId="b7be0a8f-eeb0-4f89-9b9b-f8558d5d107d" providerId="ADAL" clId="{260D5F74-44DD-B247-94CA-6D97F7D5DA5B}" dt="2022-03-23T15:38:47.565" v="4259" actId="1076"/>
        <pc:sldMkLst>
          <pc:docMk/>
          <pc:sldMk cId="2592431303" sldId="1219"/>
        </pc:sldMkLst>
        <pc:spChg chg="mod">
          <ac:chgData name="Tom Johnsson" userId="b7be0a8f-eeb0-4f89-9b9b-f8558d5d107d" providerId="ADAL" clId="{260D5F74-44DD-B247-94CA-6D97F7D5DA5B}" dt="2022-03-23T15:38:47.565" v="4259" actId="1076"/>
          <ac:spMkLst>
            <pc:docMk/>
            <pc:sldMk cId="2592431303" sldId="1219"/>
            <ac:spMk id="6" creationId="{7679B325-7B84-B343-8649-8500A159E335}"/>
          </ac:spMkLst>
        </pc:spChg>
      </pc:sldChg>
      <pc:sldChg chg="modSp mod">
        <pc:chgData name="Tom Johnsson" userId="b7be0a8f-eeb0-4f89-9b9b-f8558d5d107d" providerId="ADAL" clId="{260D5F74-44DD-B247-94CA-6D97F7D5DA5B}" dt="2022-03-22T15:58:44.204" v="2075" actId="14100"/>
        <pc:sldMkLst>
          <pc:docMk/>
          <pc:sldMk cId="4009462919" sldId="1220"/>
        </pc:sldMkLst>
        <pc:picChg chg="mod">
          <ac:chgData name="Tom Johnsson" userId="b7be0a8f-eeb0-4f89-9b9b-f8558d5d107d" providerId="ADAL" clId="{260D5F74-44DD-B247-94CA-6D97F7D5DA5B}" dt="2022-03-22T15:58:44.204" v="2075" actId="14100"/>
          <ac:picMkLst>
            <pc:docMk/>
            <pc:sldMk cId="4009462919" sldId="1220"/>
            <ac:picMk id="9" creationId="{1650AE84-CCB2-214D-9A5A-338D44B729EC}"/>
          </ac:picMkLst>
        </pc:picChg>
      </pc:sldChg>
      <pc:sldChg chg="addSp delSp modSp mod modNotesTx">
        <pc:chgData name="Tom Johnsson" userId="b7be0a8f-eeb0-4f89-9b9b-f8558d5d107d" providerId="ADAL" clId="{260D5F74-44DD-B247-94CA-6D97F7D5DA5B}" dt="2022-03-22T16:03:58.888" v="2145" actId="1076"/>
        <pc:sldMkLst>
          <pc:docMk/>
          <pc:sldMk cId="1121130083" sldId="1221"/>
        </pc:sldMkLst>
        <pc:spChg chg="add mod">
          <ac:chgData name="Tom Johnsson" userId="b7be0a8f-eeb0-4f89-9b9b-f8558d5d107d" providerId="ADAL" clId="{260D5F74-44DD-B247-94CA-6D97F7D5DA5B}" dt="2022-03-22T16:03:58.888" v="2145" actId="1076"/>
          <ac:spMkLst>
            <pc:docMk/>
            <pc:sldMk cId="1121130083" sldId="1221"/>
            <ac:spMk id="6" creationId="{0CABE882-1599-3544-9BE7-931852297453}"/>
          </ac:spMkLst>
        </pc:spChg>
        <pc:picChg chg="add mod modCrop">
          <ac:chgData name="Tom Johnsson" userId="b7be0a8f-eeb0-4f89-9b9b-f8558d5d107d" providerId="ADAL" clId="{260D5F74-44DD-B247-94CA-6D97F7D5DA5B}" dt="2022-03-22T16:03:52.934" v="2144" actId="1076"/>
          <ac:picMkLst>
            <pc:docMk/>
            <pc:sldMk cId="1121130083" sldId="1221"/>
            <ac:picMk id="5" creationId="{A5F582A8-2D25-5542-A64A-56E73BBFA5F2}"/>
          </ac:picMkLst>
        </pc:picChg>
        <pc:picChg chg="del mod">
          <ac:chgData name="Tom Johnsson" userId="b7be0a8f-eeb0-4f89-9b9b-f8558d5d107d" providerId="ADAL" clId="{260D5F74-44DD-B247-94CA-6D97F7D5DA5B}" dt="2022-03-22T16:01:03.853" v="2080" actId="478"/>
          <ac:picMkLst>
            <pc:docMk/>
            <pc:sldMk cId="1121130083" sldId="1221"/>
            <ac:picMk id="9" creationId="{5574BF68-80D1-6A43-892F-ED7F42F2DC79}"/>
          </ac:picMkLst>
        </pc:picChg>
      </pc:sldChg>
      <pc:sldChg chg="addSp delSp modSp mod">
        <pc:chgData name="Tom Johnsson" userId="b7be0a8f-eeb0-4f89-9b9b-f8558d5d107d" providerId="ADAL" clId="{260D5F74-44DD-B247-94CA-6D97F7D5DA5B}" dt="2022-03-22T16:08:44.325" v="2194" actId="1076"/>
        <pc:sldMkLst>
          <pc:docMk/>
          <pc:sldMk cId="3895928558" sldId="1222"/>
        </pc:sldMkLst>
        <pc:spChg chg="mod">
          <ac:chgData name="Tom Johnsson" userId="b7be0a8f-eeb0-4f89-9b9b-f8558d5d107d" providerId="ADAL" clId="{260D5F74-44DD-B247-94CA-6D97F7D5DA5B}" dt="2022-03-22T16:07:18.547" v="2178" actId="1076"/>
          <ac:spMkLst>
            <pc:docMk/>
            <pc:sldMk cId="3895928558" sldId="1222"/>
            <ac:spMk id="10" creationId="{F4F0EC35-CCFC-274C-8712-0D759CF74417}"/>
          </ac:spMkLst>
        </pc:spChg>
        <pc:spChg chg="mod">
          <ac:chgData name="Tom Johnsson" userId="b7be0a8f-eeb0-4f89-9b9b-f8558d5d107d" providerId="ADAL" clId="{260D5F74-44DD-B247-94CA-6D97F7D5DA5B}" dt="2022-03-22T16:07:23.617" v="2188" actId="1035"/>
          <ac:spMkLst>
            <pc:docMk/>
            <pc:sldMk cId="3895928558" sldId="1222"/>
            <ac:spMk id="11" creationId="{93252D7E-2DE1-F14D-998D-64A399CE41D1}"/>
          </ac:spMkLst>
        </pc:spChg>
        <pc:spChg chg="mod">
          <ac:chgData name="Tom Johnsson" userId="b7be0a8f-eeb0-4f89-9b9b-f8558d5d107d" providerId="ADAL" clId="{260D5F74-44DD-B247-94CA-6D97F7D5DA5B}" dt="2022-03-22T16:07:30.449" v="2192" actId="1037"/>
          <ac:spMkLst>
            <pc:docMk/>
            <pc:sldMk cId="3895928558" sldId="1222"/>
            <ac:spMk id="12" creationId="{65CB006D-7B6B-A047-AB64-2655A1465568}"/>
          </ac:spMkLst>
        </pc:spChg>
        <pc:spChg chg="add mod">
          <ac:chgData name="Tom Johnsson" userId="b7be0a8f-eeb0-4f89-9b9b-f8558d5d107d" providerId="ADAL" clId="{260D5F74-44DD-B247-94CA-6D97F7D5DA5B}" dt="2022-03-22T16:08:44.325" v="2194" actId="1076"/>
          <ac:spMkLst>
            <pc:docMk/>
            <pc:sldMk cId="3895928558" sldId="1222"/>
            <ac:spMk id="13" creationId="{DDC52163-CE4D-9A4A-BA6E-698CB77B0833}"/>
          </ac:spMkLst>
        </pc:spChg>
        <pc:grpChg chg="add del mod">
          <ac:chgData name="Tom Johnsson" userId="b7be0a8f-eeb0-4f89-9b9b-f8558d5d107d" providerId="ADAL" clId="{260D5F74-44DD-B247-94CA-6D97F7D5DA5B}" dt="2022-03-22T16:07:18.547" v="2178" actId="1076"/>
          <ac:grpSpMkLst>
            <pc:docMk/>
            <pc:sldMk cId="3895928558" sldId="1222"/>
            <ac:grpSpMk id="6" creationId="{C3FC24B8-012E-3B4C-ACD0-2445193BA48E}"/>
          </ac:grpSpMkLst>
        </pc:grpChg>
        <pc:picChg chg="add mod">
          <ac:chgData name="Tom Johnsson" userId="b7be0a8f-eeb0-4f89-9b9b-f8558d5d107d" providerId="ADAL" clId="{260D5F74-44DD-B247-94CA-6D97F7D5DA5B}" dt="2022-03-22T16:06:01.201" v="2156" actId="167"/>
          <ac:picMkLst>
            <pc:docMk/>
            <pc:sldMk cId="3895928558" sldId="1222"/>
            <ac:picMk id="5" creationId="{E41576E6-6C8D-B54A-AFF9-859BEF0E2D1E}"/>
          </ac:picMkLst>
        </pc:picChg>
        <pc:picChg chg="del mod">
          <ac:chgData name="Tom Johnsson" userId="b7be0a8f-eeb0-4f89-9b9b-f8558d5d107d" providerId="ADAL" clId="{260D5F74-44DD-B247-94CA-6D97F7D5DA5B}" dt="2022-03-22T16:05:12.311" v="2149" actId="478"/>
          <ac:picMkLst>
            <pc:docMk/>
            <pc:sldMk cId="3895928558" sldId="1222"/>
            <ac:picMk id="7" creationId="{3E82581E-2409-CD45-941F-4EFCDBBB17CE}"/>
          </ac:picMkLst>
        </pc:picChg>
      </pc:sldChg>
      <pc:sldChg chg="addSp delSp modSp mod modNotesTx">
        <pc:chgData name="Tom Johnsson" userId="b7be0a8f-eeb0-4f89-9b9b-f8558d5d107d" providerId="ADAL" clId="{260D5F74-44DD-B247-94CA-6D97F7D5DA5B}" dt="2022-03-23T15:41:48.112" v="4467" actId="20577"/>
        <pc:sldMkLst>
          <pc:docMk/>
          <pc:sldMk cId="3801451764" sldId="1223"/>
        </pc:sldMkLst>
        <pc:spChg chg="mod">
          <ac:chgData name="Tom Johnsson" userId="b7be0a8f-eeb0-4f89-9b9b-f8558d5d107d" providerId="ADAL" clId="{260D5F74-44DD-B247-94CA-6D97F7D5DA5B}" dt="2022-03-23T15:41:48.112" v="4467" actId="20577"/>
          <ac:spMkLst>
            <pc:docMk/>
            <pc:sldMk cId="3801451764" sldId="1223"/>
            <ac:spMk id="6" creationId="{0DD41D6F-DD61-174A-AD2E-07BDB3649512}"/>
          </ac:spMkLst>
        </pc:spChg>
        <pc:spChg chg="del">
          <ac:chgData name="Tom Johnsson" userId="b7be0a8f-eeb0-4f89-9b9b-f8558d5d107d" providerId="ADAL" clId="{260D5F74-44DD-B247-94CA-6D97F7D5DA5B}" dt="2022-03-22T16:10:38.587" v="2239" actId="478"/>
          <ac:spMkLst>
            <pc:docMk/>
            <pc:sldMk cId="3801451764" sldId="1223"/>
            <ac:spMk id="7" creationId="{C00613E8-1988-7846-8D62-E81672B0D946}"/>
          </ac:spMkLst>
        </pc:spChg>
        <pc:picChg chg="add mod modCrop">
          <ac:chgData name="Tom Johnsson" userId="b7be0a8f-eeb0-4f89-9b9b-f8558d5d107d" providerId="ADAL" clId="{260D5F74-44DD-B247-94CA-6D97F7D5DA5B}" dt="2022-03-22T16:10:55.302" v="2240" actId="1076"/>
          <ac:picMkLst>
            <pc:docMk/>
            <pc:sldMk cId="3801451764" sldId="1223"/>
            <ac:picMk id="5" creationId="{1EAB0A41-12CA-8D46-86DA-44DCAA440FB2}"/>
          </ac:picMkLst>
        </pc:picChg>
        <pc:picChg chg="del">
          <ac:chgData name="Tom Johnsson" userId="b7be0a8f-eeb0-4f89-9b9b-f8558d5d107d" providerId="ADAL" clId="{260D5F74-44DD-B247-94CA-6D97F7D5DA5B}" dt="2022-03-22T16:09:03.495" v="2195" actId="478"/>
          <ac:picMkLst>
            <pc:docMk/>
            <pc:sldMk cId="3801451764" sldId="1223"/>
            <ac:picMk id="12" creationId="{A5540F7E-8DEC-F947-A49F-6EAA21ED7AF2}"/>
          </ac:picMkLst>
        </pc:picChg>
      </pc:sldChg>
      <pc:sldChg chg="addSp delSp modSp mod">
        <pc:chgData name="Tom Johnsson" userId="b7be0a8f-eeb0-4f89-9b9b-f8558d5d107d" providerId="ADAL" clId="{260D5F74-44DD-B247-94CA-6D97F7D5DA5B}" dt="2022-03-23T15:42:29.698" v="4475" actId="1076"/>
        <pc:sldMkLst>
          <pc:docMk/>
          <pc:sldMk cId="1687070540" sldId="1224"/>
        </pc:sldMkLst>
        <pc:spChg chg="del">
          <ac:chgData name="Tom Johnsson" userId="b7be0a8f-eeb0-4f89-9b9b-f8558d5d107d" providerId="ADAL" clId="{260D5F74-44DD-B247-94CA-6D97F7D5DA5B}" dt="2022-03-23T15:42:25.023" v="4474" actId="478"/>
          <ac:spMkLst>
            <pc:docMk/>
            <pc:sldMk cId="1687070540" sldId="1224"/>
            <ac:spMk id="6" creationId="{F31C2DE9-1AB0-0547-B7C1-1E1ABB133FBB}"/>
          </ac:spMkLst>
        </pc:spChg>
        <pc:spChg chg="add mod">
          <ac:chgData name="Tom Johnsson" userId="b7be0a8f-eeb0-4f89-9b9b-f8558d5d107d" providerId="ADAL" clId="{260D5F74-44DD-B247-94CA-6D97F7D5DA5B}" dt="2022-03-23T15:42:29.698" v="4475" actId="1076"/>
          <ac:spMkLst>
            <pc:docMk/>
            <pc:sldMk cId="1687070540" sldId="1224"/>
            <ac:spMk id="7" creationId="{E310D453-835A-AA44-AD0D-6E0DC36D0EEA}"/>
          </ac:spMkLst>
        </pc:spChg>
        <pc:picChg chg="mod">
          <ac:chgData name="Tom Johnsson" userId="b7be0a8f-eeb0-4f89-9b9b-f8558d5d107d" providerId="ADAL" clId="{260D5F74-44DD-B247-94CA-6D97F7D5DA5B}" dt="2022-03-22T16:26:16.191" v="2508" actId="14100"/>
          <ac:picMkLst>
            <pc:docMk/>
            <pc:sldMk cId="1687070540" sldId="1224"/>
            <ac:picMk id="10" creationId="{396AB31C-9472-324D-B27F-2B8ABF7165CD}"/>
          </ac:picMkLst>
        </pc:picChg>
      </pc:sldChg>
      <pc:sldChg chg="addSp delSp modSp mod modNotesTx">
        <pc:chgData name="Tom Johnsson" userId="b7be0a8f-eeb0-4f89-9b9b-f8558d5d107d" providerId="ADAL" clId="{260D5F74-44DD-B247-94CA-6D97F7D5DA5B}" dt="2022-03-23T15:42:36.925" v="4478" actId="20577"/>
        <pc:sldMkLst>
          <pc:docMk/>
          <pc:sldMk cId="1061308591" sldId="1225"/>
        </pc:sldMkLst>
        <pc:spChg chg="mod">
          <ac:chgData name="Tom Johnsson" userId="b7be0a8f-eeb0-4f89-9b9b-f8558d5d107d" providerId="ADAL" clId="{260D5F74-44DD-B247-94CA-6D97F7D5DA5B}" dt="2022-03-23T15:42:36.925" v="4478" actId="20577"/>
          <ac:spMkLst>
            <pc:docMk/>
            <pc:sldMk cId="1061308591" sldId="1225"/>
            <ac:spMk id="7" creationId="{305BCAAB-C480-7B46-9698-E15E5E3557CC}"/>
          </ac:spMkLst>
        </pc:spChg>
        <pc:spChg chg="add del mod">
          <ac:chgData name="Tom Johnsson" userId="b7be0a8f-eeb0-4f89-9b9b-f8558d5d107d" providerId="ADAL" clId="{260D5F74-44DD-B247-94CA-6D97F7D5DA5B}" dt="2022-03-22T16:26:35.885" v="2512"/>
          <ac:spMkLst>
            <pc:docMk/>
            <pc:sldMk cId="1061308591" sldId="1225"/>
            <ac:spMk id="8" creationId="{50101D64-6BF8-8D42-A134-7B404972EBA2}"/>
          </ac:spMkLst>
        </pc:spChg>
        <pc:picChg chg="add del mod">
          <ac:chgData name="Tom Johnsson" userId="b7be0a8f-eeb0-4f89-9b9b-f8558d5d107d" providerId="ADAL" clId="{260D5F74-44DD-B247-94CA-6D97F7D5DA5B}" dt="2022-03-22T16:26:34.304" v="2511" actId="21"/>
          <ac:picMkLst>
            <pc:docMk/>
            <pc:sldMk cId="1061308591" sldId="1225"/>
            <ac:picMk id="4" creationId="{628DD608-A246-1A4D-9AE7-16655BE72EB9}"/>
          </ac:picMkLst>
        </pc:picChg>
        <pc:picChg chg="del">
          <ac:chgData name="Tom Johnsson" userId="b7be0a8f-eeb0-4f89-9b9b-f8558d5d107d" providerId="ADAL" clId="{260D5F74-44DD-B247-94CA-6D97F7D5DA5B}" dt="2022-03-22T16:26:31.775" v="2510" actId="478"/>
          <ac:picMkLst>
            <pc:docMk/>
            <pc:sldMk cId="1061308591" sldId="1225"/>
            <ac:picMk id="6" creationId="{1DB5FC16-ED7A-C14C-AC28-0FEDACD93664}"/>
          </ac:picMkLst>
        </pc:picChg>
        <pc:picChg chg="add mod">
          <ac:chgData name="Tom Johnsson" userId="b7be0a8f-eeb0-4f89-9b9b-f8558d5d107d" providerId="ADAL" clId="{260D5F74-44DD-B247-94CA-6D97F7D5DA5B}" dt="2022-03-22T16:27:16.032" v="2549" actId="14100"/>
          <ac:picMkLst>
            <pc:docMk/>
            <pc:sldMk cId="1061308591" sldId="1225"/>
            <ac:picMk id="10" creationId="{AA06F454-4AC5-5645-9F0F-3AAF9ACBA59F}"/>
          </ac:picMkLst>
        </pc:picChg>
      </pc:sldChg>
      <pc:sldChg chg="addSp delSp modSp mod">
        <pc:chgData name="Tom Johnsson" userId="b7be0a8f-eeb0-4f89-9b9b-f8558d5d107d" providerId="ADAL" clId="{260D5F74-44DD-B247-94CA-6D97F7D5DA5B}" dt="2022-03-23T15:43:35.466" v="4503" actId="1076"/>
        <pc:sldMkLst>
          <pc:docMk/>
          <pc:sldMk cId="2949655122" sldId="1226"/>
        </pc:sldMkLst>
        <pc:spChg chg="add mod">
          <ac:chgData name="Tom Johnsson" userId="b7be0a8f-eeb0-4f89-9b9b-f8558d5d107d" providerId="ADAL" clId="{260D5F74-44DD-B247-94CA-6D97F7D5DA5B}" dt="2022-03-23T15:43:35.466" v="4503" actId="1076"/>
          <ac:spMkLst>
            <pc:docMk/>
            <pc:sldMk cId="2949655122" sldId="1226"/>
            <ac:spMk id="7" creationId="{DCE510E5-011A-9F4D-984C-E91CF12C2BDB}"/>
          </ac:spMkLst>
        </pc:spChg>
        <pc:spChg chg="del mod">
          <ac:chgData name="Tom Johnsson" userId="b7be0a8f-eeb0-4f89-9b9b-f8558d5d107d" providerId="ADAL" clId="{260D5F74-44DD-B247-94CA-6D97F7D5DA5B}" dt="2022-03-23T15:43:31.028" v="4502" actId="478"/>
          <ac:spMkLst>
            <pc:docMk/>
            <pc:sldMk cId="2949655122" sldId="1226"/>
            <ac:spMk id="8" creationId="{5B9985C6-3CB9-C04B-942F-1C1EBD3D5F91}"/>
          </ac:spMkLst>
        </pc:spChg>
        <pc:picChg chg="mod">
          <ac:chgData name="Tom Johnsson" userId="b7be0a8f-eeb0-4f89-9b9b-f8558d5d107d" providerId="ADAL" clId="{260D5F74-44DD-B247-94CA-6D97F7D5DA5B}" dt="2022-03-22T16:42:54.891" v="2953" actId="14100"/>
          <ac:picMkLst>
            <pc:docMk/>
            <pc:sldMk cId="2949655122" sldId="1226"/>
            <ac:picMk id="6" creationId="{5534C8CA-F514-1249-99DD-0E17557F94B0}"/>
          </ac:picMkLst>
        </pc:picChg>
      </pc:sldChg>
      <pc:sldChg chg="addSp delSp modSp mod modNotesTx">
        <pc:chgData name="Tom Johnsson" userId="b7be0a8f-eeb0-4f89-9b9b-f8558d5d107d" providerId="ADAL" clId="{260D5F74-44DD-B247-94CA-6D97F7D5DA5B}" dt="2022-03-23T15:41:55.233" v="4468" actId="6549"/>
        <pc:sldMkLst>
          <pc:docMk/>
          <pc:sldMk cId="4051114125" sldId="1228"/>
        </pc:sldMkLst>
        <pc:spChg chg="add del mod">
          <ac:chgData name="Tom Johnsson" userId="b7be0a8f-eeb0-4f89-9b9b-f8558d5d107d" providerId="ADAL" clId="{260D5F74-44DD-B247-94CA-6D97F7D5DA5B}" dt="2022-03-22T16:16:13.841" v="2292"/>
          <ac:spMkLst>
            <pc:docMk/>
            <pc:sldMk cId="4051114125" sldId="1228"/>
            <ac:spMk id="4" creationId="{9D0392A0-A7E2-E540-BC2B-051724BA5606}"/>
          </ac:spMkLst>
        </pc:spChg>
        <pc:spChg chg="mod">
          <ac:chgData name="Tom Johnsson" userId="b7be0a8f-eeb0-4f89-9b9b-f8558d5d107d" providerId="ADAL" clId="{260D5F74-44DD-B247-94CA-6D97F7D5DA5B}" dt="2022-03-23T15:41:55.233" v="4468" actId="6549"/>
          <ac:spMkLst>
            <pc:docMk/>
            <pc:sldMk cId="4051114125" sldId="1228"/>
            <ac:spMk id="12" creationId="{BDCF7B58-F70C-9040-89D0-FC3BC86B2DBE}"/>
          </ac:spMkLst>
        </pc:spChg>
        <pc:picChg chg="add mod">
          <ac:chgData name="Tom Johnsson" userId="b7be0a8f-eeb0-4f89-9b9b-f8558d5d107d" providerId="ADAL" clId="{260D5F74-44DD-B247-94CA-6D97F7D5DA5B}" dt="2022-03-22T16:16:37.113" v="2314" actId="14100"/>
          <ac:picMkLst>
            <pc:docMk/>
            <pc:sldMk cId="4051114125" sldId="1228"/>
            <ac:picMk id="6" creationId="{FB7F1D24-5BA4-2D47-AEF0-79014C083489}"/>
          </ac:picMkLst>
        </pc:picChg>
        <pc:picChg chg="del">
          <ac:chgData name="Tom Johnsson" userId="b7be0a8f-eeb0-4f89-9b9b-f8558d5d107d" providerId="ADAL" clId="{260D5F74-44DD-B247-94CA-6D97F7D5DA5B}" dt="2022-03-22T16:16:08.777" v="2291" actId="478"/>
          <ac:picMkLst>
            <pc:docMk/>
            <pc:sldMk cId="4051114125" sldId="1228"/>
            <ac:picMk id="11" creationId="{54BB9BA0-1005-3B4F-812B-4DE935746DFA}"/>
          </ac:picMkLst>
        </pc:picChg>
      </pc:sldChg>
      <pc:sldChg chg="modSp mod modNotesTx">
        <pc:chgData name="Tom Johnsson" userId="b7be0a8f-eeb0-4f89-9b9b-f8558d5d107d" providerId="ADAL" clId="{260D5F74-44DD-B247-94CA-6D97F7D5DA5B}" dt="2022-03-23T15:37:59.888" v="4229" actId="6549"/>
        <pc:sldMkLst>
          <pc:docMk/>
          <pc:sldMk cId="2607767801" sldId="1229"/>
        </pc:sldMkLst>
        <pc:spChg chg="mod">
          <ac:chgData name="Tom Johnsson" userId="b7be0a8f-eeb0-4f89-9b9b-f8558d5d107d" providerId="ADAL" clId="{260D5F74-44DD-B247-94CA-6D97F7D5DA5B}" dt="2022-03-23T15:37:59.888" v="4229" actId="6549"/>
          <ac:spMkLst>
            <pc:docMk/>
            <pc:sldMk cId="2607767801" sldId="1229"/>
            <ac:spMk id="7" creationId="{3B91BAE4-CC94-0A4E-84DC-E0E52B599011}"/>
          </ac:spMkLst>
        </pc:spChg>
      </pc:sldChg>
      <pc:sldChg chg="addSp delSp modSp mod modNotesTx">
        <pc:chgData name="Tom Johnsson" userId="b7be0a8f-eeb0-4f89-9b9b-f8558d5d107d" providerId="ADAL" clId="{260D5F74-44DD-B247-94CA-6D97F7D5DA5B}" dt="2022-03-22T16:38:22.681" v="2850" actId="20577"/>
        <pc:sldMkLst>
          <pc:docMk/>
          <pc:sldMk cId="3008192288" sldId="1230"/>
        </pc:sldMkLst>
        <pc:spChg chg="add del mod">
          <ac:chgData name="Tom Johnsson" userId="b7be0a8f-eeb0-4f89-9b9b-f8558d5d107d" providerId="ADAL" clId="{260D5F74-44DD-B247-94CA-6D97F7D5DA5B}" dt="2022-03-22T16:28:34.030" v="2568"/>
          <ac:spMkLst>
            <pc:docMk/>
            <pc:sldMk cId="3008192288" sldId="1230"/>
            <ac:spMk id="6" creationId="{D9700559-16FD-9A4C-8FF7-5AC94CE1BE7E}"/>
          </ac:spMkLst>
        </pc:spChg>
        <pc:spChg chg="del">
          <ac:chgData name="Tom Johnsson" userId="b7be0a8f-eeb0-4f89-9b9b-f8558d5d107d" providerId="ADAL" clId="{260D5F74-44DD-B247-94CA-6D97F7D5DA5B}" dt="2022-03-22T16:29:10.944" v="2591" actId="478"/>
          <ac:spMkLst>
            <pc:docMk/>
            <pc:sldMk cId="3008192288" sldId="1230"/>
            <ac:spMk id="7" creationId="{0BF91B56-F162-FD4C-8307-86B2FC6A2CB3}"/>
          </ac:spMkLst>
        </pc:spChg>
        <pc:spChg chg="mod">
          <ac:chgData name="Tom Johnsson" userId="b7be0a8f-eeb0-4f89-9b9b-f8558d5d107d" providerId="ADAL" clId="{260D5F74-44DD-B247-94CA-6D97F7D5DA5B}" dt="2022-03-22T16:29:04.035" v="2590" actId="20577"/>
          <ac:spMkLst>
            <pc:docMk/>
            <pc:sldMk cId="3008192288" sldId="1230"/>
            <ac:spMk id="16" creationId="{66010E97-9D08-B043-8F67-2D7E7DD92154}"/>
          </ac:spMkLst>
        </pc:spChg>
        <pc:picChg chg="add del mod">
          <ac:chgData name="Tom Johnsson" userId="b7be0a8f-eeb0-4f89-9b9b-f8558d5d107d" providerId="ADAL" clId="{260D5F74-44DD-B247-94CA-6D97F7D5DA5B}" dt="2022-03-22T16:28:31.758" v="2567" actId="21"/>
          <ac:picMkLst>
            <pc:docMk/>
            <pc:sldMk cId="3008192288" sldId="1230"/>
            <ac:picMk id="4" creationId="{DA1BD1AD-F9B2-C444-B6C9-477C8D4AC22D}"/>
          </ac:picMkLst>
        </pc:picChg>
        <pc:picChg chg="add mod">
          <ac:chgData name="Tom Johnsson" userId="b7be0a8f-eeb0-4f89-9b9b-f8558d5d107d" providerId="ADAL" clId="{260D5F74-44DD-B247-94CA-6D97F7D5DA5B}" dt="2022-03-22T16:29:20.186" v="2592" actId="14100"/>
          <ac:picMkLst>
            <pc:docMk/>
            <pc:sldMk cId="3008192288" sldId="1230"/>
            <ac:picMk id="10" creationId="{4F9B7896-1086-4342-BE96-B6B7FBD42A59}"/>
          </ac:picMkLst>
        </pc:picChg>
        <pc:picChg chg="del">
          <ac:chgData name="Tom Johnsson" userId="b7be0a8f-eeb0-4f89-9b9b-f8558d5d107d" providerId="ADAL" clId="{260D5F74-44DD-B247-94CA-6D97F7D5DA5B}" dt="2022-03-22T16:28:26.140" v="2566" actId="478"/>
          <ac:picMkLst>
            <pc:docMk/>
            <pc:sldMk cId="3008192288" sldId="1230"/>
            <ac:picMk id="15" creationId="{FCCD3114-CA81-F643-8E7E-69C02C742E8A}"/>
          </ac:picMkLst>
        </pc:picChg>
      </pc:sldChg>
      <pc:sldChg chg="addSp delSp modSp mod">
        <pc:chgData name="Tom Johnsson" userId="b7be0a8f-eeb0-4f89-9b9b-f8558d5d107d" providerId="ADAL" clId="{260D5F74-44DD-B247-94CA-6D97F7D5DA5B}" dt="2022-03-23T15:43:48.002" v="4506" actId="1076"/>
        <pc:sldMkLst>
          <pc:docMk/>
          <pc:sldMk cId="486914780" sldId="1232"/>
        </pc:sldMkLst>
        <pc:spChg chg="add mod">
          <ac:chgData name="Tom Johnsson" userId="b7be0a8f-eeb0-4f89-9b9b-f8558d5d107d" providerId="ADAL" clId="{260D5F74-44DD-B247-94CA-6D97F7D5DA5B}" dt="2022-03-23T15:43:48.002" v="4506" actId="1076"/>
          <ac:spMkLst>
            <pc:docMk/>
            <pc:sldMk cId="486914780" sldId="1232"/>
            <ac:spMk id="6" creationId="{B710BA0A-E98A-0141-9F3E-9ABD8F71F3F0}"/>
          </ac:spMkLst>
        </pc:spChg>
        <pc:spChg chg="del">
          <ac:chgData name="Tom Johnsson" userId="b7be0a8f-eeb0-4f89-9b9b-f8558d5d107d" providerId="ADAL" clId="{260D5F74-44DD-B247-94CA-6D97F7D5DA5B}" dt="2022-03-23T15:43:45.179" v="4505" actId="478"/>
          <ac:spMkLst>
            <pc:docMk/>
            <pc:sldMk cId="486914780" sldId="1232"/>
            <ac:spMk id="10" creationId="{4B047DB8-5D47-E040-92C0-0B3278D020FA}"/>
          </ac:spMkLst>
        </pc:spChg>
      </pc:sldChg>
      <pc:sldChg chg="addSp delSp modSp mod">
        <pc:chgData name="Tom Johnsson" userId="b7be0a8f-eeb0-4f89-9b9b-f8558d5d107d" providerId="ADAL" clId="{260D5F74-44DD-B247-94CA-6D97F7D5DA5B}" dt="2022-03-23T15:43:57.349" v="4509" actId="1076"/>
        <pc:sldMkLst>
          <pc:docMk/>
          <pc:sldMk cId="3560800608" sldId="1233"/>
        </pc:sldMkLst>
        <pc:spChg chg="del">
          <ac:chgData name="Tom Johnsson" userId="b7be0a8f-eeb0-4f89-9b9b-f8558d5d107d" providerId="ADAL" clId="{260D5F74-44DD-B247-94CA-6D97F7D5DA5B}" dt="2022-03-23T15:43:53.738" v="4507" actId="478"/>
          <ac:spMkLst>
            <pc:docMk/>
            <pc:sldMk cId="3560800608" sldId="1233"/>
            <ac:spMk id="6" creationId="{881AD0B7-2FA8-7E4F-83F8-5C6DBA2EDAC8}"/>
          </ac:spMkLst>
        </pc:spChg>
        <pc:spChg chg="add mod">
          <ac:chgData name="Tom Johnsson" userId="b7be0a8f-eeb0-4f89-9b9b-f8558d5d107d" providerId="ADAL" clId="{260D5F74-44DD-B247-94CA-6D97F7D5DA5B}" dt="2022-03-23T15:43:57.349" v="4509" actId="1076"/>
          <ac:spMkLst>
            <pc:docMk/>
            <pc:sldMk cId="3560800608" sldId="1233"/>
            <ac:spMk id="7" creationId="{E7BA3661-9712-E143-B280-ECE0ACF1FBEC}"/>
          </ac:spMkLst>
        </pc:spChg>
      </pc:sldChg>
      <pc:sldChg chg="addSp delSp modSp mod">
        <pc:chgData name="Tom Johnsson" userId="b7be0a8f-eeb0-4f89-9b9b-f8558d5d107d" providerId="ADAL" clId="{260D5F74-44DD-B247-94CA-6D97F7D5DA5B}" dt="2022-03-23T15:44:05.020" v="4512" actId="1076"/>
        <pc:sldMkLst>
          <pc:docMk/>
          <pc:sldMk cId="769568367" sldId="1234"/>
        </pc:sldMkLst>
        <pc:spChg chg="del">
          <ac:chgData name="Tom Johnsson" userId="b7be0a8f-eeb0-4f89-9b9b-f8558d5d107d" providerId="ADAL" clId="{260D5F74-44DD-B247-94CA-6D97F7D5DA5B}" dt="2022-03-23T15:44:01.555" v="4510" actId="478"/>
          <ac:spMkLst>
            <pc:docMk/>
            <pc:sldMk cId="769568367" sldId="1234"/>
            <ac:spMk id="6" creationId="{0104FC47-462C-A143-B652-A0FF38956133}"/>
          </ac:spMkLst>
        </pc:spChg>
        <pc:spChg chg="add mod">
          <ac:chgData name="Tom Johnsson" userId="b7be0a8f-eeb0-4f89-9b9b-f8558d5d107d" providerId="ADAL" clId="{260D5F74-44DD-B247-94CA-6D97F7D5DA5B}" dt="2022-03-23T15:44:05.020" v="4512" actId="1076"/>
          <ac:spMkLst>
            <pc:docMk/>
            <pc:sldMk cId="769568367" sldId="1234"/>
            <ac:spMk id="7" creationId="{21462C3A-FEB9-CE44-8291-4382EDDAE0C8}"/>
          </ac:spMkLst>
        </pc:spChg>
      </pc:sldChg>
      <pc:sldChg chg="addSp delSp modSp mod modNotesTx">
        <pc:chgData name="Tom Johnsson" userId="b7be0a8f-eeb0-4f89-9b9b-f8558d5d107d" providerId="ADAL" clId="{260D5F74-44DD-B247-94CA-6D97F7D5DA5B}" dt="2022-03-22T17:03:05.645" v="3573" actId="20577"/>
        <pc:sldMkLst>
          <pc:docMk/>
          <pc:sldMk cId="2847384136" sldId="1236"/>
        </pc:sldMkLst>
        <pc:spChg chg="add del mod">
          <ac:chgData name="Tom Johnsson" userId="b7be0a8f-eeb0-4f89-9b9b-f8558d5d107d" providerId="ADAL" clId="{260D5F74-44DD-B247-94CA-6D97F7D5DA5B}" dt="2022-03-22T17:02:02.368" v="3547"/>
          <ac:spMkLst>
            <pc:docMk/>
            <pc:sldMk cId="2847384136" sldId="1236"/>
            <ac:spMk id="7" creationId="{8C6D4757-997B-2445-B9A0-5C73BC912DC9}"/>
          </ac:spMkLst>
        </pc:spChg>
        <pc:spChg chg="mod">
          <ac:chgData name="Tom Johnsson" userId="b7be0a8f-eeb0-4f89-9b9b-f8558d5d107d" providerId="ADAL" clId="{260D5F74-44DD-B247-94CA-6D97F7D5DA5B}" dt="2022-03-22T17:02:43.658" v="3570" actId="20577"/>
          <ac:spMkLst>
            <pc:docMk/>
            <pc:sldMk cId="2847384136" sldId="1236"/>
            <ac:spMk id="11" creationId="{025590D7-8AAD-3B43-9E2D-910891DA15B2}"/>
          </ac:spMkLst>
        </pc:spChg>
        <pc:spChg chg="mod">
          <ac:chgData name="Tom Johnsson" userId="b7be0a8f-eeb0-4f89-9b9b-f8558d5d107d" providerId="ADAL" clId="{260D5F74-44DD-B247-94CA-6D97F7D5DA5B}" dt="2022-03-22T17:02:51.897" v="3572" actId="1076"/>
          <ac:spMkLst>
            <pc:docMk/>
            <pc:sldMk cId="2847384136" sldId="1236"/>
            <ac:spMk id="14" creationId="{690E6E94-BE34-984A-A692-BEEDAC652ABF}"/>
          </ac:spMkLst>
        </pc:spChg>
        <pc:picChg chg="add del mod">
          <ac:chgData name="Tom Johnsson" userId="b7be0a8f-eeb0-4f89-9b9b-f8558d5d107d" providerId="ADAL" clId="{260D5F74-44DD-B247-94CA-6D97F7D5DA5B}" dt="2022-03-22T17:01:58.197" v="3545" actId="21"/>
          <ac:picMkLst>
            <pc:docMk/>
            <pc:sldMk cId="2847384136" sldId="1236"/>
            <ac:picMk id="4" creationId="{D137D695-2F0C-E346-88D2-231B67349EA8}"/>
          </ac:picMkLst>
        </pc:picChg>
        <pc:picChg chg="add mod">
          <ac:chgData name="Tom Johnsson" userId="b7be0a8f-eeb0-4f89-9b9b-f8558d5d107d" providerId="ADAL" clId="{260D5F74-44DD-B247-94CA-6D97F7D5DA5B}" dt="2022-03-22T17:02:47.835" v="3571" actId="14100"/>
          <ac:picMkLst>
            <pc:docMk/>
            <pc:sldMk cId="2847384136" sldId="1236"/>
            <ac:picMk id="12" creationId="{FF258D25-351C-2D47-A5F2-747B8C16AFF1}"/>
          </ac:picMkLst>
        </pc:picChg>
        <pc:picChg chg="del">
          <ac:chgData name="Tom Johnsson" userId="b7be0a8f-eeb0-4f89-9b9b-f8558d5d107d" providerId="ADAL" clId="{260D5F74-44DD-B247-94CA-6D97F7D5DA5B}" dt="2022-03-22T17:01:59.783" v="3546" actId="478"/>
          <ac:picMkLst>
            <pc:docMk/>
            <pc:sldMk cId="2847384136" sldId="1236"/>
            <ac:picMk id="13" creationId="{D04DA352-F6C1-A040-BE5B-B7BF4129A561}"/>
          </ac:picMkLst>
        </pc:picChg>
      </pc:sldChg>
      <pc:sldChg chg="addSp delSp modSp mod">
        <pc:chgData name="Tom Johnsson" userId="b7be0a8f-eeb0-4f89-9b9b-f8558d5d107d" providerId="ADAL" clId="{260D5F74-44DD-B247-94CA-6D97F7D5DA5B}" dt="2022-03-22T17:01:21.795" v="3543" actId="167"/>
        <pc:sldMkLst>
          <pc:docMk/>
          <pc:sldMk cId="3471056395" sldId="1237"/>
        </pc:sldMkLst>
        <pc:spChg chg="add del mod">
          <ac:chgData name="Tom Johnsson" userId="b7be0a8f-eeb0-4f89-9b9b-f8558d5d107d" providerId="ADAL" clId="{260D5F74-44DD-B247-94CA-6D97F7D5DA5B}" dt="2022-03-22T17:00:36.245" v="3517"/>
          <ac:spMkLst>
            <pc:docMk/>
            <pc:sldMk cId="3471056395" sldId="1237"/>
            <ac:spMk id="6" creationId="{8C0D4F3B-928E-C84A-BC2C-D90BA5D64921}"/>
          </ac:spMkLst>
        </pc:spChg>
        <pc:spChg chg="mod">
          <ac:chgData name="Tom Johnsson" userId="b7be0a8f-eeb0-4f89-9b9b-f8558d5d107d" providerId="ADAL" clId="{260D5F74-44DD-B247-94CA-6D97F7D5DA5B}" dt="2022-03-22T17:01:15.508" v="3542" actId="1076"/>
          <ac:spMkLst>
            <pc:docMk/>
            <pc:sldMk cId="3471056395" sldId="1237"/>
            <ac:spMk id="9" creationId="{759C6EC8-D0DB-E44A-8BFA-18C413647C26}"/>
          </ac:spMkLst>
        </pc:spChg>
        <pc:picChg chg="add del mod">
          <ac:chgData name="Tom Johnsson" userId="b7be0a8f-eeb0-4f89-9b9b-f8558d5d107d" providerId="ADAL" clId="{260D5F74-44DD-B247-94CA-6D97F7D5DA5B}" dt="2022-03-22T17:00:34.212" v="3516" actId="21"/>
          <ac:picMkLst>
            <pc:docMk/>
            <pc:sldMk cId="3471056395" sldId="1237"/>
            <ac:picMk id="4" creationId="{39AF3220-D7B8-0C4B-B08F-2DF7E1044998}"/>
          </ac:picMkLst>
        </pc:picChg>
        <pc:picChg chg="del">
          <ac:chgData name="Tom Johnsson" userId="b7be0a8f-eeb0-4f89-9b9b-f8558d5d107d" providerId="ADAL" clId="{260D5F74-44DD-B247-94CA-6D97F7D5DA5B}" dt="2022-03-22T17:00:31.441" v="3515" actId="478"/>
          <ac:picMkLst>
            <pc:docMk/>
            <pc:sldMk cId="3471056395" sldId="1237"/>
            <ac:picMk id="7" creationId="{97661388-744F-A94D-B932-C09D14A3720E}"/>
          </ac:picMkLst>
        </pc:picChg>
        <pc:picChg chg="add mod modCrop">
          <ac:chgData name="Tom Johnsson" userId="b7be0a8f-eeb0-4f89-9b9b-f8558d5d107d" providerId="ADAL" clId="{260D5F74-44DD-B247-94CA-6D97F7D5DA5B}" dt="2022-03-22T17:01:21.795" v="3543" actId="167"/>
          <ac:picMkLst>
            <pc:docMk/>
            <pc:sldMk cId="3471056395" sldId="1237"/>
            <ac:picMk id="10" creationId="{4EC9104F-B7CD-5F48-B459-D7ECE7224D50}"/>
          </ac:picMkLst>
        </pc:picChg>
      </pc:sldChg>
      <pc:sldChg chg="modSp mod modNotesTx">
        <pc:chgData name="Tom Johnsson" userId="b7be0a8f-eeb0-4f89-9b9b-f8558d5d107d" providerId="ADAL" clId="{260D5F74-44DD-B247-94CA-6D97F7D5DA5B}" dt="2022-03-22T17:07:04.622" v="3821" actId="5793"/>
        <pc:sldMkLst>
          <pc:docMk/>
          <pc:sldMk cId="1644313659" sldId="1239"/>
        </pc:sldMkLst>
        <pc:spChg chg="mod">
          <ac:chgData name="Tom Johnsson" userId="b7be0a8f-eeb0-4f89-9b9b-f8558d5d107d" providerId="ADAL" clId="{260D5F74-44DD-B247-94CA-6D97F7D5DA5B}" dt="2022-03-22T17:04:10.226" v="3581" actId="14100"/>
          <ac:spMkLst>
            <pc:docMk/>
            <pc:sldMk cId="1644313659" sldId="1239"/>
            <ac:spMk id="8" creationId="{87DBC0C8-C146-414A-87FC-95DEBDCE3C90}"/>
          </ac:spMkLst>
        </pc:spChg>
        <pc:spChg chg="mod">
          <ac:chgData name="Tom Johnsson" userId="b7be0a8f-eeb0-4f89-9b9b-f8558d5d107d" providerId="ADAL" clId="{260D5F74-44DD-B247-94CA-6D97F7D5DA5B}" dt="2022-03-22T17:03:46.952" v="3576" actId="20577"/>
          <ac:spMkLst>
            <pc:docMk/>
            <pc:sldMk cId="1644313659" sldId="1239"/>
            <ac:spMk id="11" creationId="{025590D7-8AAD-3B43-9E2D-910891DA15B2}"/>
          </ac:spMkLst>
        </pc:spChg>
        <pc:picChg chg="mod">
          <ac:chgData name="Tom Johnsson" userId="b7be0a8f-eeb0-4f89-9b9b-f8558d5d107d" providerId="ADAL" clId="{260D5F74-44DD-B247-94CA-6D97F7D5DA5B}" dt="2022-03-22T17:03:59.828" v="3579" actId="14100"/>
          <ac:picMkLst>
            <pc:docMk/>
            <pc:sldMk cId="1644313659" sldId="1239"/>
            <ac:picMk id="6" creationId="{76E1A97A-38F7-3643-A665-D4BF911EAD31}"/>
          </ac:picMkLst>
        </pc:picChg>
      </pc:sldChg>
      <pc:sldChg chg="addSp delSp modSp mod">
        <pc:chgData name="Tom Johnsson" userId="b7be0a8f-eeb0-4f89-9b9b-f8558d5d107d" providerId="ADAL" clId="{260D5F74-44DD-B247-94CA-6D97F7D5DA5B}" dt="2022-03-23T15:45:04.877" v="4526" actId="1076"/>
        <pc:sldMkLst>
          <pc:docMk/>
          <pc:sldMk cId="1788256680" sldId="1240"/>
        </pc:sldMkLst>
        <pc:spChg chg="del">
          <ac:chgData name="Tom Johnsson" userId="b7be0a8f-eeb0-4f89-9b9b-f8558d5d107d" providerId="ADAL" clId="{260D5F74-44DD-B247-94CA-6D97F7D5DA5B}" dt="2022-03-23T15:45:02.320" v="4525" actId="478"/>
          <ac:spMkLst>
            <pc:docMk/>
            <pc:sldMk cId="1788256680" sldId="1240"/>
            <ac:spMk id="7" creationId="{394D73A7-5338-904B-A047-6295FB1F973F}"/>
          </ac:spMkLst>
        </pc:spChg>
        <pc:spChg chg="add mod">
          <ac:chgData name="Tom Johnsson" userId="b7be0a8f-eeb0-4f89-9b9b-f8558d5d107d" providerId="ADAL" clId="{260D5F74-44DD-B247-94CA-6D97F7D5DA5B}" dt="2022-03-23T15:45:04.877" v="4526" actId="1076"/>
          <ac:spMkLst>
            <pc:docMk/>
            <pc:sldMk cId="1788256680" sldId="1240"/>
            <ac:spMk id="8" creationId="{0F9BBADF-33A6-EB4B-B75C-6224C9991209}"/>
          </ac:spMkLst>
        </pc:spChg>
      </pc:sldChg>
      <pc:sldChg chg="modSp mod">
        <pc:chgData name="Tom Johnsson" userId="b7be0a8f-eeb0-4f89-9b9b-f8558d5d107d" providerId="ADAL" clId="{260D5F74-44DD-B247-94CA-6D97F7D5DA5B}" dt="2022-03-22T17:09:39.315" v="3849" actId="14100"/>
        <pc:sldMkLst>
          <pc:docMk/>
          <pc:sldMk cId="2021569447" sldId="1241"/>
        </pc:sldMkLst>
        <pc:spChg chg="mod">
          <ac:chgData name="Tom Johnsson" userId="b7be0a8f-eeb0-4f89-9b9b-f8558d5d107d" providerId="ADAL" clId="{260D5F74-44DD-B247-94CA-6D97F7D5DA5B}" dt="2022-03-22T17:09:32.611" v="3847" actId="1076"/>
          <ac:spMkLst>
            <pc:docMk/>
            <pc:sldMk cId="2021569447" sldId="1241"/>
            <ac:spMk id="3" creationId="{F7074929-468A-0A43-857B-A6497C4A798E}"/>
          </ac:spMkLst>
        </pc:spChg>
        <pc:picChg chg="mod">
          <ac:chgData name="Tom Johnsson" userId="b7be0a8f-eeb0-4f89-9b9b-f8558d5d107d" providerId="ADAL" clId="{260D5F74-44DD-B247-94CA-6D97F7D5DA5B}" dt="2022-03-22T17:09:39.315" v="3849" actId="14100"/>
          <ac:picMkLst>
            <pc:docMk/>
            <pc:sldMk cId="2021569447" sldId="1241"/>
            <ac:picMk id="5" creationId="{D90B7CCD-02FE-B640-B471-3CA7954522B5}"/>
          </ac:picMkLst>
        </pc:picChg>
      </pc:sldChg>
      <pc:sldChg chg="addSp delSp modSp mod modNotesTx">
        <pc:chgData name="Tom Johnsson" userId="b7be0a8f-eeb0-4f89-9b9b-f8558d5d107d" providerId="ADAL" clId="{260D5F74-44DD-B247-94CA-6D97F7D5DA5B}" dt="2022-03-23T15:45:12.848" v="4527" actId="20577"/>
        <pc:sldMkLst>
          <pc:docMk/>
          <pc:sldMk cId="3888166539" sldId="1242"/>
        </pc:sldMkLst>
        <pc:spChg chg="add del mod">
          <ac:chgData name="Tom Johnsson" userId="b7be0a8f-eeb0-4f89-9b9b-f8558d5d107d" providerId="ADAL" clId="{260D5F74-44DD-B247-94CA-6D97F7D5DA5B}" dt="2022-03-22T17:08:00.442" v="3823"/>
          <ac:spMkLst>
            <pc:docMk/>
            <pc:sldMk cId="3888166539" sldId="1242"/>
            <ac:spMk id="4" creationId="{9825242D-513E-FA4D-8E53-9A93FF85F5B7}"/>
          </ac:spMkLst>
        </pc:spChg>
        <pc:spChg chg="mod">
          <ac:chgData name="Tom Johnsson" userId="b7be0a8f-eeb0-4f89-9b9b-f8558d5d107d" providerId="ADAL" clId="{260D5F74-44DD-B247-94CA-6D97F7D5DA5B}" dt="2022-03-23T15:45:12.848" v="4527" actId="20577"/>
          <ac:spMkLst>
            <pc:docMk/>
            <pc:sldMk cId="3888166539" sldId="1242"/>
            <ac:spMk id="7" creationId="{394D73A7-5338-904B-A047-6295FB1F973F}"/>
          </ac:spMkLst>
        </pc:spChg>
        <pc:picChg chg="add mod">
          <ac:chgData name="Tom Johnsson" userId="b7be0a8f-eeb0-4f89-9b9b-f8558d5d107d" providerId="ADAL" clId="{260D5F74-44DD-B247-94CA-6D97F7D5DA5B}" dt="2022-03-22T17:08:33.938" v="3844" actId="14100"/>
          <ac:picMkLst>
            <pc:docMk/>
            <pc:sldMk cId="3888166539" sldId="1242"/>
            <ac:picMk id="6" creationId="{977E097D-48CE-3D40-83A5-FC9B3E45CC79}"/>
          </ac:picMkLst>
        </pc:picChg>
        <pc:picChg chg="del">
          <ac:chgData name="Tom Johnsson" userId="b7be0a8f-eeb0-4f89-9b9b-f8558d5d107d" providerId="ADAL" clId="{260D5F74-44DD-B247-94CA-6D97F7D5DA5B}" dt="2022-03-22T17:07:56.637" v="3822" actId="478"/>
          <ac:picMkLst>
            <pc:docMk/>
            <pc:sldMk cId="3888166539" sldId="1242"/>
            <ac:picMk id="15" creationId="{20EFC2B3-5650-7543-BB29-5AB834F495CF}"/>
          </ac:picMkLst>
        </pc:picChg>
      </pc:sldChg>
      <pc:sldChg chg="addSp delSp modSp mod modNotesTx">
        <pc:chgData name="Tom Johnsson" userId="b7be0a8f-eeb0-4f89-9b9b-f8558d5d107d" providerId="ADAL" clId="{260D5F74-44DD-B247-94CA-6D97F7D5DA5B}" dt="2022-03-23T15:44:34.402" v="4522" actId="478"/>
        <pc:sldMkLst>
          <pc:docMk/>
          <pc:sldMk cId="4191790050" sldId="1243"/>
        </pc:sldMkLst>
        <pc:spChg chg="mod">
          <ac:chgData name="Tom Johnsson" userId="b7be0a8f-eeb0-4f89-9b9b-f8558d5d107d" providerId="ADAL" clId="{260D5F74-44DD-B247-94CA-6D97F7D5DA5B}" dt="2022-03-23T15:44:14.326" v="4515" actId="1076"/>
          <ac:spMkLst>
            <pc:docMk/>
            <pc:sldMk cId="4191790050" sldId="1243"/>
            <ac:spMk id="2" creationId="{2D13AF59-C10E-A04D-9180-8F47EF61FDC2}"/>
          </ac:spMkLst>
        </pc:spChg>
        <pc:spChg chg="add mod">
          <ac:chgData name="Tom Johnsson" userId="b7be0a8f-eeb0-4f89-9b9b-f8558d5d107d" providerId="ADAL" clId="{260D5F74-44DD-B247-94CA-6D97F7D5DA5B}" dt="2022-03-23T15:44:27.788" v="4520" actId="1076"/>
          <ac:spMkLst>
            <pc:docMk/>
            <pc:sldMk cId="4191790050" sldId="1243"/>
            <ac:spMk id="3" creationId="{CE15E539-BD9E-D241-8B22-C79FF9B69E13}"/>
          </ac:spMkLst>
        </pc:spChg>
        <pc:spChg chg="del mod">
          <ac:chgData name="Tom Johnsson" userId="b7be0a8f-eeb0-4f89-9b9b-f8558d5d107d" providerId="ADAL" clId="{260D5F74-44DD-B247-94CA-6D97F7D5DA5B}" dt="2022-03-23T15:44:34.402" v="4522" actId="478"/>
          <ac:spMkLst>
            <pc:docMk/>
            <pc:sldMk cId="4191790050" sldId="1243"/>
            <ac:spMk id="6" creationId="{0104FC47-462C-A143-B652-A0FF38956133}"/>
          </ac:spMkLst>
        </pc:spChg>
        <pc:picChg chg="mod">
          <ac:chgData name="Tom Johnsson" userId="b7be0a8f-eeb0-4f89-9b9b-f8558d5d107d" providerId="ADAL" clId="{260D5F74-44DD-B247-94CA-6D97F7D5DA5B}" dt="2022-03-23T15:44:13.004" v="4514" actId="1076"/>
          <ac:picMkLst>
            <pc:docMk/>
            <pc:sldMk cId="4191790050" sldId="1243"/>
            <ac:picMk id="8" creationId="{C517C34D-A9FE-D14E-BEC3-C62BA19C8E1A}"/>
          </ac:picMkLst>
        </pc:picChg>
      </pc:sldChg>
      <pc:sldChg chg="addSp delSp modSp new mod ord modClrScheme modAnim chgLayout modNotesTx">
        <pc:chgData name="Tom Johnsson" userId="b7be0a8f-eeb0-4f89-9b9b-f8558d5d107d" providerId="ADAL" clId="{260D5F74-44DD-B247-94CA-6D97F7D5DA5B}" dt="2022-03-23T15:43:14.947" v="4499" actId="1038"/>
        <pc:sldMkLst>
          <pc:docMk/>
          <pc:sldMk cId="1919510358" sldId="1244"/>
        </pc:sldMkLst>
        <pc:spChg chg="del mod ord">
          <ac:chgData name="Tom Johnsson" userId="b7be0a8f-eeb0-4f89-9b9b-f8558d5d107d" providerId="ADAL" clId="{260D5F74-44DD-B247-94CA-6D97F7D5DA5B}" dt="2022-03-18T10:16:58.046" v="5" actId="700"/>
          <ac:spMkLst>
            <pc:docMk/>
            <pc:sldMk cId="1919510358" sldId="1244"/>
            <ac:spMk id="2" creationId="{02CAEACD-B432-564B-9D66-EC7F7C17E280}"/>
          </ac:spMkLst>
        </pc:spChg>
        <pc:spChg chg="del mod">
          <ac:chgData name="Tom Johnsson" userId="b7be0a8f-eeb0-4f89-9b9b-f8558d5d107d" providerId="ADAL" clId="{260D5F74-44DD-B247-94CA-6D97F7D5DA5B}" dt="2022-03-18T10:16:51.815" v="4"/>
          <ac:spMkLst>
            <pc:docMk/>
            <pc:sldMk cId="1919510358" sldId="1244"/>
            <ac:spMk id="3" creationId="{50AB61C4-8302-CD4C-BFE5-41B6012E632D}"/>
          </ac:spMkLst>
        </pc:spChg>
        <pc:spChg chg="add mod ord">
          <ac:chgData name="Tom Johnsson" userId="b7be0a8f-eeb0-4f89-9b9b-f8558d5d107d" providerId="ADAL" clId="{260D5F74-44DD-B247-94CA-6D97F7D5DA5B}" dt="2022-03-22T16:41:43.975" v="2912" actId="20577"/>
          <ac:spMkLst>
            <pc:docMk/>
            <pc:sldMk cId="1919510358" sldId="1244"/>
            <ac:spMk id="5" creationId="{7C5CEF76-188F-F141-8261-13B87D0DF4BC}"/>
          </ac:spMkLst>
        </pc:spChg>
        <pc:spChg chg="add del mod ord">
          <ac:chgData name="Tom Johnsson" userId="b7be0a8f-eeb0-4f89-9b9b-f8558d5d107d" providerId="ADAL" clId="{260D5F74-44DD-B247-94CA-6D97F7D5DA5B}" dt="2022-03-18T10:20:44.824" v="27" actId="931"/>
          <ac:spMkLst>
            <pc:docMk/>
            <pc:sldMk cId="1919510358" sldId="1244"/>
            <ac:spMk id="6" creationId="{DCE131A6-E981-0C4F-9A53-D59116169A0D}"/>
          </ac:spMkLst>
        </pc:spChg>
        <pc:spChg chg="add del mod">
          <ac:chgData name="Tom Johnsson" userId="b7be0a8f-eeb0-4f89-9b9b-f8558d5d107d" providerId="ADAL" clId="{260D5F74-44DD-B247-94CA-6D97F7D5DA5B}" dt="2022-03-18T10:20:34.486" v="26"/>
          <ac:spMkLst>
            <pc:docMk/>
            <pc:sldMk cId="1919510358" sldId="1244"/>
            <ac:spMk id="7" creationId="{A75B7E7E-AB43-FA42-A2A3-123CEF9CDB2D}"/>
          </ac:spMkLst>
        </pc:spChg>
        <pc:spChg chg="add mod">
          <ac:chgData name="Tom Johnsson" userId="b7be0a8f-eeb0-4f89-9b9b-f8558d5d107d" providerId="ADAL" clId="{260D5F74-44DD-B247-94CA-6D97F7D5DA5B}" dt="2022-03-23T15:43:14.947" v="4499" actId="1038"/>
          <ac:spMkLst>
            <pc:docMk/>
            <pc:sldMk cId="1919510358" sldId="1244"/>
            <ac:spMk id="8" creationId="{AC375514-A47C-C546-B9A3-30780878A486}"/>
          </ac:spMkLst>
        </pc:spChg>
        <pc:spChg chg="add del mod">
          <ac:chgData name="Tom Johnsson" userId="b7be0a8f-eeb0-4f89-9b9b-f8558d5d107d" providerId="ADAL" clId="{260D5F74-44DD-B247-94CA-6D97F7D5DA5B}" dt="2022-03-18T10:27:28.706" v="898"/>
          <ac:spMkLst>
            <pc:docMk/>
            <pc:sldMk cId="1919510358" sldId="1244"/>
            <ac:spMk id="11" creationId="{E4F6FF38-8E3E-EC4E-AA39-69B39E277F87}"/>
          </ac:spMkLst>
        </pc:spChg>
        <pc:spChg chg="add del mod">
          <ac:chgData name="Tom Johnsson" userId="b7be0a8f-eeb0-4f89-9b9b-f8558d5d107d" providerId="ADAL" clId="{260D5F74-44DD-B247-94CA-6D97F7D5DA5B}" dt="2022-03-18T10:27:28.706" v="898"/>
          <ac:spMkLst>
            <pc:docMk/>
            <pc:sldMk cId="1919510358" sldId="1244"/>
            <ac:spMk id="14" creationId="{F2C3A3D3-0DCA-244A-9AFC-D8E89461386B}"/>
          </ac:spMkLst>
        </pc:spChg>
        <pc:spChg chg="add mod">
          <ac:chgData name="Tom Johnsson" userId="b7be0a8f-eeb0-4f89-9b9b-f8558d5d107d" providerId="ADAL" clId="{260D5F74-44DD-B247-94CA-6D97F7D5DA5B}" dt="2022-03-23T15:42:54.317" v="4481" actId="20577"/>
          <ac:spMkLst>
            <pc:docMk/>
            <pc:sldMk cId="1919510358" sldId="1244"/>
            <ac:spMk id="15" creationId="{0DBE06AC-B7C4-B340-BA6A-43BF72A0E860}"/>
          </ac:spMkLst>
        </pc:spChg>
        <pc:spChg chg="add del mod">
          <ac:chgData name="Tom Johnsson" userId="b7be0a8f-eeb0-4f89-9b9b-f8558d5d107d" providerId="ADAL" clId="{260D5F74-44DD-B247-94CA-6D97F7D5DA5B}" dt="2022-03-18T10:28:09.868" v="924"/>
          <ac:spMkLst>
            <pc:docMk/>
            <pc:sldMk cId="1919510358" sldId="1244"/>
            <ac:spMk id="16" creationId="{B113416B-623C-414C-9EBA-6D059ACCF788}"/>
          </ac:spMkLst>
        </pc:spChg>
        <pc:picChg chg="add mod ord">
          <ac:chgData name="Tom Johnsson" userId="b7be0a8f-eeb0-4f89-9b9b-f8558d5d107d" providerId="ADAL" clId="{260D5F74-44DD-B247-94CA-6D97F7D5DA5B}" dt="2022-03-22T16:39:27.278" v="2867" actId="14100"/>
          <ac:picMkLst>
            <pc:docMk/>
            <pc:sldMk cId="1919510358" sldId="1244"/>
            <ac:picMk id="4" creationId="{FDEBECFE-060B-EF4C-ADC8-59AFC82D6BC8}"/>
          </ac:picMkLst>
        </pc:picChg>
        <pc:picChg chg="add mod">
          <ac:chgData name="Tom Johnsson" userId="b7be0a8f-eeb0-4f89-9b9b-f8558d5d107d" providerId="ADAL" clId="{260D5F74-44DD-B247-94CA-6D97F7D5DA5B}" dt="2022-03-22T16:39:43.936" v="2869" actId="1076"/>
          <ac:picMkLst>
            <pc:docMk/>
            <pc:sldMk cId="1919510358" sldId="1244"/>
            <ac:picMk id="10" creationId="{3C3FCE7E-A39F-D748-AC62-7FA4CF8E59DA}"/>
          </ac:picMkLst>
        </pc:picChg>
        <pc:picChg chg="add del mod">
          <ac:chgData name="Tom Johnsson" userId="b7be0a8f-eeb0-4f89-9b9b-f8558d5d107d" providerId="ADAL" clId="{260D5F74-44DD-B247-94CA-6D97F7D5DA5B}" dt="2022-03-18T10:27:28.706" v="898"/>
          <ac:picMkLst>
            <pc:docMk/>
            <pc:sldMk cId="1919510358" sldId="1244"/>
            <ac:picMk id="12" creationId="{42F18F81-10D6-C540-9E3A-D97C4EF4F95D}"/>
          </ac:picMkLst>
        </pc:picChg>
        <pc:picChg chg="add del mod">
          <ac:chgData name="Tom Johnsson" userId="b7be0a8f-eeb0-4f89-9b9b-f8558d5d107d" providerId="ADAL" clId="{260D5F74-44DD-B247-94CA-6D97F7D5DA5B}" dt="2022-03-18T10:27:28.706" v="898"/>
          <ac:picMkLst>
            <pc:docMk/>
            <pc:sldMk cId="1919510358" sldId="1244"/>
            <ac:picMk id="13" creationId="{E9CC800D-3F06-CF45-B55A-87B8F07DE5B5}"/>
          </ac:picMkLst>
        </pc:picChg>
      </pc:sldChg>
      <pc:sldChg chg="add">
        <pc:chgData name="Tom Johnsson" userId="b7be0a8f-eeb0-4f89-9b9b-f8558d5d107d" providerId="ADAL" clId="{260D5F74-44DD-B247-94CA-6D97F7D5DA5B}" dt="2022-03-22T15:05:02.265" v="1444"/>
        <pc:sldMkLst>
          <pc:docMk/>
          <pc:sldMk cId="3565723326" sldId="1245"/>
        </pc:sldMkLst>
      </pc:sldChg>
      <pc:sldChg chg="add">
        <pc:chgData name="Tom Johnsson" userId="b7be0a8f-eeb0-4f89-9b9b-f8558d5d107d" providerId="ADAL" clId="{260D5F74-44DD-B247-94CA-6D97F7D5DA5B}" dt="2022-03-22T15:05:48.595" v="1445"/>
        <pc:sldMkLst>
          <pc:docMk/>
          <pc:sldMk cId="1687597080" sldId="1246"/>
        </pc:sldMkLst>
      </pc:sldChg>
      <pc:sldChg chg="addSp modSp add mod">
        <pc:chgData name="Tom Johnsson" userId="b7be0a8f-eeb0-4f89-9b9b-f8558d5d107d" providerId="ADAL" clId="{260D5F74-44DD-B247-94CA-6D97F7D5DA5B}" dt="2022-03-23T15:45:47.136" v="4529" actId="6549"/>
        <pc:sldMkLst>
          <pc:docMk/>
          <pc:sldMk cId="3833976071" sldId="1247"/>
        </pc:sldMkLst>
        <pc:spChg chg="mod">
          <ac:chgData name="Tom Johnsson" userId="b7be0a8f-eeb0-4f89-9b9b-f8558d5d107d" providerId="ADAL" clId="{260D5F74-44DD-B247-94CA-6D97F7D5DA5B}" dt="2022-03-22T17:12:38.757" v="3968" actId="20577"/>
          <ac:spMkLst>
            <pc:docMk/>
            <pc:sldMk cId="3833976071" sldId="1247"/>
            <ac:spMk id="3" creationId="{9C9013D6-AA01-3D4D-A5B6-F549F6871AE9}"/>
          </ac:spMkLst>
        </pc:spChg>
        <pc:spChg chg="add mod">
          <ac:chgData name="Tom Johnsson" userId="b7be0a8f-eeb0-4f89-9b9b-f8558d5d107d" providerId="ADAL" clId="{260D5F74-44DD-B247-94CA-6D97F7D5DA5B}" dt="2022-03-23T15:45:47.136" v="4529" actId="6549"/>
          <ac:spMkLst>
            <pc:docMk/>
            <pc:sldMk cId="3833976071" sldId="1247"/>
            <ac:spMk id="4" creationId="{234BE8C9-573E-BD45-BDB8-3EA6475B7B29}"/>
          </ac:spMkLst>
        </pc:spChg>
      </pc:sldChg>
      <pc:sldChg chg="addSp delSp modSp new mod modNotesTx">
        <pc:chgData name="Tom Johnsson" userId="b7be0a8f-eeb0-4f89-9b9b-f8558d5d107d" providerId="ADAL" clId="{260D5F74-44DD-B247-94CA-6D97F7D5DA5B}" dt="2022-03-22T17:16:43.379" v="4211" actId="1076"/>
        <pc:sldMkLst>
          <pc:docMk/>
          <pc:sldMk cId="630753172" sldId="1248"/>
        </pc:sldMkLst>
        <pc:spChg chg="mod">
          <ac:chgData name="Tom Johnsson" userId="b7be0a8f-eeb0-4f89-9b9b-f8558d5d107d" providerId="ADAL" clId="{260D5F74-44DD-B247-94CA-6D97F7D5DA5B}" dt="2022-03-18T12:02:00.285" v="1102" actId="790"/>
          <ac:spMkLst>
            <pc:docMk/>
            <pc:sldMk cId="630753172" sldId="1248"/>
            <ac:spMk id="2" creationId="{F6CE7783-B7DB-C64C-B310-CB6FC6C99C97}"/>
          </ac:spMkLst>
        </pc:spChg>
        <pc:spChg chg="add del mod">
          <ac:chgData name="Tom Johnsson" userId="b7be0a8f-eeb0-4f89-9b9b-f8558d5d107d" providerId="ADAL" clId="{260D5F74-44DD-B247-94CA-6D97F7D5DA5B}" dt="2022-03-22T17:11:43.483" v="3958" actId="20577"/>
          <ac:spMkLst>
            <pc:docMk/>
            <pc:sldMk cId="630753172" sldId="1248"/>
            <ac:spMk id="3" creationId="{A22EC8A9-61C1-8749-9504-9202CECC5D43}"/>
          </ac:spMkLst>
        </pc:spChg>
        <pc:spChg chg="del">
          <ac:chgData name="Tom Johnsson" userId="b7be0a8f-eeb0-4f89-9b9b-f8558d5d107d" providerId="ADAL" clId="{260D5F74-44DD-B247-94CA-6D97F7D5DA5B}" dt="2022-03-18T11:45:31.126" v="1080"/>
          <ac:spMkLst>
            <pc:docMk/>
            <pc:sldMk cId="630753172" sldId="1248"/>
            <ac:spMk id="4" creationId="{2CA70DC9-609B-2B49-9ED5-650C3680A5CA}"/>
          </ac:spMkLst>
        </pc:spChg>
        <pc:spChg chg="add mod">
          <ac:chgData name="Tom Johnsson" userId="b7be0a8f-eeb0-4f89-9b9b-f8558d5d107d" providerId="ADAL" clId="{260D5F74-44DD-B247-94CA-6D97F7D5DA5B}" dt="2022-03-22T17:16:43.379" v="4211" actId="1076"/>
          <ac:spMkLst>
            <pc:docMk/>
            <pc:sldMk cId="630753172" sldId="1248"/>
            <ac:spMk id="4" creationId="{34600760-05B5-6344-98FC-35B195439BE7}"/>
          </ac:spMkLst>
        </pc:spChg>
        <pc:picChg chg="add del mod">
          <ac:chgData name="Tom Johnsson" userId="b7be0a8f-eeb0-4f89-9b9b-f8558d5d107d" providerId="ADAL" clId="{260D5F74-44DD-B247-94CA-6D97F7D5DA5B}" dt="2022-03-18T11:45:25.379" v="1075"/>
          <ac:picMkLst>
            <pc:docMk/>
            <pc:sldMk cId="630753172" sldId="1248"/>
            <ac:picMk id="6" creationId="{993EA5EC-AC59-1145-8C51-02C1DA91FA21}"/>
          </ac:picMkLst>
        </pc:picChg>
        <pc:picChg chg="add mod">
          <ac:chgData name="Tom Johnsson" userId="b7be0a8f-eeb0-4f89-9b9b-f8558d5d107d" providerId="ADAL" clId="{260D5F74-44DD-B247-94CA-6D97F7D5DA5B}" dt="2022-03-18T11:45:31.126" v="1080"/>
          <ac:picMkLst>
            <pc:docMk/>
            <pc:sldMk cId="630753172" sldId="1248"/>
            <ac:picMk id="8" creationId="{6DB7AC7D-1791-7A42-A824-8469F055DEC0}"/>
          </ac:picMkLst>
        </pc:picChg>
      </pc:sldChg>
      <pc:sldChg chg="modSp add mod modNotesTx">
        <pc:chgData name="Tom Johnsson" userId="b7be0a8f-eeb0-4f89-9b9b-f8558d5d107d" providerId="ADAL" clId="{260D5F74-44DD-B247-94CA-6D97F7D5DA5B}" dt="2022-03-22T17:10:42.895" v="3863" actId="20577"/>
        <pc:sldMkLst>
          <pc:docMk/>
          <pc:sldMk cId="2320264933" sldId="1249"/>
        </pc:sldMkLst>
        <pc:spChg chg="mod">
          <ac:chgData name="Tom Johnsson" userId="b7be0a8f-eeb0-4f89-9b9b-f8558d5d107d" providerId="ADAL" clId="{260D5F74-44DD-B247-94CA-6D97F7D5DA5B}" dt="2022-03-22T15:22:55.615" v="1956" actId="255"/>
          <ac:spMkLst>
            <pc:docMk/>
            <pc:sldMk cId="2320264933" sldId="1249"/>
            <ac:spMk id="6" creationId="{D1647463-4781-2144-A8AC-5EBD55711494}"/>
          </ac:spMkLst>
        </pc:spChg>
        <pc:picChg chg="mod">
          <ac:chgData name="Tom Johnsson" userId="b7be0a8f-eeb0-4f89-9b9b-f8558d5d107d" providerId="ADAL" clId="{260D5F74-44DD-B247-94CA-6D97F7D5DA5B}" dt="2022-03-22T15:23:03.911" v="1958" actId="1076"/>
          <ac:picMkLst>
            <pc:docMk/>
            <pc:sldMk cId="2320264933" sldId="1249"/>
            <ac:picMk id="5" creationId="{A562C684-174B-3649-A72A-CB43615C2F1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4D98CD-06A0-3B45-A1DF-08004D1BFD02}" type="datetimeFigureOut">
              <a:rPr lang="sv-SE" smtClean="0"/>
              <a:t>2022-07-05</a:t>
            </a:fld>
            <a:endParaRPr lang="sv-SE"/>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sv-SE"/>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9DF649-5071-2040-8239-129F95BD8C0B}" type="slidenum">
              <a:rPr lang="sv-SE" smtClean="0"/>
              <a:t>‹#›</a:t>
            </a:fld>
            <a:endParaRPr lang="sv-SE"/>
          </a:p>
        </p:txBody>
      </p:sp>
    </p:spTree>
    <p:extLst>
      <p:ext uri="{BB962C8B-B14F-4D97-AF65-F5344CB8AC3E}">
        <p14:creationId xmlns:p14="http://schemas.microsoft.com/office/powerpoint/2010/main" val="534368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inlex.fi/fi/laki/ajantasa/2009/20090205#a205-2009"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noProof="0" dirty="0"/>
              <a:t>Mittarit on kehitetty rakennustyömaan kunnossapitotarkastuksia varten</a:t>
            </a:r>
          </a:p>
          <a:p>
            <a:r>
              <a:rPr lang="fi-FI" noProof="0" dirty="0"/>
              <a:t>TR = Talon Rakennus</a:t>
            </a:r>
          </a:p>
          <a:p>
            <a:r>
              <a:rPr lang="fi-FI" noProof="0" dirty="0"/>
              <a:t>MVR = Maa ja Vesi Rakennus</a:t>
            </a:r>
          </a:p>
          <a:p>
            <a:endParaRPr lang="fi-FI" noProof="0" dirty="0"/>
          </a:p>
          <a:p>
            <a:r>
              <a:rPr lang="fi-FI" noProof="0" dirty="0"/>
              <a:t>TR –mittari lomake ja kuvaus: </a:t>
            </a:r>
            <a:r>
              <a:rPr lang="fi-FI" noProof="0" dirty="0" err="1"/>
              <a:t>https</a:t>
            </a:r>
            <a:r>
              <a:rPr lang="fi-FI" noProof="0" dirty="0"/>
              <a:t>://</a:t>
            </a:r>
            <a:r>
              <a:rPr lang="fi-FI" noProof="0" dirty="0" err="1"/>
              <a:t>www.tyosuojelu.fi</a:t>
            </a:r>
            <a:r>
              <a:rPr lang="fi-FI" noProof="0" dirty="0"/>
              <a:t>/</a:t>
            </a:r>
            <a:r>
              <a:rPr lang="fi-FI" noProof="0" dirty="0" err="1"/>
              <a:t>tyosuojelu-tyopaikalla</a:t>
            </a:r>
            <a:r>
              <a:rPr lang="fi-FI" noProof="0" dirty="0"/>
              <a:t>/</a:t>
            </a:r>
            <a:r>
              <a:rPr lang="fi-FI" noProof="0" dirty="0" err="1"/>
              <a:t>tyoolosuhdemittarit</a:t>
            </a:r>
            <a:r>
              <a:rPr lang="fi-FI" noProof="0" dirty="0"/>
              <a:t>/</a:t>
            </a:r>
            <a:r>
              <a:rPr lang="fi-FI" noProof="0" dirty="0" err="1"/>
              <a:t>tr</a:t>
            </a:r>
            <a:r>
              <a:rPr lang="fi-FI" noProof="0" dirty="0"/>
              <a:t>-mittari-</a:t>
            </a:r>
          </a:p>
          <a:p>
            <a:r>
              <a:rPr lang="fi-FI" noProof="0" dirty="0"/>
              <a:t>MVR –mittari lomake ja kuvaus sekä ohje: </a:t>
            </a:r>
            <a:r>
              <a:rPr lang="fi-FI" noProof="0" dirty="0" err="1"/>
              <a:t>https</a:t>
            </a:r>
            <a:r>
              <a:rPr lang="fi-FI" noProof="0" dirty="0"/>
              <a:t>://</a:t>
            </a:r>
            <a:r>
              <a:rPr lang="fi-FI" noProof="0" dirty="0" err="1"/>
              <a:t>www.rakennusteollisuus.fi</a:t>
            </a:r>
            <a:r>
              <a:rPr lang="fi-FI" noProof="0" dirty="0"/>
              <a:t>/INFRA/tietoa-alasta/</a:t>
            </a:r>
            <a:r>
              <a:rPr lang="fi-FI" noProof="0" dirty="0" err="1"/>
              <a:t>Tyoturvallisuus</a:t>
            </a:r>
            <a:r>
              <a:rPr lang="fi-FI" noProof="0" dirty="0"/>
              <a:t>/Turvallisuusmittarit/ </a:t>
            </a:r>
          </a:p>
          <a:p>
            <a:endParaRPr lang="fi-FI" noProof="0" dirty="0"/>
          </a:p>
          <a:p>
            <a:r>
              <a:rPr lang="fi-FI" noProof="0" dirty="0"/>
              <a:t>Oppimistavoite: Osaa TR-mittarin ja havainnoinnin perusteet. Samalla tässä osuudessa testataan opitun tiedon omaksumista, koska asiat on esitetty materiaalissa aikaisemmin.</a:t>
            </a:r>
          </a:p>
        </p:txBody>
      </p:sp>
      <p:sp>
        <p:nvSpPr>
          <p:cNvPr id="4" name="Dian numeron paikkamerkki 3"/>
          <p:cNvSpPr>
            <a:spLocks noGrp="1"/>
          </p:cNvSpPr>
          <p:nvPr>
            <p:ph type="sldNum" sz="quarter" idx="5"/>
          </p:nvPr>
        </p:nvSpPr>
        <p:spPr/>
        <p:txBody>
          <a:bodyPr/>
          <a:lstStyle/>
          <a:p>
            <a:fld id="{CEF19C58-54EC-CD47-916C-A887D6E56BEE}" type="slidenum">
              <a:rPr lang="sv-SE" smtClean="0"/>
              <a:t>2</a:t>
            </a:fld>
            <a:endParaRPr lang="sv-SE"/>
          </a:p>
        </p:txBody>
      </p:sp>
    </p:spTree>
    <p:extLst>
      <p:ext uri="{BB962C8B-B14F-4D97-AF65-F5344CB8AC3E}">
        <p14:creationId xmlns:p14="http://schemas.microsoft.com/office/powerpoint/2010/main" val="3350269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r>
              <a:rPr lang="fi-FI" noProof="0" dirty="0"/>
              <a:t>Havaitaan yksi työntekijä, joka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noProof="0" dirty="0"/>
              <a:t>Ei ota riskiä, nousee ajoneuvoon oikeaoppisesti 3 pistenousu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noProof="0" dirty="0"/>
              <a:t>Käyttää vaadittuja varusteita: kypärä leukahihnalla, suojalasit, turvakengät ja näkyvä 2 luokan vaatetus yläosassa ja koska tiealueella lisäksi myös housuissa (punteissa) heijastava näkyvä ominaisuus </a:t>
            </a:r>
          </a:p>
          <a:p>
            <a:pPr marL="171450" indent="-171450">
              <a:buFont typeface="Arial" panose="020B0604020202020204" pitchFamily="34" charset="0"/>
              <a:buChar char="•"/>
            </a:pPr>
            <a:endParaRPr lang="fi-FI" noProof="0" dirty="0"/>
          </a:p>
          <a:p>
            <a:pPr marL="0" indent="0">
              <a:buFont typeface="Arial" panose="020B0604020202020204" pitchFamily="34" charset="0"/>
              <a:buNone/>
            </a:pPr>
            <a:r>
              <a:rPr lang="fi-FI" b="1" noProof="0" dirty="0"/>
              <a:t>1 KPL, KUNNOSSA MERKINTÄÄ KOHTAAN 1 TYÖSKENTELY</a:t>
            </a:r>
          </a:p>
        </p:txBody>
      </p:sp>
      <p:sp>
        <p:nvSpPr>
          <p:cNvPr id="4" name="Dian numeron paikkamerkki 3"/>
          <p:cNvSpPr>
            <a:spLocks noGrp="1"/>
          </p:cNvSpPr>
          <p:nvPr>
            <p:ph type="sldNum" sz="quarter" idx="5"/>
          </p:nvPr>
        </p:nvSpPr>
        <p:spPr/>
        <p:txBody>
          <a:bodyPr/>
          <a:lstStyle/>
          <a:p>
            <a:fld id="{869DF649-5071-2040-8239-129F95BD8C0B}" type="slidenum">
              <a:rPr lang="sv-SE" smtClean="0"/>
              <a:t>11</a:t>
            </a:fld>
            <a:endParaRPr lang="sv-SE"/>
          </a:p>
        </p:txBody>
      </p:sp>
    </p:spTree>
    <p:extLst>
      <p:ext uri="{BB962C8B-B14F-4D97-AF65-F5344CB8AC3E}">
        <p14:creationId xmlns:p14="http://schemas.microsoft.com/office/powerpoint/2010/main" val="2960205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indent="0">
              <a:buFont typeface="Arial" panose="020B0604020202020204" pitchFamily="34" charset="0"/>
              <a:buNone/>
            </a:pPr>
            <a:r>
              <a:rPr lang="fi-FI" noProof="0" dirty="0"/>
              <a:t>Havaitaan 3 työntekijä ja jokaisesta tehdään merkintä (kaikista tulee väärin merkintä, koska suojavarusteet eivät täytä TR vaatimuksia leukahihnan suhteen) = 3 KPL EI KUNNOSSA merkintää koska ei vaadittuja varusteita: kypärä leukahihnalla, suojalasit, turvakengät ja näkyvä vaatetus yläosassa</a:t>
            </a:r>
          </a:p>
          <a:p>
            <a:pPr marL="0" indent="0">
              <a:buFont typeface="Arial" panose="020B0604020202020204" pitchFamily="34" charset="0"/>
              <a:buNone/>
            </a:pPr>
            <a:r>
              <a:rPr lang="fi-FI" noProof="0" dirty="0"/>
              <a:t>MUITA HUOMIOITA LISÄKSI </a:t>
            </a:r>
            <a:r>
              <a:rPr lang="fi-FI" b="1" noProof="0" dirty="0"/>
              <a:t>(EI AIHEUTA LISÄÄ MERKINTÖJÄ):</a:t>
            </a:r>
          </a:p>
          <a:p>
            <a:pPr marL="171450" indent="-171450">
              <a:buFont typeface="Arial" panose="020B0604020202020204" pitchFamily="34" charset="0"/>
              <a:buChar char="•"/>
            </a:pPr>
            <a:r>
              <a:rPr lang="fi-FI" noProof="0" dirty="0" err="1"/>
              <a:t>Rälläköijä</a:t>
            </a:r>
            <a:r>
              <a:rPr lang="fi-FI" noProof="0" dirty="0"/>
              <a:t>: puuttuu kuulonsuojaimet</a:t>
            </a:r>
          </a:p>
          <a:p>
            <a:pPr marL="0" indent="0">
              <a:buFont typeface="Arial" panose="020B0604020202020204" pitchFamily="34" charset="0"/>
              <a:buNone/>
            </a:pPr>
            <a:endParaRPr lang="fi-FI" b="1" noProof="0" dirty="0"/>
          </a:p>
          <a:p>
            <a:pPr marL="0" indent="0">
              <a:buFont typeface="Arial" panose="020B0604020202020204" pitchFamily="34" charset="0"/>
              <a:buNone/>
            </a:pPr>
            <a:r>
              <a:rPr lang="fi-FI" b="1" noProof="0" dirty="0"/>
              <a:t>3 KPL, EI KUNNOSSA MERKINTÄÄ KOHTAAN 1 TYÖSKENTELY (ja jos leukahihna olisi kaikilla, 2 Kunnossa merkintää ja 1 ei kunnossa merkintä</a:t>
            </a:r>
          </a:p>
        </p:txBody>
      </p:sp>
      <p:sp>
        <p:nvSpPr>
          <p:cNvPr id="4" name="Dian numeron paikkamerkki 3"/>
          <p:cNvSpPr>
            <a:spLocks noGrp="1"/>
          </p:cNvSpPr>
          <p:nvPr>
            <p:ph type="sldNum" sz="quarter" idx="5"/>
          </p:nvPr>
        </p:nvSpPr>
        <p:spPr/>
        <p:txBody>
          <a:bodyPr/>
          <a:lstStyle/>
          <a:p>
            <a:fld id="{869DF649-5071-2040-8239-129F95BD8C0B}" type="slidenum">
              <a:rPr lang="sv-SE" smtClean="0"/>
              <a:t>12</a:t>
            </a:fld>
            <a:endParaRPr lang="sv-SE"/>
          </a:p>
        </p:txBody>
      </p:sp>
    </p:spTree>
    <p:extLst>
      <p:ext uri="{BB962C8B-B14F-4D97-AF65-F5344CB8AC3E}">
        <p14:creationId xmlns:p14="http://schemas.microsoft.com/office/powerpoint/2010/main" val="1279093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i-FI" noProof="0" dirty="0"/>
              <a:t>KIINTEÄT TELINEET: KERROSVÄLI, NOUSUTIET, PERUSTUS SEKÄ ANKKUROINTI JA JÄYKISTYS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noProof="0" dirty="0"/>
              <a:t>PERUSTUKSET: Jalkojen alla tukilevyt/parrut: 1 Kunnossa merkintä</a:t>
            </a:r>
          </a:p>
          <a:p>
            <a:pPr marL="171450" indent="-171450">
              <a:buFont typeface="Arial" panose="020B0604020202020204" pitchFamily="34" charset="0"/>
              <a:buChar char="•"/>
            </a:pPr>
            <a:r>
              <a:rPr lang="fi-FI" noProof="0" dirty="0"/>
              <a:t>NOUSUTIE: askelmalliset portaat johtavat alhaalta ylös: 1 Kunnossa merkintä</a:t>
            </a:r>
          </a:p>
          <a:p>
            <a:pPr marL="171450" indent="-171450">
              <a:buFont typeface="Arial" panose="020B0604020202020204" pitchFamily="34" charset="0"/>
              <a:buChar char="•"/>
            </a:pPr>
            <a:r>
              <a:rPr lang="fi-FI" noProof="0" dirty="0"/>
              <a:t>YLÄTASO: taso min 60 cm leveä, raot työtasossa &lt; 3 cm, työtason laudat/konsolit kiinnitetty, kaide 1 m + välijohde ja jalkalista, seinän puolella väli alle 25 cm: 1 Kunnossa merkintä;</a:t>
            </a:r>
            <a:br>
              <a:rPr lang="fi-FI" noProof="0" dirty="0"/>
            </a:br>
            <a:r>
              <a:rPr lang="fi-FI" noProof="0" dirty="0"/>
              <a:t>Lisäksi arvioidaan työtason järjestys ja siisteys arvioidaan kohtaan 6a</a:t>
            </a:r>
          </a:p>
          <a:p>
            <a:pPr marL="171450" indent="-171450">
              <a:buFont typeface="Arial" panose="020B0604020202020204" pitchFamily="34" charset="0"/>
              <a:buChar char="•"/>
            </a:pPr>
            <a:r>
              <a:rPr lang="fi-FI" noProof="0" dirty="0"/>
              <a:t>2-TASO: taso min 60 cm leveä, raot työtasossa &lt; 3 cm, työtason laudat/konsolit kiinnitetty, kaide 1 m + välijohde ja jalkalista, seinän puolella väli alle 25 cm: 1 Kunnossa merkintä; </a:t>
            </a:r>
          </a:p>
          <a:p>
            <a:pPr marL="171450" indent="-171450">
              <a:buFont typeface="Arial" panose="020B0604020202020204" pitchFamily="34" charset="0"/>
              <a:buChar char="•"/>
            </a:pPr>
            <a:r>
              <a:rPr lang="fi-FI" noProof="0" dirty="0"/>
              <a:t>Lisäksi arvioidaan työtason järjestys ja siisteys kohtaan 6a</a:t>
            </a:r>
          </a:p>
          <a:p>
            <a:pPr marL="171450" indent="-171450">
              <a:buFont typeface="Arial" panose="020B0604020202020204" pitchFamily="34" charset="0"/>
              <a:buChar char="•"/>
            </a:pPr>
            <a:r>
              <a:rPr lang="fi-FI" noProof="0" dirty="0"/>
              <a:t>TUKEVUUS ankkurointi (yleensä seinään) ja jäykistys yhdessä: 1 Kunnossa merkintä</a:t>
            </a:r>
          </a:p>
          <a:p>
            <a:pPr marL="0" indent="0">
              <a:buFont typeface="Arial" panose="020B0604020202020204" pitchFamily="34" charset="0"/>
              <a:buNone/>
            </a:pPr>
            <a:r>
              <a:rPr lang="fi-FI" noProof="0" dirty="0"/>
              <a:t>Telineessä telinekortti</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br>
              <a:rPr lang="fi-FI" noProof="0" dirty="0"/>
            </a:br>
            <a:r>
              <a:rPr lang="fi-FI" b="1" noProof="0" dirty="0"/>
              <a:t>5 KPL, KUNNOSSA MERKINTÄÄ KOHTAAN 2 </a:t>
            </a:r>
            <a:r>
              <a:rPr lang="fi-FI" b="1" dirty="0"/>
              <a:t>TELINEET, KULKUSILLAT, TIKKAAT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i-FI" b="1" noProof="0" dirty="0"/>
              <a:t>2 KPL, KUNNOSSA MERKINTÄÄ KOHTAAN 6a </a:t>
            </a:r>
            <a:r>
              <a:rPr lang="fi-FI" b="1" dirty="0"/>
              <a:t>JÄRJESTYS</a:t>
            </a:r>
            <a:endParaRPr lang="fi-FI" b="1" noProof="0" dirty="0"/>
          </a:p>
          <a:p>
            <a:pPr marL="0" indent="0">
              <a:buFont typeface="Arial" panose="020B0604020202020204" pitchFamily="34" charset="0"/>
              <a:buNone/>
            </a:pPr>
            <a:endParaRPr lang="fi-FI" noProof="0" dirty="0"/>
          </a:p>
          <a:p>
            <a:pPr marL="0" indent="0">
              <a:buFont typeface="Arial" panose="020B0604020202020204" pitchFamily="34" charset="0"/>
              <a:buNone/>
            </a:pPr>
            <a:r>
              <a:rPr lang="fi-FI" b="1" noProof="0" dirty="0"/>
              <a:t>ARVIOIDAAN ERIKSEEN:</a:t>
            </a:r>
          </a:p>
          <a:p>
            <a:pPr marL="171450" indent="-171450">
              <a:buFont typeface="Arial" panose="020B0604020202020204" pitchFamily="34" charset="0"/>
              <a:buChar char="•"/>
            </a:pPr>
            <a:r>
              <a:rPr lang="fi-FI" noProof="0" dirty="0"/>
              <a:t>KIINTEÄT TELINEET: KERROSVÄLI, NOUSUTIET, PERUSTUS SEKÄ ANKKUROINTI JA JÄYKISTYS</a:t>
            </a:r>
          </a:p>
          <a:p>
            <a:pPr marL="171450" indent="-171450">
              <a:buFont typeface="Arial" panose="020B0604020202020204" pitchFamily="34" charset="0"/>
              <a:buChar char="•"/>
            </a:pPr>
            <a:r>
              <a:rPr lang="fi-FI" noProof="0" dirty="0"/>
              <a:t>SIIRRETTÄVÄT TELINEET</a:t>
            </a:r>
          </a:p>
          <a:p>
            <a:pPr marL="171450" indent="-171450">
              <a:buFont typeface="Arial" panose="020B0604020202020204" pitchFamily="34" charset="0"/>
              <a:buChar char="•"/>
            </a:pPr>
            <a:r>
              <a:rPr lang="fi-FI" noProof="0" dirty="0"/>
              <a:t>TIKKAAT JA TYÖPUKIT</a:t>
            </a:r>
          </a:p>
          <a:p>
            <a:pPr marL="171450" indent="-171450">
              <a:buFont typeface="Arial" panose="020B0604020202020204" pitchFamily="34" charset="0"/>
              <a:buChar char="•"/>
            </a:pPr>
            <a:r>
              <a:rPr lang="fi-FI" noProof="0" dirty="0"/>
              <a:t>KULKUSILLAT JA PORTAAT</a:t>
            </a:r>
          </a:p>
          <a:p>
            <a:pPr marL="0" indent="0">
              <a:buNone/>
            </a:pPr>
            <a:r>
              <a:rPr lang="fi-FI" b="1" dirty="0"/>
              <a:t>MERKINTÄ / ALUE</a:t>
            </a:r>
          </a:p>
          <a:p>
            <a:r>
              <a:rPr lang="sv-SE" dirty="0"/>
              <a:t>1 JOKAISESTA ERILLISESTÄ RAKENTEESTA JA VÄLINEESTÄ</a:t>
            </a:r>
          </a:p>
          <a:p>
            <a:r>
              <a:rPr lang="sv-SE" dirty="0"/>
              <a:t>KIINTEÄ TELINE: 1 /KERROS, 1 /PORRAS JA PERUSTUS JA ANKKURI/JÄYKISTYS</a:t>
            </a:r>
          </a:p>
          <a:p>
            <a:pPr marL="0" indent="0">
              <a:buNone/>
            </a:pPr>
            <a:r>
              <a:rPr lang="fi-FI" b="1" dirty="0"/>
              <a:t>HYVÄKSYMYSPERUSTEET</a:t>
            </a:r>
          </a:p>
          <a:p>
            <a:r>
              <a:rPr lang="sv-SE" dirty="0"/>
              <a:t>TUKEVAT JA EHJÄT</a:t>
            </a:r>
          </a:p>
          <a:p>
            <a:r>
              <a:rPr lang="sv-SE" dirty="0"/>
              <a:t>KULKUTIEN KUNTO</a:t>
            </a:r>
          </a:p>
          <a:p>
            <a:r>
              <a:rPr lang="sv-SE" dirty="0"/>
              <a:t>SUOJAKAITEET: VÄLI- JA KÄSIJOHDE, JALKALISTA</a:t>
            </a:r>
          </a:p>
          <a:p>
            <a:r>
              <a:rPr lang="sv-SE" dirty="0"/>
              <a:t>KATOKSEN KANTAVUUS, KOKO</a:t>
            </a:r>
          </a:p>
          <a:p>
            <a:r>
              <a:rPr lang="sv-SE" dirty="0"/>
              <a:t>TELINE KOOTTU OIKEIN, TARKASTETTU</a:t>
            </a:r>
            <a:endParaRPr lang="fi-FI" noProof="0" dirty="0"/>
          </a:p>
          <a:p>
            <a:endParaRPr lang="fi-FI" noProof="0" dirty="0"/>
          </a:p>
          <a:p>
            <a:endParaRPr lang="fi-FI" noProof="0" dirty="0"/>
          </a:p>
        </p:txBody>
      </p:sp>
      <p:sp>
        <p:nvSpPr>
          <p:cNvPr id="4" name="Dian numeron paikkamerkki 3"/>
          <p:cNvSpPr>
            <a:spLocks noGrp="1"/>
          </p:cNvSpPr>
          <p:nvPr>
            <p:ph type="sldNum" sz="quarter" idx="5"/>
          </p:nvPr>
        </p:nvSpPr>
        <p:spPr/>
        <p:txBody>
          <a:bodyPr/>
          <a:lstStyle/>
          <a:p>
            <a:fld id="{869DF649-5071-2040-8239-129F95BD8C0B}" type="slidenum">
              <a:rPr lang="sv-SE" smtClean="0"/>
              <a:t>13</a:t>
            </a:fld>
            <a:endParaRPr lang="sv-SE"/>
          </a:p>
        </p:txBody>
      </p:sp>
    </p:spTree>
    <p:extLst>
      <p:ext uri="{BB962C8B-B14F-4D97-AF65-F5344CB8AC3E}">
        <p14:creationId xmlns:p14="http://schemas.microsoft.com/office/powerpoint/2010/main" val="3841900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indent="0">
              <a:buFont typeface="Arial" panose="020B0604020202020204" pitchFamily="34" charset="0"/>
              <a:buNone/>
            </a:pPr>
            <a:r>
              <a:rPr lang="fi-FI" noProof="0" dirty="0"/>
              <a:t>SIIRRETTÄVÄT TELINEET (1 merkintä per siirrettävä teline)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noProof="0" dirty="0"/>
              <a:t>Askelmallinen kalteva nousutie, suojakaide (1 m, välijohde ja jalkalista kun työtaso yli 2 m), korkeus &lt; 3 x leveys: 1 Kunnossa merkintä</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br>
              <a:rPr lang="fi-FI" noProof="0" dirty="0"/>
            </a:br>
            <a:r>
              <a:rPr lang="fi-FI" b="1" noProof="0" dirty="0"/>
              <a:t>1 KPL, KUNNOSSA MERKINTÄ KOHTAAN 2 </a:t>
            </a:r>
            <a:r>
              <a:rPr lang="fi-FI" b="1" dirty="0"/>
              <a:t>TELINEET, KULKUSILLAT, TIKKAAT</a:t>
            </a:r>
          </a:p>
          <a:p>
            <a:pPr marL="0" indent="0">
              <a:buFont typeface="Arial" panose="020B0604020202020204" pitchFamily="34" charset="0"/>
              <a:buNone/>
            </a:pPr>
            <a:endParaRPr lang="fi-FI" noProof="0" dirty="0"/>
          </a:p>
          <a:p>
            <a:pPr marL="0" indent="0">
              <a:buFont typeface="Arial" panose="020B0604020202020204" pitchFamily="34" charset="0"/>
              <a:buNone/>
            </a:pPr>
            <a:r>
              <a:rPr lang="fi-FI" b="1" noProof="0" dirty="0"/>
              <a:t>ARVIOIDAAN ERIKSEEN:</a:t>
            </a:r>
          </a:p>
          <a:p>
            <a:pPr marL="171450" indent="-171450">
              <a:buFont typeface="Arial" panose="020B0604020202020204" pitchFamily="34" charset="0"/>
              <a:buChar char="•"/>
            </a:pPr>
            <a:r>
              <a:rPr lang="fi-FI" noProof="0" dirty="0"/>
              <a:t>KIINTEÄT TELINEET: KERROSVÄLI, NOUSUTIET, PERUSTUS SEKÄ ANKKUROINTI JA JÄYKISTYS</a:t>
            </a:r>
          </a:p>
          <a:p>
            <a:pPr marL="171450" indent="-171450">
              <a:buFont typeface="Arial" panose="020B0604020202020204" pitchFamily="34" charset="0"/>
              <a:buChar char="•"/>
            </a:pPr>
            <a:r>
              <a:rPr lang="fi-FI" noProof="0" dirty="0"/>
              <a:t>SIIRRETTÄVÄT TELINEET</a:t>
            </a:r>
          </a:p>
          <a:p>
            <a:pPr marL="171450" indent="-171450">
              <a:buFont typeface="Arial" panose="020B0604020202020204" pitchFamily="34" charset="0"/>
              <a:buChar char="•"/>
            </a:pPr>
            <a:r>
              <a:rPr lang="fi-FI" noProof="0" dirty="0"/>
              <a:t>TIKKAAT JA TYÖPUKIT</a:t>
            </a:r>
          </a:p>
          <a:p>
            <a:pPr marL="171450" indent="-171450">
              <a:buFont typeface="Arial" panose="020B0604020202020204" pitchFamily="34" charset="0"/>
              <a:buChar char="•"/>
            </a:pPr>
            <a:r>
              <a:rPr lang="fi-FI" noProof="0" dirty="0"/>
              <a:t>KULKUSILLAT JA PORTAAT</a:t>
            </a:r>
          </a:p>
          <a:p>
            <a:pPr marL="0" indent="0">
              <a:buNone/>
            </a:pPr>
            <a:r>
              <a:rPr lang="fi-FI" b="1" dirty="0"/>
              <a:t>MERKINTÄ / ALUE</a:t>
            </a:r>
          </a:p>
          <a:p>
            <a:r>
              <a:rPr lang="sv-SE" dirty="0"/>
              <a:t>1 JOKAISESTA ERILLISESTÄ RAKENTEESTA JA VÄLINEESTÄ</a:t>
            </a:r>
          </a:p>
          <a:p>
            <a:r>
              <a:rPr lang="sv-SE" dirty="0"/>
              <a:t>KIINTEÄ TELINE: 1 /KERROS, 1 /PORRAS JA PERUSTUS JA ANKKURI/JÄYKISTYS</a:t>
            </a:r>
          </a:p>
          <a:p>
            <a:pPr marL="0" indent="0">
              <a:buNone/>
            </a:pPr>
            <a:r>
              <a:rPr lang="fi-FI" b="1" dirty="0"/>
              <a:t>HYVÄKSYMYSPERUSTEET</a:t>
            </a:r>
          </a:p>
          <a:p>
            <a:r>
              <a:rPr lang="sv-SE" dirty="0"/>
              <a:t>TUKEVAT JA EHJÄT</a:t>
            </a:r>
          </a:p>
          <a:p>
            <a:r>
              <a:rPr lang="sv-SE" dirty="0"/>
              <a:t>KULKUTIEN KUNTO</a:t>
            </a:r>
          </a:p>
          <a:p>
            <a:r>
              <a:rPr lang="sv-SE" dirty="0"/>
              <a:t>SUOJAKAITEET: VÄLI- JA KÄSIJOHDE, JALKALISTA</a:t>
            </a:r>
          </a:p>
          <a:p>
            <a:r>
              <a:rPr lang="sv-SE" dirty="0"/>
              <a:t>KATOKSEN KANTAVUUS, KOKO</a:t>
            </a:r>
          </a:p>
          <a:p>
            <a:r>
              <a:rPr lang="sv-SE" dirty="0"/>
              <a:t>TELINE KOOTTU OIKEIN, TARKASTETTU</a:t>
            </a:r>
            <a:endParaRPr lang="fi-FI" noProof="0" dirty="0"/>
          </a:p>
          <a:p>
            <a:endParaRPr lang="fi-FI" noProof="0" dirty="0"/>
          </a:p>
          <a:p>
            <a:endParaRPr lang="fi-FI" noProof="0" dirty="0"/>
          </a:p>
          <a:p>
            <a:endParaRPr lang="fi-FI" noProof="0" dirty="0"/>
          </a:p>
        </p:txBody>
      </p:sp>
      <p:sp>
        <p:nvSpPr>
          <p:cNvPr id="4" name="Dian numeron paikkamerkki 3"/>
          <p:cNvSpPr>
            <a:spLocks noGrp="1"/>
          </p:cNvSpPr>
          <p:nvPr>
            <p:ph type="sldNum" sz="quarter" idx="5"/>
          </p:nvPr>
        </p:nvSpPr>
        <p:spPr/>
        <p:txBody>
          <a:bodyPr/>
          <a:lstStyle/>
          <a:p>
            <a:fld id="{869DF649-5071-2040-8239-129F95BD8C0B}" type="slidenum">
              <a:rPr lang="sv-SE" smtClean="0"/>
              <a:t>14</a:t>
            </a:fld>
            <a:endParaRPr lang="sv-SE"/>
          </a:p>
        </p:txBody>
      </p:sp>
    </p:spTree>
    <p:extLst>
      <p:ext uri="{BB962C8B-B14F-4D97-AF65-F5344CB8AC3E}">
        <p14:creationId xmlns:p14="http://schemas.microsoft.com/office/powerpoint/2010/main" val="1800649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indent="0">
              <a:buFont typeface="Arial" panose="020B0604020202020204" pitchFamily="34" charset="0"/>
              <a:buNone/>
            </a:pPr>
            <a:r>
              <a:rPr lang="fi-FI" noProof="0" dirty="0"/>
              <a:t>PORTAAT (1 merkintä per erillinen porras)</a:t>
            </a:r>
          </a:p>
          <a:p>
            <a:pPr marL="266700" indent="-266700" eaLnBrk="1" hangingPunct="1">
              <a:buFontTx/>
              <a:buChar char="•"/>
              <a:tabLst>
                <a:tab pos="711200" algn="l"/>
              </a:tabLst>
            </a:pPr>
            <a:r>
              <a:rPr lang="fi-FI" altLang="fi-FI" dirty="0">
                <a:ea typeface="ＭＳ Ｐゴシック" panose="020B0600070205080204" pitchFamily="34" charset="-128"/>
              </a:rPr>
              <a:t>0,5-1,5 m: kaide (käsijohde) toisella puolella</a:t>
            </a:r>
          </a:p>
          <a:p>
            <a:pPr marL="266700" indent="-266700" eaLnBrk="1" hangingPunct="1">
              <a:spcBef>
                <a:spcPct val="5000"/>
              </a:spcBef>
              <a:buFontTx/>
              <a:buChar char="•"/>
              <a:tabLst>
                <a:tab pos="711200" algn="l"/>
              </a:tabLst>
            </a:pPr>
            <a:r>
              <a:rPr lang="fi-FI" altLang="fi-FI" dirty="0">
                <a:ea typeface="ＭＳ Ｐゴシック" panose="020B0600070205080204" pitchFamily="34" charset="-128"/>
              </a:rPr>
              <a:t>Yli 1,5 m: käsijohde, välijohde, jalkalista molemmin puolin</a:t>
            </a:r>
          </a:p>
          <a:p>
            <a:pPr marL="266700" indent="-266700" eaLnBrk="1" hangingPunct="1">
              <a:spcBef>
                <a:spcPct val="5000"/>
              </a:spcBef>
              <a:buFontTx/>
              <a:buChar char="•"/>
              <a:tabLst>
                <a:tab pos="711200" algn="l"/>
              </a:tabLst>
            </a:pPr>
            <a:r>
              <a:rPr lang="fi-FI" altLang="fi-FI" dirty="0">
                <a:ea typeface="ＭＳ Ｐゴシック" panose="020B0600070205080204" pitchFamily="34" charset="-128"/>
              </a:rPr>
              <a:t>Kaide päästä päähän</a:t>
            </a:r>
          </a:p>
          <a:p>
            <a:pPr marL="266700" indent="-266700" eaLnBrk="1" hangingPunct="1">
              <a:spcBef>
                <a:spcPct val="5000"/>
              </a:spcBef>
              <a:buFontTx/>
              <a:buChar char="•"/>
              <a:tabLst>
                <a:tab pos="711200" algn="l"/>
              </a:tabLst>
            </a:pPr>
            <a:r>
              <a:rPr lang="fi-FI" altLang="fi-FI" dirty="0">
                <a:ea typeface="ＭＳ Ｐゴシック" panose="020B0600070205080204" pitchFamily="34" charset="-128"/>
              </a:rPr>
              <a:t>Nousu (1) ja etenemä (2) vakiot</a:t>
            </a:r>
          </a:p>
          <a:p>
            <a:pPr marL="266700" indent="-266700" eaLnBrk="1" hangingPunct="1">
              <a:spcBef>
                <a:spcPct val="5000"/>
              </a:spcBef>
              <a:buFontTx/>
              <a:buChar char="•"/>
              <a:tabLst>
                <a:tab pos="711200" algn="l"/>
              </a:tabLst>
            </a:pPr>
            <a:r>
              <a:rPr lang="fi-FI" altLang="fi-FI" dirty="0">
                <a:ea typeface="ＭＳ Ｐゴシック" panose="020B0600070205080204" pitchFamily="34" charset="-128"/>
              </a:rPr>
              <a:t>Ehjät, liukkauden torjunta</a:t>
            </a:r>
            <a:br>
              <a:rPr lang="fi-FI" noProof="0" dirty="0"/>
            </a:br>
            <a:endParaRPr lang="fi-FI" noProof="0" dirty="0"/>
          </a:p>
          <a:p>
            <a:pPr marL="266700" indent="-266700" eaLnBrk="1" hangingPunct="1">
              <a:spcBef>
                <a:spcPct val="5000"/>
              </a:spcBef>
              <a:buFontTx/>
              <a:buChar char="•"/>
              <a:tabLst>
                <a:tab pos="711200" algn="l"/>
              </a:tabLst>
            </a:pPr>
            <a:r>
              <a:rPr lang="fi-FI" b="1" noProof="0" dirty="0"/>
              <a:t>1 KPL, KUNNOSSA MERKINTÄ KOHTAAN 2 </a:t>
            </a:r>
            <a:r>
              <a:rPr lang="fi-FI" b="1" dirty="0"/>
              <a:t>TELINEET, KULKUSILLAT, TIKKAAT</a:t>
            </a:r>
          </a:p>
          <a:p>
            <a:pPr marL="0" indent="0">
              <a:buFont typeface="Arial" panose="020B0604020202020204" pitchFamily="34" charset="0"/>
              <a:buNone/>
            </a:pPr>
            <a:endParaRPr lang="fi-FI" noProof="0" dirty="0"/>
          </a:p>
          <a:p>
            <a:pPr marL="0" indent="0">
              <a:buFont typeface="Arial" panose="020B0604020202020204" pitchFamily="34" charset="0"/>
              <a:buNone/>
            </a:pPr>
            <a:r>
              <a:rPr lang="fi-FI" b="1" noProof="0" dirty="0"/>
              <a:t>ARVIOIDAAN ERIKSEEN:</a:t>
            </a:r>
          </a:p>
          <a:p>
            <a:pPr marL="171450" indent="-171450">
              <a:buFont typeface="Arial" panose="020B0604020202020204" pitchFamily="34" charset="0"/>
              <a:buChar char="•"/>
            </a:pPr>
            <a:r>
              <a:rPr lang="fi-FI" noProof="0" dirty="0"/>
              <a:t>KIINTEÄT TELINEET: KERROSVÄLI, NOUSUTIET, PERUSTUS SEKÄ ANKKUROINTI JA JÄYKISTYS</a:t>
            </a:r>
          </a:p>
          <a:p>
            <a:pPr marL="171450" indent="-171450">
              <a:buFont typeface="Arial" panose="020B0604020202020204" pitchFamily="34" charset="0"/>
              <a:buChar char="•"/>
            </a:pPr>
            <a:r>
              <a:rPr lang="fi-FI" noProof="0" dirty="0"/>
              <a:t>SIIRRETTÄVÄT TELINEET</a:t>
            </a:r>
          </a:p>
          <a:p>
            <a:pPr marL="171450" indent="-171450">
              <a:buFont typeface="Arial" panose="020B0604020202020204" pitchFamily="34" charset="0"/>
              <a:buChar char="•"/>
            </a:pPr>
            <a:r>
              <a:rPr lang="fi-FI" noProof="0" dirty="0"/>
              <a:t>TIKKAAT JA TYÖPUKIT</a:t>
            </a:r>
          </a:p>
          <a:p>
            <a:pPr marL="171450" indent="-171450">
              <a:buFont typeface="Arial" panose="020B0604020202020204" pitchFamily="34" charset="0"/>
              <a:buChar char="•"/>
            </a:pPr>
            <a:r>
              <a:rPr lang="fi-FI" noProof="0" dirty="0"/>
              <a:t>KULKUSILLAT JA PORTAAT</a:t>
            </a:r>
          </a:p>
          <a:p>
            <a:pPr marL="0" indent="0">
              <a:buNone/>
            </a:pPr>
            <a:r>
              <a:rPr lang="fi-FI" b="1" dirty="0"/>
              <a:t>MERKINTÄ / ALUE</a:t>
            </a:r>
          </a:p>
          <a:p>
            <a:r>
              <a:rPr lang="sv-SE" dirty="0"/>
              <a:t>1 JOKAISESTA ERILLISESTÄ RAKENTEESTA JA VÄLINEESTÄ</a:t>
            </a:r>
          </a:p>
          <a:p>
            <a:r>
              <a:rPr lang="sv-SE" dirty="0"/>
              <a:t>KIINTEÄ TELINE: 1 /KERROS, 1 /PORRAS JA PERUSTUS JA ANKKURI/JÄYKISTYS</a:t>
            </a:r>
          </a:p>
          <a:p>
            <a:pPr marL="0" indent="0">
              <a:buNone/>
            </a:pPr>
            <a:r>
              <a:rPr lang="fi-FI" b="1" dirty="0"/>
              <a:t>HYVÄKSYMYSPERUSTEET</a:t>
            </a:r>
          </a:p>
          <a:p>
            <a:r>
              <a:rPr lang="sv-SE" dirty="0"/>
              <a:t>TUKEVAT JA EHJÄT</a:t>
            </a:r>
          </a:p>
          <a:p>
            <a:r>
              <a:rPr lang="sv-SE" dirty="0"/>
              <a:t>KULKUTIEN KUNTO</a:t>
            </a:r>
          </a:p>
          <a:p>
            <a:r>
              <a:rPr lang="sv-SE" dirty="0"/>
              <a:t>SUOJAKAITEET: VÄLI- JA KÄSIJOHDE, JALKALISTA</a:t>
            </a:r>
          </a:p>
          <a:p>
            <a:r>
              <a:rPr lang="sv-SE" dirty="0"/>
              <a:t>KATOKSEN KANTAVUUS, KOKO</a:t>
            </a:r>
          </a:p>
          <a:p>
            <a:r>
              <a:rPr lang="sv-SE" dirty="0"/>
              <a:t>TELINE KOOTTU OIKEIN, TARKASTETTU</a:t>
            </a:r>
            <a:endParaRPr lang="fi-FI" noProof="0" dirty="0"/>
          </a:p>
          <a:p>
            <a:endParaRPr lang="fi-FI" noProof="0" dirty="0"/>
          </a:p>
          <a:p>
            <a:endParaRPr lang="fi-FI" noProof="0" dirty="0"/>
          </a:p>
          <a:p>
            <a:endParaRPr lang="fi-FI" noProof="0" dirty="0"/>
          </a:p>
        </p:txBody>
      </p:sp>
      <p:sp>
        <p:nvSpPr>
          <p:cNvPr id="4" name="Dian numeron paikkamerkki 3"/>
          <p:cNvSpPr>
            <a:spLocks noGrp="1"/>
          </p:cNvSpPr>
          <p:nvPr>
            <p:ph type="sldNum" sz="quarter" idx="5"/>
          </p:nvPr>
        </p:nvSpPr>
        <p:spPr/>
        <p:txBody>
          <a:bodyPr/>
          <a:lstStyle/>
          <a:p>
            <a:fld id="{869DF649-5071-2040-8239-129F95BD8C0B}" type="slidenum">
              <a:rPr lang="sv-SE" smtClean="0"/>
              <a:t>15</a:t>
            </a:fld>
            <a:endParaRPr lang="sv-SE"/>
          </a:p>
        </p:txBody>
      </p:sp>
    </p:spTree>
    <p:extLst>
      <p:ext uri="{BB962C8B-B14F-4D97-AF65-F5344CB8AC3E}">
        <p14:creationId xmlns:p14="http://schemas.microsoft.com/office/powerpoint/2010/main" val="19254797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indent="0">
              <a:buFont typeface="Arial" panose="020B0604020202020204" pitchFamily="34" charset="0"/>
              <a:buNone/>
            </a:pPr>
            <a:r>
              <a:rPr lang="fi-FI" noProof="0" dirty="0"/>
              <a:t>NOJATIKKAAT (1 merkintä per käytössä oleva </a:t>
            </a:r>
            <a:r>
              <a:rPr lang="fi-FI" noProof="0" dirty="0" err="1"/>
              <a:t>tikas</a:t>
            </a:r>
            <a:r>
              <a:rPr lang="fi-FI" noProof="0" dirty="0"/>
              <a:t>)</a:t>
            </a:r>
          </a:p>
          <a:p>
            <a:pPr marL="266700" indent="-266700" eaLnBrk="1" hangingPunct="1">
              <a:spcBef>
                <a:spcPct val="5000"/>
              </a:spcBef>
              <a:buFontTx/>
              <a:buChar char="•"/>
              <a:tabLst>
                <a:tab pos="711200" algn="l"/>
              </a:tabLst>
            </a:pPr>
            <a:r>
              <a:rPr lang="fi-FI" altLang="fi-FI" dirty="0">
                <a:ea typeface="ＭＳ Ｐゴシック" panose="020B0600070205080204" pitchFamily="34" charset="-128"/>
              </a:rPr>
              <a:t>Kaatuminen estetty</a:t>
            </a:r>
          </a:p>
          <a:p>
            <a:pPr marL="266700" indent="-266700" eaLnBrk="1" hangingPunct="1">
              <a:spcBef>
                <a:spcPct val="5000"/>
              </a:spcBef>
              <a:buFontTx/>
              <a:buChar char="•"/>
              <a:tabLst>
                <a:tab pos="711200" algn="l"/>
              </a:tabLst>
            </a:pPr>
            <a:r>
              <a:rPr lang="fi-FI" altLang="fi-FI" dirty="0">
                <a:ea typeface="ＭＳ Ｐゴシック" panose="020B0600070205080204" pitchFamily="34" charset="-128"/>
              </a:rPr>
              <a:t>Max. pituus 6 m</a:t>
            </a:r>
          </a:p>
          <a:p>
            <a:pPr marL="266700" indent="-266700" eaLnBrk="1" hangingPunct="1">
              <a:spcBef>
                <a:spcPct val="5000"/>
              </a:spcBef>
              <a:buFontTx/>
              <a:buChar char="•"/>
              <a:tabLst>
                <a:tab pos="711200" algn="l"/>
              </a:tabLst>
            </a:pPr>
            <a:r>
              <a:rPr lang="fi-FI" altLang="fi-FI" dirty="0">
                <a:ea typeface="ＭＳ Ｐゴシック" panose="020B0600070205080204" pitchFamily="34" charset="-128"/>
              </a:rPr>
              <a:t>Lisäksi ehjä</a:t>
            </a:r>
          </a:p>
          <a:p>
            <a:pPr marL="266700" indent="-266700" eaLnBrk="1" hangingPunct="1">
              <a:spcBef>
                <a:spcPct val="5000"/>
              </a:spcBef>
              <a:tabLst>
                <a:tab pos="711200" algn="l"/>
              </a:tabLst>
            </a:pPr>
            <a:r>
              <a:rPr lang="fi-FI" altLang="fi-FI" b="1" dirty="0">
                <a:ea typeface="ＭＳ Ｐゴシック" panose="020B0600070205080204" pitchFamily="34" charset="-128"/>
              </a:rPr>
              <a:t>Käyttö: </a:t>
            </a:r>
            <a:r>
              <a:rPr lang="fi-FI" altLang="fi-FI" dirty="0">
                <a:ea typeface="ＭＳ Ｐゴシック" panose="020B0600070205080204" pitchFamily="34" charset="-128"/>
              </a:rPr>
              <a:t>Tilapäiseen kulkuun tasolta toiselle (kädet vapaana), nostoapuvälineiden irrottamiseen ja kiinnittämiseen</a:t>
            </a:r>
            <a:br>
              <a:rPr lang="fi-FI" noProof="0" dirty="0"/>
            </a:br>
            <a:endParaRPr lang="fi-FI" noProof="0" dirty="0"/>
          </a:p>
          <a:p>
            <a:pPr marL="266700" indent="-266700" eaLnBrk="1" hangingPunct="1">
              <a:spcBef>
                <a:spcPct val="5000"/>
              </a:spcBef>
              <a:buFontTx/>
              <a:buChar char="•"/>
              <a:tabLst>
                <a:tab pos="711200" algn="l"/>
              </a:tabLst>
            </a:pPr>
            <a:r>
              <a:rPr lang="fi-FI" b="1" noProof="0" dirty="0"/>
              <a:t>1 KPL, KUNNOSSA MERKINTÄ KOHTAAN 2 </a:t>
            </a:r>
            <a:r>
              <a:rPr lang="fi-FI" b="1" dirty="0"/>
              <a:t>TELINEET, KULKUSILLAT, TIKKAAT</a:t>
            </a:r>
          </a:p>
          <a:p>
            <a:pPr marL="266700" marR="0" lvl="0" indent="-266700" algn="l" defTabSz="914400" rtl="0" eaLnBrk="1" fontAlgn="auto" latinLnBrk="0" hangingPunct="1">
              <a:lnSpc>
                <a:spcPct val="100000"/>
              </a:lnSpc>
              <a:spcBef>
                <a:spcPct val="5000"/>
              </a:spcBef>
              <a:spcAft>
                <a:spcPts val="0"/>
              </a:spcAft>
              <a:buClrTx/>
              <a:buSzTx/>
              <a:buFontTx/>
              <a:buChar char="•"/>
              <a:tabLst>
                <a:tab pos="711200" algn="l"/>
              </a:tabLst>
              <a:defRPr/>
            </a:pPr>
            <a:r>
              <a:rPr lang="fi-FI" b="1" noProof="0" dirty="0"/>
              <a:t>1 KPL, KUNNOSSA MERKINTÄ KOHTAAN 1 </a:t>
            </a:r>
            <a:r>
              <a:rPr lang="fi-FI" b="1" dirty="0"/>
              <a:t>TYÖSKENTELY</a:t>
            </a:r>
            <a:endParaRPr lang="fi-FI" b="1" noProof="0" dirty="0"/>
          </a:p>
          <a:p>
            <a:pPr marL="266700" indent="-266700" eaLnBrk="1" hangingPunct="1">
              <a:spcBef>
                <a:spcPct val="5000"/>
              </a:spcBef>
              <a:buFontTx/>
              <a:buChar char="•"/>
              <a:tabLst>
                <a:tab pos="711200" algn="l"/>
              </a:tabLst>
            </a:pPr>
            <a:endParaRPr lang="fi-FI" b="1" dirty="0"/>
          </a:p>
          <a:p>
            <a:pPr marL="0" indent="0">
              <a:buFont typeface="Arial" panose="020B0604020202020204" pitchFamily="34" charset="0"/>
              <a:buNone/>
            </a:pPr>
            <a:endParaRPr lang="fi-FI" noProof="0" dirty="0"/>
          </a:p>
          <a:p>
            <a:pPr marL="0" indent="0">
              <a:buFont typeface="Arial" panose="020B0604020202020204" pitchFamily="34" charset="0"/>
              <a:buNone/>
            </a:pPr>
            <a:r>
              <a:rPr lang="fi-FI" b="1" noProof="0" dirty="0"/>
              <a:t>ARVIOIDAAN ERIKSEEN:</a:t>
            </a:r>
          </a:p>
          <a:p>
            <a:pPr marL="171450" indent="-171450">
              <a:buFont typeface="Arial" panose="020B0604020202020204" pitchFamily="34" charset="0"/>
              <a:buChar char="•"/>
            </a:pPr>
            <a:r>
              <a:rPr lang="fi-FI" noProof="0" dirty="0"/>
              <a:t>KIINTEÄT TELINEET: KERROSVÄLI, NOUSUTIET, PERUSTUS SEKÄ ANKKUROINTI JA JÄYKISTYS</a:t>
            </a:r>
          </a:p>
          <a:p>
            <a:pPr marL="171450" indent="-171450">
              <a:buFont typeface="Arial" panose="020B0604020202020204" pitchFamily="34" charset="0"/>
              <a:buChar char="•"/>
            </a:pPr>
            <a:r>
              <a:rPr lang="fi-FI" noProof="0" dirty="0"/>
              <a:t>SIIRRETTÄVÄT TELINEET</a:t>
            </a:r>
          </a:p>
          <a:p>
            <a:pPr marL="171450" indent="-171450">
              <a:buFont typeface="Arial" panose="020B0604020202020204" pitchFamily="34" charset="0"/>
              <a:buChar char="•"/>
            </a:pPr>
            <a:r>
              <a:rPr lang="fi-FI" noProof="0" dirty="0"/>
              <a:t>TIKKAAT JA TYÖPUKIT</a:t>
            </a:r>
          </a:p>
          <a:p>
            <a:pPr marL="171450" indent="-171450">
              <a:buFont typeface="Arial" panose="020B0604020202020204" pitchFamily="34" charset="0"/>
              <a:buChar char="•"/>
            </a:pPr>
            <a:r>
              <a:rPr lang="fi-FI" noProof="0" dirty="0"/>
              <a:t>KULKUSILLAT JA PORTAAT</a:t>
            </a:r>
          </a:p>
          <a:p>
            <a:pPr marL="0" indent="0">
              <a:buNone/>
            </a:pPr>
            <a:r>
              <a:rPr lang="fi-FI" b="1" dirty="0"/>
              <a:t>MERKINTÄ / ALUE</a:t>
            </a:r>
          </a:p>
          <a:p>
            <a:r>
              <a:rPr lang="sv-SE" dirty="0"/>
              <a:t>1 JOKAISESTA ERILLISESTÄ RAKENTEESTA JA VÄLINEESTÄ</a:t>
            </a:r>
          </a:p>
          <a:p>
            <a:r>
              <a:rPr lang="sv-SE" dirty="0"/>
              <a:t>KIINTEÄ TELINE: 1 /KERROS, 1 /PORRAS JA PERUSTUS JA ANKKURI/JÄYKISTYS</a:t>
            </a:r>
          </a:p>
          <a:p>
            <a:pPr marL="0" indent="0">
              <a:buNone/>
            </a:pPr>
            <a:r>
              <a:rPr lang="fi-FI" b="1" dirty="0"/>
              <a:t>HYVÄKSYMYSPERUSTEET</a:t>
            </a:r>
          </a:p>
          <a:p>
            <a:r>
              <a:rPr lang="sv-SE" dirty="0"/>
              <a:t>TUKEVAT JA EHJÄT</a:t>
            </a:r>
          </a:p>
          <a:p>
            <a:r>
              <a:rPr lang="sv-SE" dirty="0"/>
              <a:t>KULKUTIEN KUNTO</a:t>
            </a:r>
          </a:p>
          <a:p>
            <a:r>
              <a:rPr lang="sv-SE" dirty="0"/>
              <a:t>SUOJAKAITEET: VÄLI- JA KÄSIJOHDE, JALKALISTA</a:t>
            </a:r>
          </a:p>
          <a:p>
            <a:r>
              <a:rPr lang="sv-SE" dirty="0"/>
              <a:t>KATOKSEN KANTAVUUS, KOKO</a:t>
            </a:r>
          </a:p>
          <a:p>
            <a:r>
              <a:rPr lang="sv-SE" dirty="0"/>
              <a:t>TELINE KOOTTU OIKEIN, TARKASTETTU</a:t>
            </a:r>
            <a:endParaRPr lang="fi-FI" noProof="0" dirty="0"/>
          </a:p>
          <a:p>
            <a:endParaRPr lang="fi-FI" noProof="0" dirty="0"/>
          </a:p>
          <a:p>
            <a:endParaRPr lang="fi-FI" noProof="0" dirty="0"/>
          </a:p>
          <a:p>
            <a:endParaRPr lang="fi-FI" noProof="0" dirty="0"/>
          </a:p>
        </p:txBody>
      </p:sp>
      <p:sp>
        <p:nvSpPr>
          <p:cNvPr id="4" name="Dian numeron paikkamerkki 3"/>
          <p:cNvSpPr>
            <a:spLocks noGrp="1"/>
          </p:cNvSpPr>
          <p:nvPr>
            <p:ph type="sldNum" sz="quarter" idx="5"/>
          </p:nvPr>
        </p:nvSpPr>
        <p:spPr/>
        <p:txBody>
          <a:bodyPr/>
          <a:lstStyle/>
          <a:p>
            <a:fld id="{869DF649-5071-2040-8239-129F95BD8C0B}" type="slidenum">
              <a:rPr lang="sv-SE" smtClean="0"/>
              <a:t>16</a:t>
            </a:fld>
            <a:endParaRPr lang="sv-SE"/>
          </a:p>
        </p:txBody>
      </p:sp>
    </p:spTree>
    <p:extLst>
      <p:ext uri="{BB962C8B-B14F-4D97-AF65-F5344CB8AC3E}">
        <p14:creationId xmlns:p14="http://schemas.microsoft.com/office/powerpoint/2010/main" val="10129195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indent="0">
              <a:buFont typeface="Arial" panose="020B0604020202020204" pitchFamily="34" charset="0"/>
              <a:buNone/>
            </a:pPr>
            <a:r>
              <a:rPr lang="fi-FI" noProof="0" dirty="0"/>
              <a:t>A-tikkaat (1 merkintä per A-</a:t>
            </a:r>
            <a:r>
              <a:rPr lang="fi-FI" noProof="0" dirty="0" err="1"/>
              <a:t>tikas</a:t>
            </a:r>
            <a:r>
              <a:rPr lang="fi-FI" noProof="0" dirty="0"/>
              <a:t>)</a:t>
            </a:r>
          </a:p>
          <a:p>
            <a:pPr marL="266700" indent="-266700" eaLnBrk="1" hangingPunct="1">
              <a:buFontTx/>
              <a:buChar char="•"/>
              <a:tabLst>
                <a:tab pos="711200" algn="l"/>
              </a:tabLst>
            </a:pPr>
            <a:r>
              <a:rPr lang="fi-FI" altLang="fi-FI" dirty="0">
                <a:ea typeface="ＭＳ Ｐゴシック" panose="020B0600070205080204" pitchFamily="34" charset="-128"/>
              </a:rPr>
              <a:t>Korkeus </a:t>
            </a:r>
            <a:r>
              <a:rPr lang="fi-FI" altLang="fi-FI" dirty="0" err="1">
                <a:ea typeface="ＭＳ Ｐゴシック" panose="020B0600070205080204" pitchFamily="34" charset="-128"/>
              </a:rPr>
              <a:t>max</a:t>
            </a:r>
            <a:r>
              <a:rPr lang="fi-FI" altLang="fi-FI" dirty="0">
                <a:ea typeface="ＭＳ Ｐゴシック" panose="020B0600070205080204" pitchFamily="34" charset="-128"/>
              </a:rPr>
              <a:t>. 1 m</a:t>
            </a:r>
          </a:p>
          <a:p>
            <a:pPr marL="266700" indent="-266700" eaLnBrk="1" hangingPunct="1">
              <a:buFontTx/>
              <a:buChar char="•"/>
              <a:tabLst>
                <a:tab pos="711200" algn="l"/>
              </a:tabLst>
            </a:pPr>
            <a:r>
              <a:rPr lang="fi-FI" altLang="fi-FI" dirty="0">
                <a:ea typeface="ＭＳ Ｐゴシック" panose="020B0600070205080204" pitchFamily="34" charset="-128"/>
              </a:rPr>
              <a:t>Vaakatasossa olevat (50 mm) askelmat </a:t>
            </a:r>
          </a:p>
          <a:p>
            <a:pPr marL="266700" indent="-266700" eaLnBrk="1" hangingPunct="1">
              <a:buFontTx/>
              <a:buChar char="•"/>
              <a:tabLst>
                <a:tab pos="711200" algn="l"/>
              </a:tabLst>
            </a:pPr>
            <a:r>
              <a:rPr lang="fi-FI" altLang="fi-FI" dirty="0" err="1">
                <a:ea typeface="ＭＳ Ｐゴシック" panose="020B0600070205080204" pitchFamily="34" charset="-128"/>
              </a:rPr>
              <a:t>Tasotikkaalla</a:t>
            </a:r>
            <a:r>
              <a:rPr lang="fi-FI" altLang="fi-FI" dirty="0">
                <a:ea typeface="ＭＳ Ｐゴシック" panose="020B0600070205080204" pitchFamily="34" charset="-128"/>
              </a:rPr>
              <a:t> 2 m, jos työpukin vakavuusvaatimus täyttyy = levikkeet tai muu tapa tukea: </a:t>
            </a:r>
            <a:r>
              <a:rPr lang="fi-FI" altLang="fi-FI" dirty="0" err="1">
                <a:ea typeface="ＭＳ Ｐゴシック" panose="020B0600070205080204" pitchFamily="34" charset="-128"/>
              </a:rPr>
              <a:t>https</a:t>
            </a:r>
            <a:r>
              <a:rPr lang="fi-FI" altLang="fi-FI" dirty="0">
                <a:ea typeface="ＭＳ Ｐゴシック" panose="020B0600070205080204" pitchFamily="34" charset="-128"/>
              </a:rPr>
              <a:t>://</a:t>
            </a:r>
            <a:r>
              <a:rPr lang="fi-FI" altLang="fi-FI" dirty="0" err="1">
                <a:ea typeface="ＭＳ Ｐゴシック" panose="020B0600070205080204" pitchFamily="34" charset="-128"/>
              </a:rPr>
              <a:t>www.rakennusteollisuus.fi</a:t>
            </a:r>
            <a:r>
              <a:rPr lang="fi-FI" altLang="fi-FI" dirty="0">
                <a:ea typeface="ＭＳ Ｐゴシック" panose="020B0600070205080204" pitchFamily="34" charset="-128"/>
              </a:rPr>
              <a:t>/</a:t>
            </a:r>
            <a:r>
              <a:rPr lang="fi-FI" altLang="fi-FI" dirty="0" err="1">
                <a:ea typeface="ＭＳ Ｐゴシック" panose="020B0600070205080204" pitchFamily="34" charset="-128"/>
              </a:rPr>
              <a:t>globalassets</a:t>
            </a:r>
            <a:r>
              <a:rPr lang="fi-FI" altLang="fi-FI" dirty="0">
                <a:ea typeface="ＭＳ Ｐゴシック" panose="020B0600070205080204" pitchFamily="34" charset="-128"/>
              </a:rPr>
              <a:t>/</a:t>
            </a:r>
            <a:r>
              <a:rPr lang="fi-FI" altLang="fi-FI" dirty="0" err="1">
                <a:ea typeface="ＭＳ Ｐゴシック" panose="020B0600070205080204" pitchFamily="34" charset="-128"/>
              </a:rPr>
              <a:t>tyoturvallisuus</a:t>
            </a:r>
            <a:r>
              <a:rPr lang="fi-FI" altLang="fi-FI" dirty="0">
                <a:ea typeface="ＭＳ Ｐゴシック" panose="020B0600070205080204" pitchFamily="34" charset="-128"/>
              </a:rPr>
              <a:t>/ohjeet/tikasohje2.pdf </a:t>
            </a:r>
          </a:p>
          <a:p>
            <a:pPr marL="266700" indent="-266700" eaLnBrk="1" hangingPunct="1">
              <a:spcBef>
                <a:spcPct val="5000"/>
              </a:spcBef>
              <a:buFontTx/>
              <a:buChar char="•"/>
              <a:tabLst>
                <a:tab pos="711200" algn="l"/>
              </a:tabLst>
            </a:pPr>
            <a:r>
              <a:rPr lang="fi-FI" altLang="fi-FI" dirty="0">
                <a:ea typeface="ＭＳ Ｐゴシック" panose="020B0600070205080204" pitchFamily="34" charset="-128"/>
              </a:rPr>
              <a:t>Ehjät ja tukevat (metallinen välituki, välituki/taso lukittuu)</a:t>
            </a:r>
          </a:p>
          <a:p>
            <a:pPr marL="266700" indent="-266700" eaLnBrk="1" hangingPunct="1">
              <a:spcBef>
                <a:spcPct val="5000"/>
              </a:spcBef>
              <a:buFontTx/>
              <a:buChar char="•"/>
              <a:tabLst>
                <a:tab pos="711200" algn="l"/>
              </a:tabLst>
            </a:pPr>
            <a:r>
              <a:rPr lang="fi-FI" altLang="fi-FI" dirty="0">
                <a:ea typeface="ＭＳ Ｐゴシック" panose="020B0600070205080204" pitchFamily="34" charset="-128"/>
              </a:rPr>
              <a:t>Lisäksi rakenne ehjä ja tassut suojattu/liukuesteet</a:t>
            </a:r>
          </a:p>
          <a:p>
            <a:pPr marL="266700" indent="-266700" eaLnBrk="1" hangingPunct="1">
              <a:spcBef>
                <a:spcPct val="5000"/>
              </a:spcBef>
              <a:tabLst>
                <a:tab pos="711200" algn="l"/>
              </a:tabLst>
            </a:pPr>
            <a:r>
              <a:rPr lang="fi-FI" altLang="fi-FI" b="1" dirty="0">
                <a:ea typeface="ＭＳ Ｐゴシック" panose="020B0600070205080204" pitchFamily="34" charset="-128"/>
              </a:rPr>
              <a:t>Käyttö: </a:t>
            </a:r>
            <a:r>
              <a:rPr lang="fi-FI" altLang="fi-FI" b="0" dirty="0">
                <a:ea typeface="ＭＳ Ｐゴシック" panose="020B0600070205080204" pitchFamily="34" charset="-128"/>
              </a:rPr>
              <a:t>Vain tasaisella, vaakasuoralla ja kestävällä alustalla,  </a:t>
            </a:r>
            <a:r>
              <a:rPr lang="fi-FI" altLang="fi-FI" dirty="0">
                <a:ea typeface="ＭＳ Ｐゴシック" panose="020B0600070205080204" pitchFamily="34" charset="-128"/>
              </a:rPr>
              <a:t>Lyhytkestoiseen työhön, Ei hitsaukseen tai voimaa vaativiin töihin (jos käytössä em. töihin tulee Ei kunnossa- merkintä kohtaan 1 Työskentely), Jos levikkeillä ja täyttää työpukin vakavuusvaatimukset, voimaa vaativat työt yleensä OK</a:t>
            </a:r>
            <a:br>
              <a:rPr lang="fi-FI" altLang="fi-FI" dirty="0">
                <a:ea typeface="ＭＳ Ｐゴシック" panose="020B0600070205080204" pitchFamily="34" charset="-128"/>
              </a:rPr>
            </a:br>
            <a:r>
              <a:rPr lang="fi-FI" altLang="fi-FI" dirty="0">
                <a:ea typeface="ＭＳ Ｐゴシック" panose="020B0600070205080204" pitchFamily="34" charset="-128"/>
              </a:rPr>
              <a:t>     </a:t>
            </a:r>
            <a:endParaRPr lang="fi-FI" noProof="0" dirty="0"/>
          </a:p>
          <a:p>
            <a:pPr marL="266700" indent="-266700" eaLnBrk="1" hangingPunct="1">
              <a:spcBef>
                <a:spcPct val="5000"/>
              </a:spcBef>
              <a:tabLst>
                <a:tab pos="711200" algn="l"/>
              </a:tabLst>
            </a:pPr>
            <a:r>
              <a:rPr lang="fi-FI" noProof="0" dirty="0"/>
              <a:t>Turvalliset työpukit ja tasotikkaat ohje: </a:t>
            </a:r>
            <a:r>
              <a:rPr lang="fi-FI" noProof="0" dirty="0" err="1"/>
              <a:t>https</a:t>
            </a:r>
            <a:r>
              <a:rPr lang="fi-FI" noProof="0" dirty="0"/>
              <a:t>://</a:t>
            </a:r>
            <a:r>
              <a:rPr lang="fi-FI" noProof="0" dirty="0" err="1"/>
              <a:t>www.rakennusteollisuus.fi</a:t>
            </a:r>
            <a:r>
              <a:rPr lang="fi-FI" noProof="0" dirty="0"/>
              <a:t>/</a:t>
            </a:r>
            <a:r>
              <a:rPr lang="fi-FI" noProof="0" dirty="0" err="1"/>
              <a:t>globalassets</a:t>
            </a:r>
            <a:r>
              <a:rPr lang="fi-FI" noProof="0" dirty="0"/>
              <a:t>/</a:t>
            </a:r>
            <a:r>
              <a:rPr lang="fi-FI" noProof="0" dirty="0" err="1"/>
              <a:t>tyoturvallisuus</a:t>
            </a:r>
            <a:r>
              <a:rPr lang="fi-FI" noProof="0" dirty="0"/>
              <a:t>/ohjeet/tikasohje2.pdf</a:t>
            </a:r>
          </a:p>
          <a:p>
            <a:pPr marL="266700" indent="-266700" eaLnBrk="1" hangingPunct="1">
              <a:spcBef>
                <a:spcPct val="5000"/>
              </a:spcBef>
              <a:tabLst>
                <a:tab pos="711200" algn="l"/>
              </a:tabLst>
            </a:pPr>
            <a:endParaRPr lang="fi-FI" noProof="0" dirty="0"/>
          </a:p>
          <a:p>
            <a:pPr marL="266700" indent="-266700" eaLnBrk="1" hangingPunct="1">
              <a:spcBef>
                <a:spcPct val="5000"/>
              </a:spcBef>
              <a:buFontTx/>
              <a:buChar char="•"/>
              <a:tabLst>
                <a:tab pos="711200" algn="l"/>
              </a:tabLst>
            </a:pPr>
            <a:r>
              <a:rPr lang="fi-FI" b="1" noProof="0" dirty="0"/>
              <a:t>1 KPL, KUNNOSSA MERKINTÄ KOHTAAN 2 </a:t>
            </a:r>
            <a:r>
              <a:rPr lang="fi-FI" b="1" dirty="0"/>
              <a:t>TELINEET, KULKUSILLAT, TIKKAAT</a:t>
            </a:r>
          </a:p>
          <a:p>
            <a:pPr marL="0" indent="0">
              <a:buFont typeface="Arial" panose="020B0604020202020204" pitchFamily="34" charset="0"/>
              <a:buNone/>
            </a:pPr>
            <a:endParaRPr lang="fi-FI" noProof="0" dirty="0"/>
          </a:p>
          <a:p>
            <a:pPr marL="0" indent="0">
              <a:buFont typeface="Arial" panose="020B0604020202020204" pitchFamily="34" charset="0"/>
              <a:buNone/>
            </a:pPr>
            <a:r>
              <a:rPr lang="fi-FI" b="1" noProof="0" dirty="0"/>
              <a:t>ARVIOIDAAN ERIKSEEN:</a:t>
            </a:r>
          </a:p>
          <a:p>
            <a:pPr marL="171450" indent="-171450">
              <a:buFont typeface="Arial" panose="020B0604020202020204" pitchFamily="34" charset="0"/>
              <a:buChar char="•"/>
            </a:pPr>
            <a:r>
              <a:rPr lang="fi-FI" noProof="0" dirty="0"/>
              <a:t>KIINTEÄT TELINEET: KERROSVÄLI, NOUSUTIET, PERUSTUS SEKÄ ANKKUROINTI JA JÄYKISTYS</a:t>
            </a:r>
          </a:p>
          <a:p>
            <a:pPr marL="171450" indent="-171450">
              <a:buFont typeface="Arial" panose="020B0604020202020204" pitchFamily="34" charset="0"/>
              <a:buChar char="•"/>
            </a:pPr>
            <a:r>
              <a:rPr lang="fi-FI" noProof="0" dirty="0"/>
              <a:t>SIIRRETTÄVÄT TELINEET</a:t>
            </a:r>
          </a:p>
          <a:p>
            <a:pPr marL="171450" indent="-171450">
              <a:buFont typeface="Arial" panose="020B0604020202020204" pitchFamily="34" charset="0"/>
              <a:buChar char="•"/>
            </a:pPr>
            <a:r>
              <a:rPr lang="fi-FI" noProof="0" dirty="0"/>
              <a:t>TIKKAAT JA TYÖPUKIT</a:t>
            </a:r>
          </a:p>
          <a:p>
            <a:pPr marL="171450" indent="-171450">
              <a:buFont typeface="Arial" panose="020B0604020202020204" pitchFamily="34" charset="0"/>
              <a:buChar char="•"/>
            </a:pPr>
            <a:r>
              <a:rPr lang="fi-FI" noProof="0" dirty="0"/>
              <a:t>KULKUSILLAT JA PORTAAT</a:t>
            </a:r>
          </a:p>
          <a:p>
            <a:pPr marL="0" indent="0">
              <a:buNone/>
            </a:pPr>
            <a:r>
              <a:rPr lang="fi-FI" b="1" dirty="0"/>
              <a:t>MERKINTÄ / ALUE</a:t>
            </a:r>
          </a:p>
          <a:p>
            <a:r>
              <a:rPr lang="sv-SE" dirty="0"/>
              <a:t>1 JOKAISESTA ERILLISESTÄ RAKENTEESTA JA VÄLINEESTÄ</a:t>
            </a:r>
          </a:p>
          <a:p>
            <a:r>
              <a:rPr lang="sv-SE" dirty="0"/>
              <a:t>KIINTEÄ TELINE: 1 /KERROS, 1 /PORRAS JA PERUSTUS JA ANKKURI/JÄYKISTYS</a:t>
            </a:r>
          </a:p>
          <a:p>
            <a:pPr marL="0" indent="0">
              <a:buNone/>
            </a:pPr>
            <a:r>
              <a:rPr lang="fi-FI" b="1" dirty="0"/>
              <a:t>HYVÄKSYMYSPERUSTEET</a:t>
            </a:r>
          </a:p>
          <a:p>
            <a:r>
              <a:rPr lang="sv-SE" dirty="0"/>
              <a:t>TUKEVAT JA EHJÄT</a:t>
            </a:r>
          </a:p>
          <a:p>
            <a:r>
              <a:rPr lang="sv-SE" dirty="0"/>
              <a:t>KULKUTIEN KUNTO</a:t>
            </a:r>
          </a:p>
          <a:p>
            <a:r>
              <a:rPr lang="sv-SE" dirty="0"/>
              <a:t>SUOJAKAITEET: VÄLI- JA KÄSIJOHDE, JALKALISTA</a:t>
            </a:r>
          </a:p>
          <a:p>
            <a:r>
              <a:rPr lang="sv-SE" dirty="0"/>
              <a:t>KATOKSEN KANTAVUUS, KOKO</a:t>
            </a:r>
          </a:p>
          <a:p>
            <a:r>
              <a:rPr lang="sv-SE" dirty="0"/>
              <a:t>TELINE KOOTTU OIKEIN, TARKASTETTU</a:t>
            </a:r>
            <a:endParaRPr lang="fi-FI" noProof="0" dirty="0"/>
          </a:p>
          <a:p>
            <a:endParaRPr lang="fi-FI" noProof="0" dirty="0"/>
          </a:p>
          <a:p>
            <a:endParaRPr lang="fi-FI" noProof="0" dirty="0"/>
          </a:p>
          <a:p>
            <a:endParaRPr lang="fi-FI" noProof="0" dirty="0"/>
          </a:p>
        </p:txBody>
      </p:sp>
      <p:sp>
        <p:nvSpPr>
          <p:cNvPr id="4" name="Dian numeron paikkamerkki 3"/>
          <p:cNvSpPr>
            <a:spLocks noGrp="1"/>
          </p:cNvSpPr>
          <p:nvPr>
            <p:ph type="sldNum" sz="quarter" idx="5"/>
          </p:nvPr>
        </p:nvSpPr>
        <p:spPr/>
        <p:txBody>
          <a:bodyPr/>
          <a:lstStyle/>
          <a:p>
            <a:fld id="{869DF649-5071-2040-8239-129F95BD8C0B}" type="slidenum">
              <a:rPr lang="sv-SE" smtClean="0"/>
              <a:t>17</a:t>
            </a:fld>
            <a:endParaRPr lang="sv-SE"/>
          </a:p>
        </p:txBody>
      </p:sp>
    </p:spTree>
    <p:extLst>
      <p:ext uri="{BB962C8B-B14F-4D97-AF65-F5344CB8AC3E}">
        <p14:creationId xmlns:p14="http://schemas.microsoft.com/office/powerpoint/2010/main" val="163713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indent="0">
              <a:buFont typeface="Arial" panose="020B0604020202020204" pitchFamily="34" charset="0"/>
              <a:buNone/>
            </a:pPr>
            <a:r>
              <a:rPr lang="fi-FI" noProof="0" dirty="0"/>
              <a:t>Työpukit (1 merkintä per työpukki)</a:t>
            </a:r>
          </a:p>
          <a:p>
            <a:pPr marL="266700" indent="-266700" eaLnBrk="1" hangingPunct="1">
              <a:spcBef>
                <a:spcPct val="5000"/>
              </a:spcBef>
              <a:buFontTx/>
              <a:buChar char="•"/>
              <a:tabLst>
                <a:tab pos="711200" algn="l"/>
              </a:tabLst>
            </a:pPr>
            <a:r>
              <a:rPr lang="fi-FI" altLang="fi-FI" dirty="0">
                <a:ea typeface="ＭＳ Ｐゴシック" panose="020B0600070205080204" pitchFamily="34" charset="-128"/>
              </a:rPr>
              <a:t>Max. 2 m korkea</a:t>
            </a:r>
          </a:p>
          <a:p>
            <a:pPr marL="266700" indent="-266700" eaLnBrk="1" hangingPunct="1">
              <a:spcBef>
                <a:spcPct val="5000"/>
              </a:spcBef>
              <a:buFontTx/>
              <a:buChar char="•"/>
              <a:tabLst>
                <a:tab pos="711200" algn="l"/>
              </a:tabLst>
            </a:pPr>
            <a:r>
              <a:rPr lang="fi-FI" altLang="fi-FI" dirty="0">
                <a:ea typeface="ＭＳ Ｐゴシック" panose="020B0600070205080204" pitchFamily="34" charset="-128"/>
              </a:rPr>
              <a:t>Vaakatasossa olevat (50 mm) askelmat aina yli 0,5 m korkeassa pukissa, portaiden nousu </a:t>
            </a:r>
            <a:r>
              <a:rPr lang="fi-FI" altLang="fi-FI" dirty="0" err="1">
                <a:ea typeface="ＭＳ Ｐゴシック" panose="020B0600070205080204" pitchFamily="34" charset="-128"/>
              </a:rPr>
              <a:t>max</a:t>
            </a:r>
            <a:r>
              <a:rPr lang="fi-FI" altLang="fi-FI" dirty="0">
                <a:ea typeface="ＭＳ Ｐゴシック" panose="020B0600070205080204" pitchFamily="34" charset="-128"/>
              </a:rPr>
              <a:t>. 300 mm</a:t>
            </a:r>
          </a:p>
          <a:p>
            <a:pPr marL="266700" indent="-266700" eaLnBrk="1" hangingPunct="1">
              <a:spcBef>
                <a:spcPct val="5000"/>
              </a:spcBef>
              <a:buFontTx/>
              <a:buChar char="•"/>
              <a:tabLst>
                <a:tab pos="711200" algn="l"/>
              </a:tabLst>
            </a:pPr>
            <a:r>
              <a:rPr lang="fi-FI" altLang="fi-FI" dirty="0">
                <a:ea typeface="ＭＳ Ｐゴシック" panose="020B0600070205080204" pitchFamily="34" charset="-128"/>
              </a:rPr>
              <a:t>Työtason syvyys vähintään 30 cm (40 cm yli 1 m korkeassa)</a:t>
            </a:r>
          </a:p>
          <a:p>
            <a:pPr marL="266700" indent="-266700" eaLnBrk="1" hangingPunct="1">
              <a:spcBef>
                <a:spcPct val="5000"/>
              </a:spcBef>
              <a:buFontTx/>
              <a:buChar char="•"/>
              <a:tabLst>
                <a:tab pos="711200" algn="l"/>
              </a:tabLst>
            </a:pPr>
            <a:r>
              <a:rPr lang="fi-FI" altLang="fi-FI" dirty="0">
                <a:ea typeface="ＭＳ Ｐゴシック" panose="020B0600070205080204" pitchFamily="34" charset="-128"/>
              </a:rPr>
              <a:t>Käytön aikana linkut lukossa </a:t>
            </a:r>
          </a:p>
          <a:p>
            <a:pPr marL="266700" indent="-266700" eaLnBrk="1" hangingPunct="1">
              <a:spcBef>
                <a:spcPct val="5000"/>
              </a:spcBef>
              <a:buFontTx/>
              <a:buChar char="•"/>
              <a:tabLst>
                <a:tab pos="711200" algn="l"/>
              </a:tabLst>
            </a:pPr>
            <a:r>
              <a:rPr lang="fi-FI" altLang="fi-FI" dirty="0" err="1">
                <a:ea typeface="ＭＳ Ｐゴシック" panose="020B0600070205080204" pitchFamily="34" charset="-128"/>
              </a:rPr>
              <a:t>Toispuoleisessa</a:t>
            </a:r>
            <a:r>
              <a:rPr lang="fi-FI" altLang="fi-FI" dirty="0">
                <a:ea typeface="ＭＳ Ｐゴシック" panose="020B0600070205080204" pitchFamily="34" charset="-128"/>
              </a:rPr>
              <a:t> pukissa 5-8 mm lista tai harjateräs portaattomalla puolella tai yläkaari</a:t>
            </a:r>
          </a:p>
          <a:p>
            <a:pPr marL="266700" marR="0" lvl="0" indent="-266700" algn="l" defTabSz="914400" rtl="0" eaLnBrk="1" fontAlgn="auto" latinLnBrk="0" hangingPunct="1">
              <a:lnSpc>
                <a:spcPct val="100000"/>
              </a:lnSpc>
              <a:spcBef>
                <a:spcPct val="5000"/>
              </a:spcBef>
              <a:spcAft>
                <a:spcPts val="0"/>
              </a:spcAft>
              <a:buClrTx/>
              <a:buSzTx/>
              <a:buFontTx/>
              <a:buChar char="•"/>
              <a:tabLst>
                <a:tab pos="711200" algn="l"/>
              </a:tabLst>
              <a:defRPr/>
            </a:pPr>
            <a:r>
              <a:rPr lang="fi-FI" altLang="fi-FI" dirty="0">
                <a:ea typeface="ＭＳ Ｐゴシック" panose="020B0600070205080204" pitchFamily="34" charset="-128"/>
              </a:rPr>
              <a:t>Lisäksi rakenne ehjä ja tassut suojattu/liukuesteet</a:t>
            </a:r>
          </a:p>
          <a:p>
            <a:pPr marL="266700" indent="-266700" eaLnBrk="1" hangingPunct="1">
              <a:spcBef>
                <a:spcPct val="5000"/>
              </a:spcBef>
              <a:tabLst>
                <a:tab pos="711200" algn="l"/>
              </a:tabLst>
            </a:pPr>
            <a:r>
              <a:rPr lang="fi-FI" noProof="0" dirty="0"/>
              <a:t>Tikasohjeessa tiukemmat vaatimukset kun yllä: </a:t>
            </a:r>
            <a:r>
              <a:rPr lang="fi-FI" noProof="0" dirty="0" err="1"/>
              <a:t>https</a:t>
            </a:r>
            <a:r>
              <a:rPr lang="fi-FI" noProof="0" dirty="0"/>
              <a:t>://</a:t>
            </a:r>
            <a:r>
              <a:rPr lang="fi-FI" noProof="0" dirty="0" err="1"/>
              <a:t>www.rakennusteollisuus.fi</a:t>
            </a:r>
            <a:r>
              <a:rPr lang="fi-FI" noProof="0" dirty="0"/>
              <a:t>/</a:t>
            </a:r>
            <a:r>
              <a:rPr lang="fi-FI" noProof="0" dirty="0" err="1"/>
              <a:t>globalassets</a:t>
            </a:r>
            <a:r>
              <a:rPr lang="fi-FI" noProof="0" dirty="0"/>
              <a:t>/</a:t>
            </a:r>
            <a:r>
              <a:rPr lang="fi-FI" noProof="0" dirty="0" err="1"/>
              <a:t>tyoturvallisuus</a:t>
            </a:r>
            <a:r>
              <a:rPr lang="fi-FI" noProof="0" dirty="0"/>
              <a:t>/ohjeet/tikasohje2.pdf </a:t>
            </a:r>
          </a:p>
          <a:p>
            <a:pPr marL="266700" indent="-266700" eaLnBrk="1" hangingPunct="1">
              <a:spcBef>
                <a:spcPct val="5000"/>
              </a:spcBef>
              <a:tabLst>
                <a:tab pos="711200" algn="l"/>
              </a:tabLst>
            </a:pPr>
            <a:r>
              <a:rPr lang="fi-FI" b="1" noProof="0" dirty="0"/>
              <a:t>Käyttö: </a:t>
            </a:r>
            <a:r>
              <a:rPr lang="fi-FI" altLang="fi-FI" b="0" dirty="0">
                <a:ea typeface="ＭＳ Ｐゴシック" panose="020B0600070205080204" pitchFamily="34" charset="-128"/>
              </a:rPr>
              <a:t>Vain tasaisella vaakasuoralla ja kestävällä alustalla (jos käytössä esim. siten ettei ole epätasaisella alustalla, ei kunnossa merkintä kohtaan 1 työskentely)</a:t>
            </a:r>
            <a:endParaRPr lang="fi-FI" noProof="0" dirty="0"/>
          </a:p>
          <a:p>
            <a:pPr marL="266700" indent="-266700" eaLnBrk="1" hangingPunct="1">
              <a:spcBef>
                <a:spcPct val="5000"/>
              </a:spcBef>
              <a:tabLst>
                <a:tab pos="711200" algn="l"/>
              </a:tabLst>
            </a:pPr>
            <a:endParaRPr lang="fi-FI" noProof="0" dirty="0"/>
          </a:p>
          <a:p>
            <a:pPr marL="266700" indent="-266700" eaLnBrk="1" hangingPunct="1">
              <a:spcBef>
                <a:spcPct val="5000"/>
              </a:spcBef>
              <a:buFontTx/>
              <a:buChar char="•"/>
              <a:tabLst>
                <a:tab pos="711200" algn="l"/>
              </a:tabLst>
            </a:pPr>
            <a:r>
              <a:rPr lang="fi-FI" b="1" noProof="0" dirty="0"/>
              <a:t>1 KPL, KUNNOSSA MERKINTÄÄ KOHTAAN 2 </a:t>
            </a:r>
            <a:r>
              <a:rPr lang="fi-FI" b="1" dirty="0"/>
              <a:t>TELINEET, KULKUSILLAT, TIKKAAT</a:t>
            </a:r>
          </a:p>
          <a:p>
            <a:pPr marL="0" indent="0">
              <a:buFont typeface="Arial" panose="020B0604020202020204" pitchFamily="34" charset="0"/>
              <a:buNone/>
            </a:pPr>
            <a:endParaRPr lang="fi-FI" noProof="0" dirty="0"/>
          </a:p>
          <a:p>
            <a:pPr marL="0" indent="0">
              <a:buFont typeface="Arial" panose="020B0604020202020204" pitchFamily="34" charset="0"/>
              <a:buNone/>
            </a:pPr>
            <a:r>
              <a:rPr lang="fi-FI" b="1" noProof="0" dirty="0"/>
              <a:t>ARVIOIDAAN ERIKSEEN:</a:t>
            </a:r>
          </a:p>
          <a:p>
            <a:pPr marL="171450" indent="-171450">
              <a:buFont typeface="Arial" panose="020B0604020202020204" pitchFamily="34" charset="0"/>
              <a:buChar char="•"/>
            </a:pPr>
            <a:r>
              <a:rPr lang="fi-FI" noProof="0" dirty="0"/>
              <a:t>KIINTEÄT TELINEET: KERROSVÄLI, NOUSUTIET, PERUSTUS SEKÄ ANKKUROINTI JA JÄYKISTYS</a:t>
            </a:r>
          </a:p>
          <a:p>
            <a:pPr marL="171450" indent="-171450">
              <a:buFont typeface="Arial" panose="020B0604020202020204" pitchFamily="34" charset="0"/>
              <a:buChar char="•"/>
            </a:pPr>
            <a:r>
              <a:rPr lang="fi-FI" noProof="0" dirty="0"/>
              <a:t>SIIRRETTÄVÄT TELINEET</a:t>
            </a:r>
          </a:p>
          <a:p>
            <a:pPr marL="171450" indent="-171450">
              <a:buFont typeface="Arial" panose="020B0604020202020204" pitchFamily="34" charset="0"/>
              <a:buChar char="•"/>
            </a:pPr>
            <a:r>
              <a:rPr lang="fi-FI" noProof="0" dirty="0"/>
              <a:t>TIKKAAT JA TYÖPUKIT</a:t>
            </a:r>
          </a:p>
          <a:p>
            <a:pPr marL="171450" indent="-171450">
              <a:buFont typeface="Arial" panose="020B0604020202020204" pitchFamily="34" charset="0"/>
              <a:buChar char="•"/>
            </a:pPr>
            <a:r>
              <a:rPr lang="fi-FI" noProof="0" dirty="0"/>
              <a:t>KULKUSILLAT JA PORTAAT</a:t>
            </a:r>
          </a:p>
          <a:p>
            <a:pPr marL="0" indent="0">
              <a:buNone/>
            </a:pPr>
            <a:r>
              <a:rPr lang="fi-FI" b="1" dirty="0"/>
              <a:t>MERKINTÄ / ALUE</a:t>
            </a:r>
          </a:p>
          <a:p>
            <a:r>
              <a:rPr lang="sv-SE" dirty="0"/>
              <a:t>1 JOKAISESTA ERILLISESTÄ RAKENTEESTA JA VÄLINEESTÄ</a:t>
            </a:r>
          </a:p>
          <a:p>
            <a:r>
              <a:rPr lang="sv-SE" dirty="0"/>
              <a:t>KIINTEÄ TELINE: 1 /KERROS, 1 /PORRAS JA PERUSTUS JA ANKKURI/JÄYKISTYS</a:t>
            </a:r>
          </a:p>
          <a:p>
            <a:pPr marL="0" indent="0">
              <a:buNone/>
            </a:pPr>
            <a:r>
              <a:rPr lang="fi-FI" b="1" dirty="0"/>
              <a:t>HYVÄKSYMYSPERUSTEET</a:t>
            </a:r>
          </a:p>
          <a:p>
            <a:r>
              <a:rPr lang="sv-SE" dirty="0"/>
              <a:t>TUKEVAT JA EHJÄT</a:t>
            </a:r>
          </a:p>
          <a:p>
            <a:r>
              <a:rPr lang="sv-SE" dirty="0"/>
              <a:t>KULKUTIEN KUNTO</a:t>
            </a:r>
          </a:p>
          <a:p>
            <a:r>
              <a:rPr lang="sv-SE" dirty="0"/>
              <a:t>SUOJAKAITEET: VÄLI- JA KÄSIJOHDE, JALKALISTA</a:t>
            </a:r>
          </a:p>
          <a:p>
            <a:r>
              <a:rPr lang="sv-SE" dirty="0"/>
              <a:t>KATOKSEN KANTAVUUS, KOKO</a:t>
            </a:r>
          </a:p>
          <a:p>
            <a:r>
              <a:rPr lang="sv-SE" dirty="0"/>
              <a:t>TELINE KOOTTU OIKEIN, TARKASTETTU</a:t>
            </a:r>
            <a:endParaRPr lang="fi-FI" noProof="0" dirty="0"/>
          </a:p>
          <a:p>
            <a:endParaRPr lang="fi-FI" noProof="0" dirty="0"/>
          </a:p>
          <a:p>
            <a:endParaRPr lang="fi-FI" noProof="0" dirty="0"/>
          </a:p>
          <a:p>
            <a:endParaRPr lang="fi-FI" noProof="0" dirty="0"/>
          </a:p>
        </p:txBody>
      </p:sp>
      <p:sp>
        <p:nvSpPr>
          <p:cNvPr id="4" name="Dian numeron paikkamerkki 3"/>
          <p:cNvSpPr>
            <a:spLocks noGrp="1"/>
          </p:cNvSpPr>
          <p:nvPr>
            <p:ph type="sldNum" sz="quarter" idx="5"/>
          </p:nvPr>
        </p:nvSpPr>
        <p:spPr/>
        <p:txBody>
          <a:bodyPr/>
          <a:lstStyle/>
          <a:p>
            <a:fld id="{869DF649-5071-2040-8239-129F95BD8C0B}" type="slidenum">
              <a:rPr lang="sv-SE" smtClean="0"/>
              <a:t>18</a:t>
            </a:fld>
            <a:endParaRPr lang="sv-SE"/>
          </a:p>
        </p:txBody>
      </p:sp>
    </p:spTree>
    <p:extLst>
      <p:ext uri="{BB962C8B-B14F-4D97-AF65-F5344CB8AC3E}">
        <p14:creationId xmlns:p14="http://schemas.microsoft.com/office/powerpoint/2010/main" val="31114102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indent="0">
              <a:buFont typeface="Arial" panose="020B0604020202020204" pitchFamily="34" charset="0"/>
              <a:buNone/>
            </a:pPr>
            <a:r>
              <a:rPr lang="fi-FI" noProof="0" dirty="0"/>
              <a:t>Kulkusillat (1 merkintä per kulkusilta)</a:t>
            </a:r>
          </a:p>
          <a:p>
            <a:pPr marL="266700" indent="-266700" eaLnBrk="1" hangingPunct="1">
              <a:spcBef>
                <a:spcPct val="5000"/>
              </a:spcBef>
              <a:buFontTx/>
              <a:buChar char="•"/>
              <a:tabLst>
                <a:tab pos="711200" algn="l"/>
              </a:tabLst>
            </a:pPr>
            <a:r>
              <a:rPr lang="fi-FI" altLang="fi-FI" dirty="0">
                <a:ea typeface="ＭＳ Ｐゴシック" panose="020B0600070205080204" pitchFamily="34" charset="-128"/>
              </a:rPr>
              <a:t>Leveys, min. 1 m</a:t>
            </a:r>
          </a:p>
          <a:p>
            <a:pPr marL="266700" indent="-266700" eaLnBrk="1" hangingPunct="1">
              <a:spcBef>
                <a:spcPct val="5000"/>
              </a:spcBef>
              <a:buFontTx/>
              <a:buChar char="•"/>
              <a:tabLst>
                <a:tab pos="711200" algn="l"/>
              </a:tabLst>
            </a:pPr>
            <a:r>
              <a:rPr lang="fi-FI" altLang="fi-FI" dirty="0">
                <a:ea typeface="ＭＳ Ｐゴシック" panose="020B0600070205080204" pitchFamily="34" charset="-128"/>
              </a:rPr>
              <a:t>Kaltevuus, </a:t>
            </a:r>
            <a:r>
              <a:rPr lang="fi-FI" altLang="fi-FI" dirty="0" err="1">
                <a:ea typeface="ＭＳ Ｐゴシック" panose="020B0600070205080204" pitchFamily="34" charset="-128"/>
              </a:rPr>
              <a:t>max</a:t>
            </a:r>
            <a:r>
              <a:rPr lang="fi-FI" altLang="fi-FI" dirty="0">
                <a:ea typeface="ＭＳ Ｐゴシック" panose="020B0600070205080204" pitchFamily="34" charset="-128"/>
              </a:rPr>
              <a:t>. 10°</a:t>
            </a:r>
          </a:p>
          <a:p>
            <a:pPr marL="266700" indent="-266700" eaLnBrk="1" hangingPunct="1">
              <a:spcBef>
                <a:spcPct val="5000"/>
              </a:spcBef>
              <a:buFontTx/>
              <a:buChar char="•"/>
              <a:tabLst>
                <a:tab pos="711200" algn="l"/>
              </a:tabLst>
            </a:pPr>
            <a:r>
              <a:rPr lang="fi-FI" altLang="fi-FI" dirty="0">
                <a:ea typeface="ＭＳ Ｐゴシック" panose="020B0600070205080204" pitchFamily="34" charset="-128"/>
              </a:rPr>
              <a:t>Suojakatos (tarvittaessa): min. leveys 0,5 m kulkuaukon molemmin puolin ja 0,5 m suojalippa</a:t>
            </a:r>
          </a:p>
          <a:p>
            <a:pPr marL="266700" indent="-266700" eaLnBrk="1" hangingPunct="1">
              <a:spcBef>
                <a:spcPct val="5000"/>
              </a:spcBef>
              <a:tabLst>
                <a:tab pos="711200" algn="l"/>
              </a:tabLst>
            </a:pPr>
            <a:endParaRPr lang="fi-FI" noProof="0" dirty="0"/>
          </a:p>
          <a:p>
            <a:pPr marL="266700" indent="-266700" eaLnBrk="1" hangingPunct="1">
              <a:spcBef>
                <a:spcPct val="5000"/>
              </a:spcBef>
              <a:buFontTx/>
              <a:buChar char="•"/>
              <a:tabLst>
                <a:tab pos="711200" algn="l"/>
              </a:tabLst>
            </a:pPr>
            <a:r>
              <a:rPr lang="fi-FI" b="1" noProof="0" dirty="0"/>
              <a:t>1 KPL, KUNNOSSA MERKINTÄ KOHTAAN 2 </a:t>
            </a:r>
            <a:r>
              <a:rPr lang="fi-FI" b="1" dirty="0"/>
              <a:t>TELINEET, KULKUSILLAT, TIKKAAT</a:t>
            </a:r>
          </a:p>
          <a:p>
            <a:pPr marL="266700" marR="0" lvl="0" indent="-266700" algn="l" defTabSz="914400" rtl="0" eaLnBrk="1" fontAlgn="auto" latinLnBrk="0" hangingPunct="1">
              <a:lnSpc>
                <a:spcPct val="100000"/>
              </a:lnSpc>
              <a:spcBef>
                <a:spcPct val="5000"/>
              </a:spcBef>
              <a:spcAft>
                <a:spcPts val="0"/>
              </a:spcAft>
              <a:buClrTx/>
              <a:buSzTx/>
              <a:buFontTx/>
              <a:buChar char="•"/>
              <a:tabLst>
                <a:tab pos="711200" algn="l"/>
              </a:tabLst>
              <a:defRPr/>
            </a:pPr>
            <a:r>
              <a:rPr lang="fi-FI" b="1" noProof="0" dirty="0"/>
              <a:t>1 KPL, KUNNOSSA MERKINTÄ KOHTAAN 1 </a:t>
            </a:r>
            <a:r>
              <a:rPr lang="fi-FI" b="1" dirty="0"/>
              <a:t>TYÖSKENTELY </a:t>
            </a:r>
            <a:br>
              <a:rPr lang="fi-FI" b="1" dirty="0"/>
            </a:br>
            <a:endParaRPr lang="fi-FI" noProof="0" dirty="0"/>
          </a:p>
          <a:p>
            <a:pPr marL="0" indent="0">
              <a:buFont typeface="Arial" panose="020B0604020202020204" pitchFamily="34" charset="0"/>
              <a:buNone/>
            </a:pPr>
            <a:r>
              <a:rPr lang="fi-FI" b="1" noProof="0" dirty="0"/>
              <a:t>ARVIOIDAAN ERIKSEEN:</a:t>
            </a:r>
          </a:p>
          <a:p>
            <a:pPr marL="171450" indent="-171450">
              <a:buFont typeface="Arial" panose="020B0604020202020204" pitchFamily="34" charset="0"/>
              <a:buChar char="•"/>
            </a:pPr>
            <a:r>
              <a:rPr lang="fi-FI" noProof="0" dirty="0"/>
              <a:t>KIINTEÄT TELINEET: KERROSVÄLI, NOUSUTIET, PERUSTUS SEKÄ ANKKUROINTI JA JÄYKISTYS</a:t>
            </a:r>
          </a:p>
          <a:p>
            <a:pPr marL="171450" indent="-171450">
              <a:buFont typeface="Arial" panose="020B0604020202020204" pitchFamily="34" charset="0"/>
              <a:buChar char="•"/>
            </a:pPr>
            <a:r>
              <a:rPr lang="fi-FI" noProof="0" dirty="0"/>
              <a:t>SIIRRETTÄVÄT TELINEET</a:t>
            </a:r>
          </a:p>
          <a:p>
            <a:pPr marL="171450" indent="-171450">
              <a:buFont typeface="Arial" panose="020B0604020202020204" pitchFamily="34" charset="0"/>
              <a:buChar char="•"/>
            </a:pPr>
            <a:r>
              <a:rPr lang="fi-FI" noProof="0" dirty="0"/>
              <a:t>TIKKAAT JA TYÖPUKIT</a:t>
            </a:r>
          </a:p>
          <a:p>
            <a:pPr marL="171450" indent="-171450">
              <a:buFont typeface="Arial" panose="020B0604020202020204" pitchFamily="34" charset="0"/>
              <a:buChar char="•"/>
            </a:pPr>
            <a:r>
              <a:rPr lang="fi-FI" noProof="0" dirty="0"/>
              <a:t>KULKUSILLAT JA PORTAAT</a:t>
            </a:r>
          </a:p>
          <a:p>
            <a:pPr marL="0" indent="0">
              <a:buNone/>
            </a:pPr>
            <a:r>
              <a:rPr lang="fi-FI" b="1" dirty="0"/>
              <a:t>MERKINTÄ / ALUE</a:t>
            </a:r>
          </a:p>
          <a:p>
            <a:r>
              <a:rPr lang="sv-SE" dirty="0"/>
              <a:t>1 JOKAISESTA ERILLISESTÄ RAKENTEESTA JA VÄLINEESTÄ</a:t>
            </a:r>
          </a:p>
          <a:p>
            <a:r>
              <a:rPr lang="sv-SE" dirty="0"/>
              <a:t>KIINTEÄ TELINE: 1 /KERROS, 1 /PORRAS JA PERUSTUS JA ANKKURI/JÄYKISTYS</a:t>
            </a:r>
          </a:p>
          <a:p>
            <a:pPr marL="0" indent="0">
              <a:buNone/>
            </a:pPr>
            <a:r>
              <a:rPr lang="fi-FI" b="1" dirty="0"/>
              <a:t>HYVÄKSYMYSPERUSTEET</a:t>
            </a:r>
          </a:p>
          <a:p>
            <a:r>
              <a:rPr lang="sv-SE" dirty="0"/>
              <a:t>TUKEVAT JA EHJÄT</a:t>
            </a:r>
          </a:p>
          <a:p>
            <a:r>
              <a:rPr lang="sv-SE" dirty="0"/>
              <a:t>KULKUTIEN KUNTO</a:t>
            </a:r>
          </a:p>
          <a:p>
            <a:r>
              <a:rPr lang="sv-SE" dirty="0"/>
              <a:t>SUOJAKAITEET: VÄLI- JA KÄSIJOHDE, JALKALISTA</a:t>
            </a:r>
          </a:p>
          <a:p>
            <a:r>
              <a:rPr lang="sv-SE" dirty="0"/>
              <a:t>KATOKSEN KANTAVUUS, KOKO</a:t>
            </a:r>
          </a:p>
          <a:p>
            <a:r>
              <a:rPr lang="sv-SE" dirty="0"/>
              <a:t>TELINE KOOTTU OIKEIN, TARKASTETTU</a:t>
            </a:r>
            <a:endParaRPr lang="fi-FI" noProof="0" dirty="0"/>
          </a:p>
          <a:p>
            <a:endParaRPr lang="fi-FI" noProof="0" dirty="0"/>
          </a:p>
          <a:p>
            <a:endParaRPr lang="fi-FI" noProof="0" dirty="0"/>
          </a:p>
          <a:p>
            <a:endParaRPr lang="fi-FI" noProof="0" dirty="0"/>
          </a:p>
        </p:txBody>
      </p:sp>
      <p:sp>
        <p:nvSpPr>
          <p:cNvPr id="4" name="Dian numeron paikkamerkki 3"/>
          <p:cNvSpPr>
            <a:spLocks noGrp="1"/>
          </p:cNvSpPr>
          <p:nvPr>
            <p:ph type="sldNum" sz="quarter" idx="5"/>
          </p:nvPr>
        </p:nvSpPr>
        <p:spPr/>
        <p:txBody>
          <a:bodyPr/>
          <a:lstStyle/>
          <a:p>
            <a:fld id="{869DF649-5071-2040-8239-129F95BD8C0B}" type="slidenum">
              <a:rPr lang="sv-SE" smtClean="0"/>
              <a:t>19</a:t>
            </a:fld>
            <a:endParaRPr lang="sv-SE"/>
          </a:p>
        </p:txBody>
      </p:sp>
    </p:spTree>
    <p:extLst>
      <p:ext uri="{BB962C8B-B14F-4D97-AF65-F5344CB8AC3E}">
        <p14:creationId xmlns:p14="http://schemas.microsoft.com/office/powerpoint/2010/main" val="12380408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indent="0" eaLnBrk="1" hangingPunct="1">
              <a:spcBef>
                <a:spcPct val="5000"/>
              </a:spcBef>
              <a:buFontTx/>
              <a:buNone/>
              <a:tabLst>
                <a:tab pos="711200" algn="l"/>
              </a:tabLst>
            </a:pPr>
            <a:r>
              <a:rPr lang="fi-FI" b="1" dirty="0"/>
              <a:t>Mitä merkintöjä teette kohtaan 2. TELINEET, KULKUSILLAT, TIKKAAT sekä kohtaan 1 TYÖSKENTELY</a:t>
            </a:r>
          </a:p>
          <a:p>
            <a:pPr marL="266700" marR="0" lvl="0" indent="-266700" algn="l" defTabSz="914400" rtl="0" eaLnBrk="1" fontAlgn="auto" latinLnBrk="0" hangingPunct="1">
              <a:lnSpc>
                <a:spcPct val="100000"/>
              </a:lnSpc>
              <a:spcBef>
                <a:spcPct val="5000"/>
              </a:spcBef>
              <a:spcAft>
                <a:spcPts val="0"/>
              </a:spcAft>
              <a:buClrTx/>
              <a:buSzTx/>
              <a:buFont typeface="+mj-lt"/>
              <a:buAutoNum type="arabicPeriod"/>
              <a:tabLst>
                <a:tab pos="711200" algn="l"/>
              </a:tabLst>
              <a:defRPr/>
            </a:pPr>
            <a:r>
              <a:rPr lang="fi-FI" b="1" dirty="0"/>
              <a:t>Muurausteline: </a:t>
            </a:r>
            <a:r>
              <a:rPr lang="fi-FI" b="0" dirty="0"/>
              <a:t> tukeva, kaiteet, porras =  </a:t>
            </a:r>
            <a:r>
              <a:rPr lang="fi-FI" noProof="0" dirty="0"/>
              <a:t>1 </a:t>
            </a:r>
            <a:r>
              <a:rPr lang="fi-FI" b="1" noProof="0" dirty="0"/>
              <a:t>EI KUNNOSSA </a:t>
            </a:r>
            <a:r>
              <a:rPr lang="fi-FI" noProof="0" dirty="0"/>
              <a:t>merkintä koska porras puuttuu &gt; 0,5 m korkealle tasolle. Kaiteita ei tarvitse koska alle 2 m</a:t>
            </a:r>
            <a:endParaRPr lang="fi-FI" b="1" dirty="0"/>
          </a:p>
          <a:p>
            <a:pPr marL="266700" marR="0" lvl="0" indent="-266700" algn="l" defTabSz="914400" rtl="0" eaLnBrk="1" fontAlgn="auto" latinLnBrk="0" hangingPunct="1">
              <a:lnSpc>
                <a:spcPct val="100000"/>
              </a:lnSpc>
              <a:spcBef>
                <a:spcPct val="5000"/>
              </a:spcBef>
              <a:spcAft>
                <a:spcPts val="0"/>
              </a:spcAft>
              <a:buClrTx/>
              <a:buSzTx/>
              <a:buFont typeface="+mj-lt"/>
              <a:buAutoNum type="arabicPeriod"/>
              <a:tabLst>
                <a:tab pos="711200" algn="l"/>
              </a:tabLst>
              <a:defRPr/>
            </a:pPr>
            <a:r>
              <a:rPr lang="fi-FI" b="1" dirty="0"/>
              <a:t>Liikuteltava työteline: </a:t>
            </a:r>
            <a:r>
              <a:rPr lang="fi-FI" noProof="0" dirty="0"/>
              <a:t>Askelmallinen kalteva nousutie, suojakaide kun työtaso yli 2 m, korkeus &lt; 3 x leveys = </a:t>
            </a:r>
            <a:r>
              <a:rPr lang="fi-FI" b="1" noProof="0" dirty="0"/>
              <a:t>1</a:t>
            </a:r>
            <a:r>
              <a:rPr lang="fi-FI" noProof="0" dirty="0"/>
              <a:t> </a:t>
            </a:r>
            <a:r>
              <a:rPr lang="fi-FI" b="1" noProof="0" dirty="0"/>
              <a:t>KUNNOSSA </a:t>
            </a:r>
            <a:r>
              <a:rPr lang="fi-FI" noProof="0" dirty="0"/>
              <a:t>merkintä</a:t>
            </a:r>
            <a:br>
              <a:rPr lang="fi-FI" noProof="0" dirty="0"/>
            </a:br>
            <a:r>
              <a:rPr lang="fi-FI" noProof="0" dirty="0"/>
              <a:t>Työntekijästä telineen vieressä 1 kpl  EI KUNNOSSA merkintä, koska puutteelliset suojavarusteet (puuttuu: näkyvä vaatetus yläosassa ja leukahihna kypärässä)</a:t>
            </a:r>
          </a:p>
          <a:p>
            <a:pPr marL="266700" indent="-266700" eaLnBrk="1" hangingPunct="1">
              <a:spcBef>
                <a:spcPct val="5000"/>
              </a:spcBef>
              <a:buFont typeface="+mj-lt"/>
              <a:buAutoNum type="arabicPeriod"/>
              <a:tabLst>
                <a:tab pos="711200" algn="l"/>
              </a:tabLst>
            </a:pPr>
            <a:r>
              <a:rPr lang="fi-FI" b="1" dirty="0"/>
              <a:t>Siirrettävä työpukki</a:t>
            </a:r>
            <a:r>
              <a:rPr lang="fi-FI" b="0" dirty="0"/>
              <a:t>: nousua varten askelmat (50 mm) molemmin puolin ja askelmien </a:t>
            </a:r>
            <a:r>
              <a:rPr lang="fi-FI" altLang="fi-FI" dirty="0">
                <a:ea typeface="ＭＳ Ｐゴシック" panose="020B0600070205080204" pitchFamily="34" charset="-128"/>
              </a:rPr>
              <a:t>nousu &lt; 300 mm</a:t>
            </a:r>
            <a:r>
              <a:rPr lang="fi-FI" b="0" dirty="0"/>
              <a:t>, </a:t>
            </a:r>
            <a:r>
              <a:rPr lang="fi-FI" altLang="fi-FI" dirty="0">
                <a:ea typeface="ＭＳ Ｐゴシック" panose="020B0600070205080204" pitchFamily="34" charset="-128"/>
              </a:rPr>
              <a:t>alle 2 m korkea, työtason syvyys &gt; 30 cm (alle 1 m korkea) = </a:t>
            </a:r>
            <a:r>
              <a:rPr lang="fi-FI" altLang="fi-FI" b="1" dirty="0">
                <a:ea typeface="ＭＳ Ｐゴシック" panose="020B0600070205080204" pitchFamily="34" charset="-128"/>
              </a:rPr>
              <a:t>1 KUNNOSSA </a:t>
            </a:r>
            <a:r>
              <a:rPr lang="fi-FI" altLang="fi-FI" dirty="0">
                <a:ea typeface="ＭＳ Ｐゴシック" panose="020B0600070205080204" pitchFamily="34" charset="-128"/>
              </a:rPr>
              <a:t>merkintä</a:t>
            </a:r>
            <a:br>
              <a:rPr lang="fi-FI" altLang="fi-FI" dirty="0">
                <a:ea typeface="ＭＳ Ｐゴシック" panose="020B0600070205080204" pitchFamily="34" charset="-128"/>
              </a:rPr>
            </a:br>
            <a:r>
              <a:rPr lang="fi-FI" altLang="fi-FI" dirty="0">
                <a:ea typeface="ＭＳ Ｐゴシック" panose="020B0600070205080204" pitchFamily="34" charset="-128"/>
              </a:rPr>
              <a:t>Työskentelystä pukilla: Tasainen ja painumaton alusta, vaakatasossa, käytön aikana linkut lukossa = </a:t>
            </a:r>
            <a:r>
              <a:rPr lang="fi-FI" altLang="fi-FI" b="1" dirty="0">
                <a:ea typeface="ＭＳ Ｐゴシック" panose="020B0600070205080204" pitchFamily="34" charset="-128"/>
              </a:rPr>
              <a:t>1 KUNNOSSA</a:t>
            </a:r>
            <a:r>
              <a:rPr lang="fi-FI" altLang="fi-FI" dirty="0">
                <a:ea typeface="ＭＳ Ｐゴシック" panose="020B0600070205080204" pitchFamily="34" charset="-128"/>
              </a:rPr>
              <a:t>, olettaen että henkilöllä on 2 luokan näkyvä vaatetus yläosassa</a:t>
            </a:r>
          </a:p>
          <a:p>
            <a:pPr marL="266700" indent="-266700" eaLnBrk="1" hangingPunct="1">
              <a:spcBef>
                <a:spcPct val="5000"/>
              </a:spcBef>
              <a:buFont typeface="+mj-lt"/>
              <a:buAutoNum type="arabicPeriod"/>
              <a:tabLst>
                <a:tab pos="711200" algn="l"/>
              </a:tabLst>
            </a:pPr>
            <a:r>
              <a:rPr lang="fi-FI" altLang="fi-FI" b="1" dirty="0">
                <a:ea typeface="ＭＳ Ｐゴシック" panose="020B0600070205080204" pitchFamily="34" charset="-128"/>
              </a:rPr>
              <a:t>Tikkaat:</a:t>
            </a:r>
            <a:r>
              <a:rPr lang="fi-FI" altLang="fi-FI" dirty="0">
                <a:ea typeface="ＭＳ Ｐゴシック" panose="020B0600070205080204" pitchFamily="34" charset="-128"/>
              </a:rPr>
              <a:t>  ei merkintää koska eivät ole käytössä</a:t>
            </a:r>
          </a:p>
          <a:p>
            <a:pPr marL="266700" indent="-266700" eaLnBrk="1" hangingPunct="1">
              <a:spcBef>
                <a:spcPct val="5000"/>
              </a:spcBef>
              <a:buFontTx/>
              <a:buChar char="•"/>
              <a:tabLst>
                <a:tab pos="711200" algn="l"/>
              </a:tabLst>
            </a:pPr>
            <a:endParaRPr lang="fi-FI" b="0" dirty="0"/>
          </a:p>
          <a:p>
            <a:pPr marL="266700" marR="0" lvl="0" indent="-266700" algn="l" defTabSz="914400" rtl="0" eaLnBrk="1" fontAlgn="auto" latinLnBrk="0" hangingPunct="1">
              <a:lnSpc>
                <a:spcPct val="100000"/>
              </a:lnSpc>
              <a:spcBef>
                <a:spcPct val="5000"/>
              </a:spcBef>
              <a:spcAft>
                <a:spcPts val="0"/>
              </a:spcAft>
              <a:buClrTx/>
              <a:buSzTx/>
              <a:buFontTx/>
              <a:buChar char="•"/>
              <a:tabLst>
                <a:tab pos="711200" algn="l"/>
              </a:tabLst>
              <a:defRPr/>
            </a:pPr>
            <a:r>
              <a:rPr lang="fi-FI" b="1" noProof="0" dirty="0"/>
              <a:t>2 KPL, KUNNOSSA MERKINTÄÄ KOHTAAN </a:t>
            </a:r>
            <a:r>
              <a:rPr lang="fi-FI" b="1" dirty="0"/>
              <a:t>2. TELINEET, KULKUSILLAT, TIKKAAT </a:t>
            </a:r>
            <a:endParaRPr lang="fi-FI" b="1" noProof="0" dirty="0"/>
          </a:p>
          <a:p>
            <a:pPr marL="266700" marR="0" lvl="0" indent="-266700" algn="l" defTabSz="914400" rtl="0" eaLnBrk="1" fontAlgn="auto" latinLnBrk="0" hangingPunct="1">
              <a:lnSpc>
                <a:spcPct val="100000"/>
              </a:lnSpc>
              <a:spcBef>
                <a:spcPct val="5000"/>
              </a:spcBef>
              <a:spcAft>
                <a:spcPts val="0"/>
              </a:spcAft>
              <a:buClrTx/>
              <a:buSzTx/>
              <a:buFontTx/>
              <a:buChar char="•"/>
              <a:tabLst>
                <a:tab pos="711200" algn="l"/>
              </a:tabLst>
              <a:defRPr/>
            </a:pPr>
            <a:r>
              <a:rPr lang="fi-FI" b="1" noProof="0" dirty="0"/>
              <a:t>1 KPL, EI KUNNOSSA MERKINTÄÄ KOHTAAN </a:t>
            </a:r>
            <a:r>
              <a:rPr lang="fi-FI" b="1" dirty="0"/>
              <a:t>2. TELINEET, KULKUSILLAT, TIKKAAT </a:t>
            </a:r>
            <a:endParaRPr lang="fi-FI" b="1" noProof="0" dirty="0"/>
          </a:p>
          <a:p>
            <a:pPr marL="266700" marR="0" lvl="0" indent="-266700" algn="l" defTabSz="914400" rtl="0" eaLnBrk="1" fontAlgn="auto" latinLnBrk="0" hangingPunct="1">
              <a:lnSpc>
                <a:spcPct val="100000"/>
              </a:lnSpc>
              <a:spcBef>
                <a:spcPct val="5000"/>
              </a:spcBef>
              <a:spcAft>
                <a:spcPts val="0"/>
              </a:spcAft>
              <a:buClrTx/>
              <a:buSzTx/>
              <a:buFontTx/>
              <a:buChar char="•"/>
              <a:tabLst>
                <a:tab pos="711200" algn="l"/>
              </a:tabLst>
              <a:defRPr/>
            </a:pPr>
            <a:r>
              <a:rPr lang="fi-FI" b="1" noProof="0" dirty="0"/>
              <a:t>3 KPL, KUNNOSSA MERKINTÄÄ KOHTAAN 1 TYÖSKENTELY </a:t>
            </a:r>
            <a:r>
              <a:rPr lang="fi-FI" b="0" noProof="0" dirty="0"/>
              <a:t>(olettaen, että henkilönsuojaimet vastaavat TR-kriteerejä: </a:t>
            </a:r>
            <a:r>
              <a:rPr lang="fi-FI" noProof="0" dirty="0"/>
              <a:t>kypärä leukahihnalla, suojalasit, turvakengät ja näkyvä 2 luokan vaatetus yläosassa</a:t>
            </a:r>
            <a:r>
              <a:rPr lang="fi-FI" b="0" noProof="0" dirty="0"/>
              <a:t>)</a:t>
            </a:r>
          </a:p>
          <a:p>
            <a:pPr marL="0" indent="0">
              <a:buFont typeface="Arial" panose="020B0604020202020204" pitchFamily="34" charset="0"/>
              <a:buNone/>
            </a:pPr>
            <a:endParaRPr lang="fi-FI" b="0" noProof="0" dirty="0"/>
          </a:p>
          <a:p>
            <a:pPr marL="0" indent="0">
              <a:buFont typeface="Arial" panose="020B0604020202020204" pitchFamily="34" charset="0"/>
              <a:buNone/>
            </a:pPr>
            <a:r>
              <a:rPr lang="fi-FI" b="1" noProof="0" dirty="0"/>
              <a:t>ARVIOIDAAN ERIKSEEN:</a:t>
            </a:r>
          </a:p>
          <a:p>
            <a:pPr marL="171450" indent="-171450">
              <a:buFont typeface="Arial" panose="020B0604020202020204" pitchFamily="34" charset="0"/>
              <a:buChar char="•"/>
            </a:pPr>
            <a:r>
              <a:rPr lang="fi-FI" noProof="0" dirty="0"/>
              <a:t>KIINTEÄT TELINEET: KERROSVÄLI, NOUSUTIET, PERUSTUS SEKÄ ANKKUROINTI JA JÄYKISTYS</a:t>
            </a:r>
          </a:p>
          <a:p>
            <a:pPr marL="171450" indent="-171450">
              <a:buFont typeface="Arial" panose="020B0604020202020204" pitchFamily="34" charset="0"/>
              <a:buChar char="•"/>
            </a:pPr>
            <a:r>
              <a:rPr lang="fi-FI" noProof="0" dirty="0"/>
              <a:t>SIIRRETTÄVÄT TELINEET</a:t>
            </a:r>
          </a:p>
          <a:p>
            <a:pPr marL="171450" indent="-171450">
              <a:buFont typeface="Arial" panose="020B0604020202020204" pitchFamily="34" charset="0"/>
              <a:buChar char="•"/>
            </a:pPr>
            <a:r>
              <a:rPr lang="fi-FI" noProof="0" dirty="0"/>
              <a:t>TIKKAAT JA TYÖPUKIT</a:t>
            </a:r>
          </a:p>
          <a:p>
            <a:pPr marL="171450" indent="-171450">
              <a:buFont typeface="Arial" panose="020B0604020202020204" pitchFamily="34" charset="0"/>
              <a:buChar char="•"/>
            </a:pPr>
            <a:r>
              <a:rPr lang="fi-FI" noProof="0" dirty="0"/>
              <a:t>KULKUSILLAT JA PORTAAT</a:t>
            </a:r>
          </a:p>
          <a:p>
            <a:pPr marL="0" indent="0">
              <a:buNone/>
            </a:pPr>
            <a:r>
              <a:rPr lang="fi-FI" b="1" dirty="0"/>
              <a:t>MERKINTÄ / ALUE</a:t>
            </a:r>
          </a:p>
          <a:p>
            <a:r>
              <a:rPr lang="sv-SE" dirty="0"/>
              <a:t>1 JOKAISESTA ERILLISESTÄ RAKENTEESTA JA VÄLINEESTÄ</a:t>
            </a:r>
          </a:p>
          <a:p>
            <a:r>
              <a:rPr lang="sv-SE" dirty="0"/>
              <a:t>KIINTEÄ TELINE: 1 /KERROS, 1 /PORRAS JA PERUSTUS JA ANKKURI/JÄYKISTYS</a:t>
            </a:r>
          </a:p>
          <a:p>
            <a:pPr marL="0" indent="0">
              <a:buNone/>
            </a:pPr>
            <a:r>
              <a:rPr lang="fi-FI" b="1" dirty="0"/>
              <a:t>HYVÄKSYMYSPERUSTEET</a:t>
            </a:r>
          </a:p>
          <a:p>
            <a:r>
              <a:rPr lang="sv-SE" dirty="0"/>
              <a:t>TUKEVAT JA EHJÄT</a:t>
            </a:r>
          </a:p>
          <a:p>
            <a:r>
              <a:rPr lang="sv-SE" dirty="0"/>
              <a:t>KULKUTIEN KUNTO</a:t>
            </a:r>
          </a:p>
          <a:p>
            <a:r>
              <a:rPr lang="sv-SE" dirty="0"/>
              <a:t>SUOJAKAITEET: VÄLI- JA KÄSIJOHDE, JALKALISTA</a:t>
            </a:r>
          </a:p>
          <a:p>
            <a:r>
              <a:rPr lang="sv-SE" dirty="0"/>
              <a:t>KATOKSEN KANTAVUUS, KOKO</a:t>
            </a:r>
          </a:p>
          <a:p>
            <a:r>
              <a:rPr lang="sv-SE" dirty="0"/>
              <a:t>TELINE KOOTTU OIKEIN, TARKASTETTU</a:t>
            </a:r>
            <a:endParaRPr lang="fi-FI" noProof="0" dirty="0"/>
          </a:p>
          <a:p>
            <a:endParaRPr lang="fi-FI" noProof="0" dirty="0"/>
          </a:p>
          <a:p>
            <a:endParaRPr lang="fi-FI" b="0" noProof="0" dirty="0"/>
          </a:p>
          <a:p>
            <a:endParaRPr lang="fi-FI" b="0" noProof="0" dirty="0"/>
          </a:p>
        </p:txBody>
      </p:sp>
      <p:sp>
        <p:nvSpPr>
          <p:cNvPr id="4" name="Dian numeron paikkamerkki 3"/>
          <p:cNvSpPr>
            <a:spLocks noGrp="1"/>
          </p:cNvSpPr>
          <p:nvPr>
            <p:ph type="sldNum" sz="quarter" idx="5"/>
          </p:nvPr>
        </p:nvSpPr>
        <p:spPr/>
        <p:txBody>
          <a:bodyPr/>
          <a:lstStyle/>
          <a:p>
            <a:fld id="{869DF649-5071-2040-8239-129F95BD8C0B}" type="slidenum">
              <a:rPr lang="sv-SE" smtClean="0"/>
              <a:t>20</a:t>
            </a:fld>
            <a:endParaRPr lang="sv-SE"/>
          </a:p>
        </p:txBody>
      </p:sp>
    </p:spTree>
    <p:extLst>
      <p:ext uri="{BB962C8B-B14F-4D97-AF65-F5344CB8AC3E}">
        <p14:creationId xmlns:p14="http://schemas.microsoft.com/office/powerpoint/2010/main" val="654968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0" noProof="0" dirty="0"/>
              <a:t>TR, MVR ja muilla menetelmillä toteutettujen </a:t>
            </a:r>
            <a:r>
              <a:rPr lang="fi-FI" b="0" noProof="0" dirty="0" err="1"/>
              <a:t>viikottaisten</a:t>
            </a:r>
            <a:r>
              <a:rPr lang="fi-FI" b="0" noProof="0" dirty="0"/>
              <a:t> kunnossapitotarkastusten </a:t>
            </a:r>
            <a:r>
              <a:rPr lang="fi-FI" b="1" noProof="0" dirty="0"/>
              <a:t>tavoitteena turvallinen ja terveellinen työmaa:</a:t>
            </a:r>
          </a:p>
          <a:p>
            <a:pPr marL="182563" indent="-182563" eaLnBrk="1" hangingPunct="1">
              <a:lnSpc>
                <a:spcPct val="90000"/>
              </a:lnSpc>
              <a:buFontTx/>
              <a:buChar char="•"/>
            </a:pPr>
            <a:r>
              <a:rPr lang="fi-FI" altLang="fi-FI" noProof="0" dirty="0">
                <a:ea typeface="ＭＳ Ｐゴシック" panose="020B0600070205080204" pitchFamily="34" charset="-128"/>
              </a:rPr>
              <a:t>Työntekijöiden tieto ja taito (ammattiosaaminen) kunnossa</a:t>
            </a:r>
          </a:p>
          <a:p>
            <a:pPr marL="182563" indent="-182563" eaLnBrk="1" hangingPunct="1">
              <a:lnSpc>
                <a:spcPct val="90000"/>
              </a:lnSpc>
              <a:buFontTx/>
              <a:buChar char="•"/>
            </a:pPr>
            <a:r>
              <a:rPr lang="fi-FI" altLang="fi-FI" noProof="0" dirty="0">
                <a:ea typeface="ＭＳ Ｐゴシック" panose="020B0600070205080204" pitchFamily="34" charset="-128"/>
              </a:rPr>
              <a:t>Motivaatio (halu/tahto): oikeat työtavat, asenne</a:t>
            </a:r>
          </a:p>
          <a:p>
            <a:pPr marL="182563" indent="-182563" eaLnBrk="1" hangingPunct="1">
              <a:lnSpc>
                <a:spcPct val="90000"/>
              </a:lnSpc>
              <a:buFontTx/>
              <a:buChar char="•"/>
            </a:pPr>
            <a:r>
              <a:rPr lang="fi-FI" altLang="fi-FI" noProof="0" dirty="0">
                <a:ea typeface="ＭＳ Ｐゴシック" panose="020B0600070205080204" pitchFamily="34" charset="-128"/>
              </a:rPr>
              <a:t>Väärien (työ)tapojen kitkeminen</a:t>
            </a:r>
          </a:p>
          <a:p>
            <a:pPr marL="182563" indent="-182563" eaLnBrk="1" hangingPunct="1">
              <a:lnSpc>
                <a:spcPct val="90000"/>
              </a:lnSpc>
              <a:buFontTx/>
              <a:buChar char="•"/>
            </a:pPr>
            <a:r>
              <a:rPr lang="fi-FI" altLang="fi-FI" noProof="0" dirty="0">
                <a:ea typeface="ＭＳ Ｐゴシック" panose="020B0600070205080204" pitchFamily="34" charset="-128"/>
              </a:rPr>
              <a:t>Koneet ja muut laitteet kunnossa</a:t>
            </a:r>
          </a:p>
          <a:p>
            <a:pPr marL="182563" indent="-182563" eaLnBrk="1" hangingPunct="1">
              <a:lnSpc>
                <a:spcPct val="90000"/>
              </a:lnSpc>
              <a:buFontTx/>
              <a:buChar char="•"/>
            </a:pPr>
            <a:r>
              <a:rPr lang="fi-FI" altLang="fi-FI" noProof="0" dirty="0">
                <a:ea typeface="ＭＳ Ｐゴシック" panose="020B0600070205080204" pitchFamily="34" charset="-128"/>
              </a:rPr>
              <a:t>Työskentely-ympäristö kunnossa </a:t>
            </a:r>
          </a:p>
          <a:p>
            <a:pPr marL="182563" indent="-182563" eaLnBrk="1" hangingPunct="1">
              <a:lnSpc>
                <a:spcPct val="90000"/>
              </a:lnSpc>
              <a:buFontTx/>
              <a:buChar char="•"/>
            </a:pPr>
            <a:r>
              <a:rPr lang="fi-FI" b="0" noProof="0" dirty="0">
                <a:ea typeface="ＭＳ Ｐゴシック" panose="020B0600070205080204" pitchFamily="34" charset="-128"/>
              </a:rPr>
              <a:t>Havaittujen asioiden laittaminen kuntoon (työnjohto voi osoittaa toimivansa lain ja vaatimusten mukaisesti)</a:t>
            </a:r>
          </a:p>
          <a:p>
            <a:pPr marL="182563" indent="-182563" eaLnBrk="1" hangingPunct="1">
              <a:lnSpc>
                <a:spcPct val="90000"/>
              </a:lnSpc>
              <a:buFontTx/>
              <a:buChar char="•"/>
            </a:pPr>
            <a:endParaRPr lang="fi-FI" b="0" noProof="0" dirty="0"/>
          </a:p>
          <a:p>
            <a:endParaRPr lang="sv-SE" dirty="0"/>
          </a:p>
        </p:txBody>
      </p:sp>
      <p:sp>
        <p:nvSpPr>
          <p:cNvPr id="4" name="Dian numeron paikkamerkki 3"/>
          <p:cNvSpPr>
            <a:spLocks noGrp="1"/>
          </p:cNvSpPr>
          <p:nvPr>
            <p:ph type="sldNum" sz="quarter" idx="5"/>
          </p:nvPr>
        </p:nvSpPr>
        <p:spPr/>
        <p:txBody>
          <a:bodyPr/>
          <a:lstStyle/>
          <a:p>
            <a:fld id="{869DF649-5071-2040-8239-129F95BD8C0B}" type="slidenum">
              <a:rPr lang="sv-SE" smtClean="0"/>
              <a:t>3</a:t>
            </a:fld>
            <a:endParaRPr lang="sv-SE"/>
          </a:p>
        </p:txBody>
      </p:sp>
    </p:spTree>
    <p:extLst>
      <p:ext uri="{BB962C8B-B14F-4D97-AF65-F5344CB8AC3E}">
        <p14:creationId xmlns:p14="http://schemas.microsoft.com/office/powerpoint/2010/main" val="15553455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indent="0">
              <a:buFont typeface="Arial" panose="020B0604020202020204" pitchFamily="34" charset="0"/>
              <a:buNone/>
            </a:pPr>
            <a:r>
              <a:rPr lang="fi-FI" noProof="0" dirty="0"/>
              <a:t>Ajoneuvonosturit, henkilönostimet (1 merkintä per ajoneuvo)</a:t>
            </a:r>
          </a:p>
          <a:p>
            <a:pPr marL="266700" indent="-266700" eaLnBrk="1" hangingPunct="1">
              <a:buFontTx/>
              <a:buChar char="•"/>
            </a:pPr>
            <a:r>
              <a:rPr lang="fi-FI" altLang="fi-FI" dirty="0">
                <a:ea typeface="ＭＳ Ｐゴシック" panose="020B0600070205080204" pitchFamily="34" charset="-128"/>
              </a:rPr>
              <a:t>Tasainen kova alusta, tukilevyt tassujen alla ja tassut laskettuna alas tukilevyjen päälle</a:t>
            </a:r>
          </a:p>
          <a:p>
            <a:pPr marL="266700" indent="-266700" eaLnBrk="1" hangingPunct="1">
              <a:spcBef>
                <a:spcPct val="5000"/>
              </a:spcBef>
              <a:buFontTx/>
              <a:buChar char="•"/>
            </a:pPr>
            <a:r>
              <a:rPr lang="fi-FI" altLang="fi-FI" dirty="0">
                <a:ea typeface="ＭＳ Ｐゴシック" panose="020B0600070205080204" pitchFamily="34" charset="-128"/>
              </a:rPr>
              <a:t>Silmämääräinen kunto</a:t>
            </a:r>
          </a:p>
          <a:p>
            <a:pPr marL="266700" indent="-266700" eaLnBrk="1" hangingPunct="1">
              <a:spcBef>
                <a:spcPct val="5000"/>
              </a:spcBef>
              <a:buFontTx/>
              <a:buChar char="•"/>
            </a:pPr>
            <a:r>
              <a:rPr lang="fi-FI" altLang="fi-FI" dirty="0">
                <a:ea typeface="ＭＳ Ｐゴシック" panose="020B0600070205080204" pitchFamily="34" charset="-128"/>
              </a:rPr>
              <a:t>Tarkastukset tehty</a:t>
            </a:r>
          </a:p>
          <a:p>
            <a:pPr marL="266700" indent="-266700" eaLnBrk="1" hangingPunct="1">
              <a:spcBef>
                <a:spcPct val="5000"/>
              </a:spcBef>
              <a:buFontTx/>
              <a:buChar char="•"/>
            </a:pPr>
            <a:r>
              <a:rPr lang="fi-FI" altLang="fi-FI" dirty="0">
                <a:ea typeface="ＭＳ Ｐゴシック" panose="020B0600070205080204" pitchFamily="34" charset="-128"/>
              </a:rPr>
              <a:t>Merkinnät kunnossa (</a:t>
            </a:r>
            <a:r>
              <a:rPr lang="fi-FI" altLang="fi-FI" dirty="0" err="1">
                <a:ea typeface="ＭＳ Ｐゴシック" panose="020B0600070205080204" pitchFamily="34" charset="-128"/>
              </a:rPr>
              <a:t>max</a:t>
            </a:r>
            <a:r>
              <a:rPr lang="fi-FI" altLang="fi-FI" dirty="0">
                <a:ea typeface="ＭＳ Ｐゴシック" panose="020B0600070205080204" pitchFamily="34" charset="-128"/>
              </a:rPr>
              <a:t>. kuorma, tarkastusmerkinnät)</a:t>
            </a:r>
          </a:p>
          <a:p>
            <a:pPr marL="266700" indent="-266700" eaLnBrk="1" hangingPunct="1">
              <a:spcBef>
                <a:spcPct val="5000"/>
              </a:spcBef>
              <a:buFontTx/>
              <a:buChar char="•"/>
            </a:pPr>
            <a:r>
              <a:rPr lang="fi-FI" altLang="fi-FI" dirty="0">
                <a:ea typeface="ＭＳ Ｐゴシック" panose="020B0600070205080204" pitchFamily="34" charset="-128"/>
              </a:rPr>
              <a:t>Varoalue tarvittaessa eristetty</a:t>
            </a:r>
          </a:p>
          <a:p>
            <a:pPr marL="266700" indent="-266700" eaLnBrk="1" hangingPunct="1">
              <a:spcBef>
                <a:spcPct val="5000"/>
              </a:spcBef>
              <a:buFontTx/>
              <a:buChar char="•"/>
            </a:pPr>
            <a:r>
              <a:rPr lang="fi-FI" altLang="fi-FI" dirty="0">
                <a:ea typeface="ＭＳ Ｐゴシック" panose="020B0600070205080204" pitchFamily="34" charset="-128"/>
              </a:rPr>
              <a:t>Henkilönostimissa putoamissuojaimet (valjaat): kaikissa teleskooppi- ja nivelpuominostimissa</a:t>
            </a:r>
          </a:p>
          <a:p>
            <a:pPr marL="266700" indent="-266700" eaLnBrk="1" hangingPunct="1">
              <a:spcBef>
                <a:spcPct val="5000"/>
              </a:spcBef>
              <a:tabLst>
                <a:tab pos="711200" algn="l"/>
              </a:tabLst>
            </a:pPr>
            <a:endParaRPr lang="fi-FI" noProof="0" dirty="0"/>
          </a:p>
          <a:p>
            <a:pPr marL="266700" indent="-266700" eaLnBrk="1" hangingPunct="1">
              <a:spcBef>
                <a:spcPct val="5000"/>
              </a:spcBef>
              <a:buFontTx/>
              <a:buChar char="•"/>
              <a:tabLst>
                <a:tab pos="711200" algn="l"/>
              </a:tabLst>
            </a:pPr>
            <a:r>
              <a:rPr lang="fi-FI" sz="1200" b="1" noProof="0" dirty="0"/>
              <a:t>1 KPL, KUNNOSSA MERKINTÄ KOHTAAN 3 </a:t>
            </a:r>
            <a:r>
              <a:rPr lang="fi-FI" sz="1200" b="1" cap="small" dirty="0">
                <a:latin typeface="+mn-lt"/>
              </a:rPr>
              <a:t>KONEET JA VÄLINEET</a:t>
            </a:r>
            <a:br>
              <a:rPr lang="fi-FI" b="1" dirty="0"/>
            </a:br>
            <a:endParaRPr lang="fi-FI" b="1" dirty="0"/>
          </a:p>
          <a:p>
            <a:pPr marL="0" indent="0">
              <a:lnSpc>
                <a:spcPct val="120000"/>
              </a:lnSpc>
              <a:spcBef>
                <a:spcPts val="200"/>
              </a:spcBef>
              <a:buNone/>
            </a:pPr>
            <a:endParaRPr lang="fi-FI" b="1" dirty="0"/>
          </a:p>
          <a:p>
            <a:pPr marL="0" indent="0">
              <a:lnSpc>
                <a:spcPct val="120000"/>
              </a:lnSpc>
              <a:spcBef>
                <a:spcPts val="200"/>
              </a:spcBef>
              <a:buNone/>
            </a:pPr>
            <a:endParaRPr lang="fi-FI" b="1" dirty="0"/>
          </a:p>
          <a:p>
            <a:pPr marL="0" indent="0">
              <a:lnSpc>
                <a:spcPct val="120000"/>
              </a:lnSpc>
              <a:spcBef>
                <a:spcPts val="200"/>
              </a:spcBef>
              <a:buNone/>
            </a:pPr>
            <a:endParaRPr lang="fi-FI" b="1" dirty="0"/>
          </a:p>
          <a:p>
            <a:pPr marL="0" indent="0">
              <a:lnSpc>
                <a:spcPct val="120000"/>
              </a:lnSpc>
              <a:spcBef>
                <a:spcPts val="200"/>
              </a:spcBef>
              <a:buNone/>
            </a:pPr>
            <a:endParaRPr lang="fi-FI" b="1" dirty="0"/>
          </a:p>
          <a:p>
            <a:pPr marL="0" indent="0">
              <a:lnSpc>
                <a:spcPct val="120000"/>
              </a:lnSpc>
              <a:spcBef>
                <a:spcPts val="200"/>
              </a:spcBef>
              <a:buNone/>
            </a:pPr>
            <a:r>
              <a:rPr lang="fi-FI" b="1" dirty="0"/>
              <a:t>ARVOIDAAN</a:t>
            </a:r>
            <a:r>
              <a:rPr lang="fi-FI" dirty="0"/>
              <a:t> </a:t>
            </a:r>
          </a:p>
          <a:p>
            <a:pPr marL="0" indent="0">
              <a:lnSpc>
                <a:spcPct val="120000"/>
              </a:lnSpc>
              <a:spcBef>
                <a:spcPts val="200"/>
              </a:spcBef>
              <a:buNone/>
            </a:pPr>
            <a:r>
              <a:rPr lang="fi-FI" dirty="0"/>
              <a:t>MM. SIRKKELIT, KAASUHITSAUSLAITTEET, ELEMENTTIFAKIT, HENKILÖNOSTIMET, AJONEUVONOSTURIT, NOSTOAPUVÄLINEET, BETONIPUMPPUAUTOT, … </a:t>
            </a:r>
          </a:p>
          <a:p>
            <a:pPr marL="0" indent="0">
              <a:lnSpc>
                <a:spcPct val="120000"/>
              </a:lnSpc>
              <a:spcBef>
                <a:spcPts val="200"/>
              </a:spcBef>
              <a:buNone/>
            </a:pPr>
            <a:r>
              <a:rPr lang="fi-FI" b="1" dirty="0"/>
              <a:t>MERKINTÄ / ALUE</a:t>
            </a:r>
          </a:p>
          <a:p>
            <a:pPr>
              <a:lnSpc>
                <a:spcPct val="120000"/>
              </a:lnSpc>
              <a:spcBef>
                <a:spcPts val="200"/>
              </a:spcBef>
            </a:pPr>
            <a:r>
              <a:rPr lang="fi-FI" dirty="0"/>
              <a:t>1 JOKAISESTA LAITTEESTA</a:t>
            </a:r>
          </a:p>
          <a:p>
            <a:pPr marL="0" indent="0">
              <a:lnSpc>
                <a:spcPct val="120000"/>
              </a:lnSpc>
              <a:spcBef>
                <a:spcPts val="200"/>
              </a:spcBef>
              <a:buNone/>
            </a:pPr>
            <a:r>
              <a:rPr lang="fi-FI" b="1" dirty="0"/>
              <a:t>HYVÄKSYMYSPERUSTEET</a:t>
            </a:r>
          </a:p>
          <a:p>
            <a:pPr>
              <a:lnSpc>
                <a:spcPct val="120000"/>
              </a:lnSpc>
              <a:spcBef>
                <a:spcPts val="200"/>
              </a:spcBef>
            </a:pPr>
            <a:r>
              <a:rPr lang="fi-FI" dirty="0"/>
              <a:t>PERUSTUS JA TUENTA</a:t>
            </a:r>
          </a:p>
          <a:p>
            <a:pPr>
              <a:lnSpc>
                <a:spcPct val="120000"/>
              </a:lnSpc>
              <a:spcBef>
                <a:spcPts val="200"/>
              </a:spcBef>
            </a:pPr>
            <a:r>
              <a:rPr lang="fi-FI" dirty="0"/>
              <a:t>SIJOITUSPAIKKA</a:t>
            </a:r>
          </a:p>
          <a:p>
            <a:pPr>
              <a:lnSpc>
                <a:spcPct val="120000"/>
              </a:lnSpc>
              <a:spcBef>
                <a:spcPts val="200"/>
              </a:spcBef>
            </a:pPr>
            <a:r>
              <a:rPr lang="fi-FI" dirty="0"/>
              <a:t>RAKENNE JA VARUSTUS</a:t>
            </a:r>
          </a:p>
          <a:p>
            <a:pPr>
              <a:lnSpc>
                <a:spcPct val="120000"/>
              </a:lnSpc>
              <a:spcBef>
                <a:spcPts val="200"/>
              </a:spcBef>
            </a:pPr>
            <a:r>
              <a:rPr lang="fi-FI" dirty="0"/>
              <a:t>KUNTO</a:t>
            </a:r>
          </a:p>
          <a:p>
            <a:pPr>
              <a:lnSpc>
                <a:spcPct val="120000"/>
              </a:lnSpc>
              <a:spcBef>
                <a:spcPts val="200"/>
              </a:spcBef>
            </a:pPr>
            <a:r>
              <a:rPr lang="fi-FI" dirty="0"/>
              <a:t>TARKASTUKSET TEHTY</a:t>
            </a:r>
          </a:p>
          <a:p>
            <a:pPr>
              <a:lnSpc>
                <a:spcPct val="120000"/>
              </a:lnSpc>
              <a:spcBef>
                <a:spcPts val="200"/>
              </a:spcBef>
            </a:pPr>
            <a:r>
              <a:rPr lang="fi-FI" dirty="0"/>
              <a:t>ERISTÄMINEN TARVITTAESSA </a:t>
            </a:r>
            <a:endParaRPr lang="sv-SE" dirty="0"/>
          </a:p>
        </p:txBody>
      </p:sp>
      <p:sp>
        <p:nvSpPr>
          <p:cNvPr id="4" name="Dian numeron paikkamerkki 3"/>
          <p:cNvSpPr>
            <a:spLocks noGrp="1"/>
          </p:cNvSpPr>
          <p:nvPr>
            <p:ph type="sldNum" sz="quarter" idx="5"/>
          </p:nvPr>
        </p:nvSpPr>
        <p:spPr/>
        <p:txBody>
          <a:bodyPr/>
          <a:lstStyle/>
          <a:p>
            <a:fld id="{869DF649-5071-2040-8239-129F95BD8C0B}" type="slidenum">
              <a:rPr lang="sv-SE" smtClean="0"/>
              <a:t>21</a:t>
            </a:fld>
            <a:endParaRPr lang="sv-SE"/>
          </a:p>
        </p:txBody>
      </p:sp>
    </p:spTree>
    <p:extLst>
      <p:ext uri="{BB962C8B-B14F-4D97-AF65-F5344CB8AC3E}">
        <p14:creationId xmlns:p14="http://schemas.microsoft.com/office/powerpoint/2010/main" val="17302629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indent="0">
              <a:buFont typeface="Arial" panose="020B0604020202020204" pitchFamily="34" charset="0"/>
              <a:buNone/>
            </a:pPr>
            <a:r>
              <a:rPr lang="fi-FI" noProof="0" dirty="0"/>
              <a:t>Kaasuhitsauslaitteet (1 merkintä per laite)</a:t>
            </a:r>
          </a:p>
          <a:p>
            <a:pPr marL="361950" indent="-361950" eaLnBrk="1" hangingPunct="1">
              <a:buFontTx/>
              <a:buChar char="•"/>
            </a:pPr>
            <a:r>
              <a:rPr lang="fi-FI" altLang="fi-FI" dirty="0">
                <a:ea typeface="ＭＳ Ｐゴシック" panose="020B0600070205080204" pitchFamily="34" charset="-128"/>
              </a:rPr>
              <a:t>Takaiskuventtiilit</a:t>
            </a:r>
          </a:p>
          <a:p>
            <a:pPr marL="361950" indent="-361950" eaLnBrk="1" hangingPunct="1">
              <a:spcBef>
                <a:spcPct val="5000"/>
              </a:spcBef>
              <a:buFontTx/>
              <a:buChar char="•"/>
            </a:pPr>
            <a:r>
              <a:rPr lang="fi-FI" altLang="fi-FI" dirty="0">
                <a:ea typeface="ＭＳ Ｐゴシック" panose="020B0600070205080204" pitchFamily="34" charset="-128"/>
              </a:rPr>
              <a:t>Takatulisuojat</a:t>
            </a:r>
          </a:p>
          <a:p>
            <a:pPr marL="361950" indent="-361950" eaLnBrk="1" hangingPunct="1">
              <a:spcBef>
                <a:spcPct val="5000"/>
              </a:spcBef>
              <a:buFontTx/>
              <a:buChar char="•"/>
            </a:pPr>
            <a:r>
              <a:rPr lang="fi-FI" altLang="fi-FI" dirty="0">
                <a:ea typeface="ＭＳ Ｐゴシック" panose="020B0600070205080204" pitchFamily="34" charset="-128"/>
              </a:rPr>
              <a:t>Tulenkestävä hanska</a:t>
            </a:r>
          </a:p>
          <a:p>
            <a:pPr marL="361950" indent="-361950" eaLnBrk="1" hangingPunct="1">
              <a:spcBef>
                <a:spcPct val="5000"/>
              </a:spcBef>
              <a:buFontTx/>
              <a:buChar char="•"/>
            </a:pPr>
            <a:r>
              <a:rPr lang="fi-FI" altLang="fi-FI" dirty="0">
                <a:ea typeface="ＭＳ Ｐゴシック" panose="020B0600070205080204" pitchFamily="34" charset="-128"/>
              </a:rPr>
              <a:t>Sammutin</a:t>
            </a:r>
          </a:p>
          <a:p>
            <a:pPr marL="361950" indent="-361950" eaLnBrk="1" hangingPunct="1">
              <a:spcBef>
                <a:spcPct val="5000"/>
              </a:spcBef>
              <a:buFontTx/>
              <a:buChar char="•"/>
            </a:pPr>
            <a:r>
              <a:rPr lang="fi-FI" altLang="fi-FI" dirty="0">
                <a:ea typeface="ＭＳ Ｐゴシック" panose="020B0600070205080204" pitchFamily="34" charset="-128"/>
              </a:rPr>
              <a:t>Pullojen kiinnitys</a:t>
            </a:r>
          </a:p>
          <a:p>
            <a:pPr marL="361950" indent="-361950" eaLnBrk="1" hangingPunct="1">
              <a:spcBef>
                <a:spcPct val="5000"/>
              </a:spcBef>
              <a:buFontTx/>
              <a:buChar char="•"/>
            </a:pPr>
            <a:r>
              <a:rPr lang="fi-FI" altLang="fi-FI" dirty="0">
                <a:ea typeface="ＭＳ Ｐゴシック" panose="020B0600070205080204" pitchFamily="34" charset="-128"/>
              </a:rPr>
              <a:t>Venttiilisuojat</a:t>
            </a:r>
          </a:p>
          <a:p>
            <a:pPr marL="266700" indent="-266700" eaLnBrk="1" hangingPunct="1">
              <a:spcBef>
                <a:spcPct val="5000"/>
              </a:spcBef>
              <a:tabLst>
                <a:tab pos="711200" algn="l"/>
              </a:tabLst>
            </a:pPr>
            <a:endParaRPr lang="fi-FI" noProof="0" dirty="0"/>
          </a:p>
          <a:p>
            <a:pPr marL="266700" indent="-266700" eaLnBrk="1" hangingPunct="1">
              <a:spcBef>
                <a:spcPct val="5000"/>
              </a:spcBef>
              <a:buFontTx/>
              <a:buChar char="•"/>
              <a:tabLst>
                <a:tab pos="711200" algn="l"/>
              </a:tabLst>
            </a:pPr>
            <a:r>
              <a:rPr lang="fi-FI" sz="1200" b="1" noProof="0" dirty="0"/>
              <a:t>1 KPL, KUNNOSSA MERKINTÄ KOHTAAN 3 </a:t>
            </a:r>
            <a:r>
              <a:rPr lang="fi-FI" sz="1200" b="1" cap="small" dirty="0">
                <a:latin typeface="+mn-lt"/>
              </a:rPr>
              <a:t>KONEET JA VÄLINEET</a:t>
            </a:r>
            <a:br>
              <a:rPr lang="fi-FI" b="1" dirty="0"/>
            </a:br>
            <a:endParaRPr lang="fi-FI" b="1" dirty="0"/>
          </a:p>
          <a:p>
            <a:pPr marL="0" indent="0">
              <a:lnSpc>
                <a:spcPct val="120000"/>
              </a:lnSpc>
              <a:spcBef>
                <a:spcPts val="200"/>
              </a:spcBef>
              <a:buNone/>
            </a:pPr>
            <a:endParaRPr lang="fi-FI" b="1" dirty="0"/>
          </a:p>
          <a:p>
            <a:pPr marL="0" indent="0">
              <a:lnSpc>
                <a:spcPct val="120000"/>
              </a:lnSpc>
              <a:spcBef>
                <a:spcPts val="200"/>
              </a:spcBef>
              <a:buNone/>
            </a:pPr>
            <a:r>
              <a:rPr lang="fi-FI" b="1" dirty="0"/>
              <a:t>ARVOIDAAN</a:t>
            </a:r>
            <a:r>
              <a:rPr lang="fi-FI" dirty="0"/>
              <a:t> MM. SIRKKELIT, KAASUHITSAUSLAITTEET, ELEMENTTIFAKIT, HENKILÖNOSTIMET, AJONEUVONOSTURIT, NOSTOAPUVÄLINEET, BETONIPUMPPUAUTOT, … </a:t>
            </a:r>
          </a:p>
          <a:p>
            <a:pPr marL="0" indent="0">
              <a:lnSpc>
                <a:spcPct val="120000"/>
              </a:lnSpc>
              <a:spcBef>
                <a:spcPts val="200"/>
              </a:spcBef>
              <a:buNone/>
            </a:pPr>
            <a:r>
              <a:rPr lang="fi-FI" b="1" dirty="0"/>
              <a:t>MERKINTÄ / ALUE</a:t>
            </a:r>
          </a:p>
          <a:p>
            <a:pPr>
              <a:lnSpc>
                <a:spcPct val="120000"/>
              </a:lnSpc>
              <a:spcBef>
                <a:spcPts val="200"/>
              </a:spcBef>
            </a:pPr>
            <a:r>
              <a:rPr lang="fi-FI" dirty="0"/>
              <a:t>1 JOKAISESTA LAITTEESTA</a:t>
            </a:r>
          </a:p>
          <a:p>
            <a:pPr marL="0" indent="0">
              <a:lnSpc>
                <a:spcPct val="120000"/>
              </a:lnSpc>
              <a:spcBef>
                <a:spcPts val="200"/>
              </a:spcBef>
              <a:buNone/>
            </a:pPr>
            <a:r>
              <a:rPr lang="fi-FI" b="1" dirty="0"/>
              <a:t>HYVÄKSYMYSPERUSTEET</a:t>
            </a:r>
          </a:p>
          <a:p>
            <a:pPr>
              <a:lnSpc>
                <a:spcPct val="120000"/>
              </a:lnSpc>
              <a:spcBef>
                <a:spcPts val="200"/>
              </a:spcBef>
            </a:pPr>
            <a:r>
              <a:rPr lang="fi-FI" dirty="0"/>
              <a:t>PERUSTUS JA TUENTA</a:t>
            </a:r>
          </a:p>
          <a:p>
            <a:pPr>
              <a:lnSpc>
                <a:spcPct val="120000"/>
              </a:lnSpc>
              <a:spcBef>
                <a:spcPts val="200"/>
              </a:spcBef>
            </a:pPr>
            <a:r>
              <a:rPr lang="fi-FI" dirty="0"/>
              <a:t>SIJOITUSPAIKKA</a:t>
            </a:r>
          </a:p>
          <a:p>
            <a:pPr>
              <a:lnSpc>
                <a:spcPct val="120000"/>
              </a:lnSpc>
              <a:spcBef>
                <a:spcPts val="200"/>
              </a:spcBef>
            </a:pPr>
            <a:r>
              <a:rPr lang="fi-FI" dirty="0"/>
              <a:t>RAKENNE JA VARUSTUS</a:t>
            </a:r>
          </a:p>
          <a:p>
            <a:pPr>
              <a:lnSpc>
                <a:spcPct val="120000"/>
              </a:lnSpc>
              <a:spcBef>
                <a:spcPts val="200"/>
              </a:spcBef>
            </a:pPr>
            <a:r>
              <a:rPr lang="fi-FI" dirty="0"/>
              <a:t>KUNTO</a:t>
            </a:r>
          </a:p>
          <a:p>
            <a:pPr>
              <a:lnSpc>
                <a:spcPct val="120000"/>
              </a:lnSpc>
              <a:spcBef>
                <a:spcPts val="200"/>
              </a:spcBef>
            </a:pPr>
            <a:r>
              <a:rPr lang="fi-FI" dirty="0"/>
              <a:t>TARKASTUKSET TEHTY</a:t>
            </a:r>
          </a:p>
          <a:p>
            <a:pPr>
              <a:lnSpc>
                <a:spcPct val="120000"/>
              </a:lnSpc>
              <a:spcBef>
                <a:spcPts val="200"/>
              </a:spcBef>
            </a:pPr>
            <a:r>
              <a:rPr lang="fi-FI" dirty="0"/>
              <a:t>ERISTÄMINEN TARVITTAESSA </a:t>
            </a:r>
            <a:endParaRPr lang="sv-SE" dirty="0"/>
          </a:p>
        </p:txBody>
      </p:sp>
      <p:sp>
        <p:nvSpPr>
          <p:cNvPr id="4" name="Dian numeron paikkamerkki 3"/>
          <p:cNvSpPr>
            <a:spLocks noGrp="1"/>
          </p:cNvSpPr>
          <p:nvPr>
            <p:ph type="sldNum" sz="quarter" idx="5"/>
          </p:nvPr>
        </p:nvSpPr>
        <p:spPr/>
        <p:txBody>
          <a:bodyPr/>
          <a:lstStyle/>
          <a:p>
            <a:fld id="{869DF649-5071-2040-8239-129F95BD8C0B}" type="slidenum">
              <a:rPr lang="sv-SE" smtClean="0"/>
              <a:t>22</a:t>
            </a:fld>
            <a:endParaRPr lang="sv-SE"/>
          </a:p>
        </p:txBody>
      </p:sp>
    </p:spTree>
    <p:extLst>
      <p:ext uri="{BB962C8B-B14F-4D97-AF65-F5344CB8AC3E}">
        <p14:creationId xmlns:p14="http://schemas.microsoft.com/office/powerpoint/2010/main" val="3031280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indent="0">
              <a:buFont typeface="Arial" panose="020B0604020202020204" pitchFamily="34" charset="0"/>
              <a:buNone/>
            </a:pPr>
            <a:r>
              <a:rPr lang="fi-FI" noProof="0" dirty="0"/>
              <a:t>Rakennussirkkelit (1 merkintä per laite)</a:t>
            </a:r>
          </a:p>
          <a:p>
            <a:pPr marL="266700" indent="-266700" eaLnBrk="1" hangingPunct="1">
              <a:buFontTx/>
              <a:buChar char="•"/>
            </a:pPr>
            <a:r>
              <a:rPr lang="fi-FI" altLang="fi-FI" dirty="0">
                <a:ea typeface="ＭＳ Ｐゴシック" panose="020B0600070205080204" pitchFamily="34" charset="-128"/>
              </a:rPr>
              <a:t>Jakoveitsi ja teräsuoja</a:t>
            </a:r>
          </a:p>
          <a:p>
            <a:pPr marL="266700" indent="-266700" eaLnBrk="1" hangingPunct="1">
              <a:spcBef>
                <a:spcPct val="5000"/>
              </a:spcBef>
              <a:buFontTx/>
              <a:buChar char="•"/>
            </a:pPr>
            <a:r>
              <a:rPr lang="fi-FI" altLang="fi-FI" dirty="0">
                <a:ea typeface="ＭＳ Ｐゴシック" panose="020B0600070205080204" pitchFamily="34" charset="-128"/>
              </a:rPr>
              <a:t>Jarru (automaatti/manuaali)</a:t>
            </a:r>
          </a:p>
          <a:p>
            <a:pPr marL="266700" indent="-266700" eaLnBrk="1" hangingPunct="1">
              <a:spcBef>
                <a:spcPct val="5000"/>
              </a:spcBef>
              <a:buFontTx/>
              <a:buChar char="•"/>
            </a:pPr>
            <a:r>
              <a:rPr lang="fi-FI" altLang="fi-FI" dirty="0">
                <a:ea typeface="ＭＳ Ｐゴシック" panose="020B0600070205080204" pitchFamily="34" charset="-128"/>
              </a:rPr>
              <a:t>Työntökahva</a:t>
            </a:r>
          </a:p>
          <a:p>
            <a:pPr marL="266700" indent="-266700" eaLnBrk="1" hangingPunct="1">
              <a:spcBef>
                <a:spcPct val="5000"/>
              </a:spcBef>
              <a:buFontTx/>
              <a:buChar char="•"/>
            </a:pPr>
            <a:r>
              <a:rPr lang="fi-FI" altLang="fi-FI" dirty="0">
                <a:ea typeface="ＭＳ Ｐゴシック" panose="020B0600070205080204" pitchFamily="34" charset="-128"/>
              </a:rPr>
              <a:t>Hätäseis –nappi</a:t>
            </a:r>
          </a:p>
          <a:p>
            <a:pPr marL="266700" indent="-266700" eaLnBrk="1" hangingPunct="1">
              <a:spcBef>
                <a:spcPct val="5000"/>
              </a:spcBef>
              <a:buFontTx/>
              <a:buChar char="•"/>
            </a:pPr>
            <a:r>
              <a:rPr lang="fi-FI" altLang="fi-FI" dirty="0">
                <a:ea typeface="ＭＳ Ｐゴシック" panose="020B0600070205080204" pitchFamily="34" charset="-128"/>
              </a:rPr>
              <a:t>Vikavirtasuoja</a:t>
            </a:r>
          </a:p>
          <a:p>
            <a:pPr marL="266700" indent="-266700" eaLnBrk="1" hangingPunct="1">
              <a:spcBef>
                <a:spcPct val="5000"/>
              </a:spcBef>
              <a:buFontTx/>
              <a:buChar char="•"/>
            </a:pPr>
            <a:r>
              <a:rPr lang="fi-FI" altLang="fi-FI" dirty="0">
                <a:ea typeface="ＭＳ Ｐゴシック" panose="020B0600070205080204" pitchFamily="34" charset="-128"/>
              </a:rPr>
              <a:t>Sisätiloissa kohdepoisto</a:t>
            </a:r>
          </a:p>
          <a:p>
            <a:pPr marL="266700" indent="-266700" eaLnBrk="1" hangingPunct="1">
              <a:spcBef>
                <a:spcPct val="5000"/>
              </a:spcBef>
              <a:buFontTx/>
              <a:buChar char="•"/>
            </a:pPr>
            <a:r>
              <a:rPr lang="fi-FI" altLang="fi-FI" dirty="0">
                <a:ea typeface="ＭＳ Ｐゴシック" panose="020B0600070205080204" pitchFamily="34" charset="-128"/>
              </a:rPr>
              <a:t>Sähköjohto suojattu tarvittaessa</a:t>
            </a:r>
          </a:p>
          <a:p>
            <a:pPr marL="266700" indent="-266700" eaLnBrk="1" hangingPunct="1">
              <a:spcBef>
                <a:spcPct val="5000"/>
              </a:spcBef>
              <a:buFontTx/>
              <a:buChar char="•"/>
            </a:pPr>
            <a:r>
              <a:rPr lang="fi-FI" altLang="fi-FI" dirty="0">
                <a:ea typeface="ＭＳ Ｐゴシック" panose="020B0600070205080204" pitchFamily="34" charset="-128"/>
              </a:rPr>
              <a:t>Työpisteessä tulee olla jäteastia: merkitään 6A kohtaan</a:t>
            </a:r>
          </a:p>
          <a:p>
            <a:pPr marL="266700" indent="-266700" eaLnBrk="1" hangingPunct="1">
              <a:spcBef>
                <a:spcPct val="5000"/>
              </a:spcBef>
              <a:tabLst>
                <a:tab pos="711200" algn="l"/>
              </a:tabLst>
            </a:pPr>
            <a:endParaRPr lang="fi-FI" noProof="0" dirty="0"/>
          </a:p>
          <a:p>
            <a:pPr marL="266700" indent="-266700" eaLnBrk="1" hangingPunct="1">
              <a:spcBef>
                <a:spcPct val="5000"/>
              </a:spcBef>
              <a:buFontTx/>
              <a:buChar char="•"/>
              <a:tabLst>
                <a:tab pos="711200" algn="l"/>
              </a:tabLst>
            </a:pPr>
            <a:r>
              <a:rPr lang="fi-FI" sz="1200" b="1" noProof="0" dirty="0"/>
              <a:t>2 KPL, KUNNOSSA MERKINTÄ KOHTAAN 3 </a:t>
            </a:r>
            <a:r>
              <a:rPr lang="fi-FI" sz="1200" b="1" cap="small" dirty="0">
                <a:latin typeface="+mn-lt"/>
              </a:rPr>
              <a:t>KONEET JA VÄLINEET (toinen merkintä tulee nostoastiasta, joka on ehjä ja siinä on maksimikuorma ja tarkastusmerkintä)</a:t>
            </a:r>
          </a:p>
          <a:p>
            <a:pPr marL="266700" marR="0" lvl="0" indent="-266700" algn="l" defTabSz="914400" rtl="0" eaLnBrk="1" fontAlgn="auto" latinLnBrk="0" hangingPunct="1">
              <a:lnSpc>
                <a:spcPct val="100000"/>
              </a:lnSpc>
              <a:spcBef>
                <a:spcPct val="5000"/>
              </a:spcBef>
              <a:spcAft>
                <a:spcPts val="0"/>
              </a:spcAft>
              <a:buClrTx/>
              <a:buSzTx/>
              <a:buFontTx/>
              <a:buChar char="•"/>
              <a:tabLst>
                <a:tab pos="711200" algn="l"/>
              </a:tabLst>
              <a:defRPr/>
            </a:pPr>
            <a:r>
              <a:rPr lang="fi-FI" sz="1200" b="1" noProof="0" dirty="0"/>
              <a:t>1 KPL, KUNNOSSA MERKINTÄ KOHTAAN 6A JÄRJESTYS JA </a:t>
            </a:r>
            <a:r>
              <a:rPr lang="fi-FI" sz="1200" b="1" cap="small" dirty="0">
                <a:latin typeface="+mn-lt"/>
              </a:rPr>
              <a:t>JÄTEHUOLTO (jäteastiasta)</a:t>
            </a:r>
          </a:p>
          <a:p>
            <a:pPr marL="266700" marR="0" lvl="0" indent="-266700" algn="l" defTabSz="914400" rtl="0" eaLnBrk="1" fontAlgn="auto" latinLnBrk="0" hangingPunct="1">
              <a:lnSpc>
                <a:spcPct val="100000"/>
              </a:lnSpc>
              <a:spcBef>
                <a:spcPct val="5000"/>
              </a:spcBef>
              <a:spcAft>
                <a:spcPts val="0"/>
              </a:spcAft>
              <a:buClrTx/>
              <a:buSzTx/>
              <a:buFontTx/>
              <a:buChar char="•"/>
              <a:tabLst>
                <a:tab pos="711200" algn="l"/>
              </a:tabLst>
              <a:defRPr/>
            </a:pPr>
            <a:endParaRPr lang="fi-FI" b="1" dirty="0"/>
          </a:p>
          <a:p>
            <a:pPr marL="0" indent="0">
              <a:lnSpc>
                <a:spcPct val="120000"/>
              </a:lnSpc>
              <a:spcBef>
                <a:spcPts val="200"/>
              </a:spcBef>
              <a:buNone/>
            </a:pPr>
            <a:r>
              <a:rPr lang="fi-FI" b="1" dirty="0"/>
              <a:t>ARVOIDAAN</a:t>
            </a:r>
            <a:r>
              <a:rPr lang="fi-FI" dirty="0"/>
              <a:t> MM. SIRKKELIT, KAASUHITSAUSLAITTEET, ELEMENTTIFAKIT, HENKILÖNOSTIMET, AJONEUVONOSTURIT, NOSTOAPUVÄLINEET, BETONIPUMPPUAUTOT, … (KÄSISTYÖKALUJA EI ARVIOIDA)</a:t>
            </a:r>
          </a:p>
          <a:p>
            <a:pPr marL="0" indent="0">
              <a:lnSpc>
                <a:spcPct val="120000"/>
              </a:lnSpc>
              <a:spcBef>
                <a:spcPts val="200"/>
              </a:spcBef>
              <a:buNone/>
            </a:pPr>
            <a:r>
              <a:rPr lang="fi-FI" b="1" dirty="0"/>
              <a:t>MERKINTÄ / ALUE</a:t>
            </a:r>
          </a:p>
          <a:p>
            <a:pPr>
              <a:lnSpc>
                <a:spcPct val="120000"/>
              </a:lnSpc>
              <a:spcBef>
                <a:spcPts val="200"/>
              </a:spcBef>
            </a:pPr>
            <a:r>
              <a:rPr lang="fi-FI" dirty="0"/>
              <a:t>1 JOKAISESTA LAITTEESTA</a:t>
            </a:r>
          </a:p>
          <a:p>
            <a:pPr marL="0" indent="0">
              <a:lnSpc>
                <a:spcPct val="120000"/>
              </a:lnSpc>
              <a:spcBef>
                <a:spcPts val="200"/>
              </a:spcBef>
              <a:buNone/>
            </a:pPr>
            <a:r>
              <a:rPr lang="fi-FI" b="1" dirty="0"/>
              <a:t>HYVÄKSYMYSPERUSTEET</a:t>
            </a:r>
          </a:p>
          <a:p>
            <a:pPr>
              <a:lnSpc>
                <a:spcPct val="120000"/>
              </a:lnSpc>
              <a:spcBef>
                <a:spcPts val="200"/>
              </a:spcBef>
            </a:pPr>
            <a:r>
              <a:rPr lang="fi-FI" dirty="0"/>
              <a:t>PERUSTUS JA TUENTA</a:t>
            </a:r>
          </a:p>
          <a:p>
            <a:pPr>
              <a:lnSpc>
                <a:spcPct val="120000"/>
              </a:lnSpc>
              <a:spcBef>
                <a:spcPts val="200"/>
              </a:spcBef>
            </a:pPr>
            <a:r>
              <a:rPr lang="fi-FI" dirty="0"/>
              <a:t>SIJOITUSPAIKKA</a:t>
            </a:r>
          </a:p>
          <a:p>
            <a:pPr>
              <a:lnSpc>
                <a:spcPct val="120000"/>
              </a:lnSpc>
              <a:spcBef>
                <a:spcPts val="200"/>
              </a:spcBef>
            </a:pPr>
            <a:r>
              <a:rPr lang="fi-FI" dirty="0"/>
              <a:t>RAKENNE JA VARUSTUS</a:t>
            </a:r>
          </a:p>
          <a:p>
            <a:pPr>
              <a:lnSpc>
                <a:spcPct val="120000"/>
              </a:lnSpc>
              <a:spcBef>
                <a:spcPts val="200"/>
              </a:spcBef>
            </a:pPr>
            <a:r>
              <a:rPr lang="fi-FI" dirty="0"/>
              <a:t>KUNTO</a:t>
            </a:r>
          </a:p>
          <a:p>
            <a:pPr>
              <a:lnSpc>
                <a:spcPct val="120000"/>
              </a:lnSpc>
              <a:spcBef>
                <a:spcPts val="200"/>
              </a:spcBef>
            </a:pPr>
            <a:r>
              <a:rPr lang="fi-FI" dirty="0"/>
              <a:t>TARKASTUKSET TEHTY</a:t>
            </a:r>
          </a:p>
          <a:p>
            <a:pPr>
              <a:lnSpc>
                <a:spcPct val="120000"/>
              </a:lnSpc>
              <a:spcBef>
                <a:spcPts val="200"/>
              </a:spcBef>
            </a:pPr>
            <a:r>
              <a:rPr lang="fi-FI" dirty="0"/>
              <a:t>ERISTÄMINEN TARVITTAESSA </a:t>
            </a:r>
            <a:endParaRPr lang="sv-SE" dirty="0"/>
          </a:p>
        </p:txBody>
      </p:sp>
      <p:sp>
        <p:nvSpPr>
          <p:cNvPr id="4" name="Dian numeron paikkamerkki 3"/>
          <p:cNvSpPr>
            <a:spLocks noGrp="1"/>
          </p:cNvSpPr>
          <p:nvPr>
            <p:ph type="sldNum" sz="quarter" idx="5"/>
          </p:nvPr>
        </p:nvSpPr>
        <p:spPr/>
        <p:txBody>
          <a:bodyPr/>
          <a:lstStyle/>
          <a:p>
            <a:fld id="{869DF649-5071-2040-8239-129F95BD8C0B}" type="slidenum">
              <a:rPr lang="sv-SE" smtClean="0"/>
              <a:t>23</a:t>
            </a:fld>
            <a:endParaRPr lang="sv-SE"/>
          </a:p>
        </p:txBody>
      </p:sp>
    </p:spTree>
    <p:extLst>
      <p:ext uri="{BB962C8B-B14F-4D97-AF65-F5344CB8AC3E}">
        <p14:creationId xmlns:p14="http://schemas.microsoft.com/office/powerpoint/2010/main" val="40811101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indent="0" eaLnBrk="1" hangingPunct="1">
              <a:spcBef>
                <a:spcPct val="5000"/>
              </a:spcBef>
              <a:buFontTx/>
              <a:buNone/>
              <a:tabLst>
                <a:tab pos="711200" algn="l"/>
              </a:tabLst>
            </a:pPr>
            <a:r>
              <a:rPr lang="fi-FI" b="1" dirty="0"/>
              <a:t>Mitä merkintöjä teette kohtaan 3. </a:t>
            </a:r>
            <a:r>
              <a:rPr lang="fi-FI" b="1" cap="small" dirty="0"/>
              <a:t>KONEET JA VÄLINEET</a:t>
            </a:r>
            <a:r>
              <a:rPr lang="fi-FI" dirty="0"/>
              <a:t>  </a:t>
            </a:r>
            <a:r>
              <a:rPr lang="fi-FI" b="1" dirty="0"/>
              <a:t>sekä kohtaan 1. TYÖSKENTELY</a:t>
            </a:r>
          </a:p>
          <a:p>
            <a:pPr marL="266700" marR="0" lvl="0" indent="-266700" algn="l" defTabSz="914400" rtl="0" eaLnBrk="1" fontAlgn="auto" latinLnBrk="0" hangingPunct="1">
              <a:lnSpc>
                <a:spcPct val="100000"/>
              </a:lnSpc>
              <a:spcBef>
                <a:spcPct val="5000"/>
              </a:spcBef>
              <a:spcAft>
                <a:spcPts val="0"/>
              </a:spcAft>
              <a:buClrTx/>
              <a:buSzTx/>
              <a:buFont typeface="+mj-lt"/>
              <a:buAutoNum type="arabicPeriod"/>
              <a:tabLst>
                <a:tab pos="711200" algn="l"/>
              </a:tabLst>
              <a:defRPr/>
            </a:pPr>
            <a:r>
              <a:rPr lang="fi-FI" b="1" dirty="0"/>
              <a:t>Nostohäkki: </a:t>
            </a:r>
            <a:r>
              <a:rPr lang="fi-FI" b="0" dirty="0"/>
              <a:t>ehjä, maksimikuorma ja tarkastusmerkintä: </a:t>
            </a:r>
            <a:r>
              <a:rPr lang="fi-FI" noProof="0" dirty="0"/>
              <a:t>1 kpl </a:t>
            </a:r>
            <a:r>
              <a:rPr lang="fi-FI" b="1" noProof="0" dirty="0"/>
              <a:t>KUNNOSSA </a:t>
            </a:r>
            <a:r>
              <a:rPr lang="fi-FI" noProof="0" dirty="0"/>
              <a:t>merkintä (lisäksi jäteastiasta KUNNOSSA merkintä kohtaan 6A)</a:t>
            </a:r>
          </a:p>
          <a:p>
            <a:pPr marL="723900" marR="0" lvl="1" indent="-266700" algn="l" defTabSz="914400" rtl="0" eaLnBrk="1" fontAlgn="auto" latinLnBrk="0" hangingPunct="1">
              <a:lnSpc>
                <a:spcPct val="100000"/>
              </a:lnSpc>
              <a:spcBef>
                <a:spcPct val="5000"/>
              </a:spcBef>
              <a:spcAft>
                <a:spcPts val="0"/>
              </a:spcAft>
              <a:buClrTx/>
              <a:buSzTx/>
              <a:buFont typeface="Arial" panose="020B0604020202020204" pitchFamily="34" charset="0"/>
              <a:buChar char="•"/>
              <a:tabLst>
                <a:tab pos="711200" algn="l"/>
              </a:tabLst>
              <a:defRPr/>
            </a:pPr>
            <a:r>
              <a:rPr lang="fi-FI" b="0" noProof="0" dirty="0"/>
              <a:t>Työntekijä nostohäkin vieressä: 1 kpl KUNNOSSA merkintä Työskentely kohtaan 1 </a:t>
            </a:r>
            <a:endParaRPr lang="fi-FI" b="1" dirty="0"/>
          </a:p>
          <a:p>
            <a:pPr marL="266700" marR="0" lvl="0" indent="-266700" algn="l" defTabSz="914400" rtl="0" eaLnBrk="1" fontAlgn="auto" latinLnBrk="0" hangingPunct="1">
              <a:lnSpc>
                <a:spcPct val="100000"/>
              </a:lnSpc>
              <a:spcBef>
                <a:spcPct val="5000"/>
              </a:spcBef>
              <a:spcAft>
                <a:spcPts val="0"/>
              </a:spcAft>
              <a:buClrTx/>
              <a:buSzTx/>
              <a:buFont typeface="+mj-lt"/>
              <a:buAutoNum type="arabicPeriod"/>
              <a:tabLst>
                <a:tab pos="711200" algn="l"/>
              </a:tabLst>
              <a:defRPr/>
            </a:pPr>
            <a:r>
              <a:rPr lang="fi-FI" b="1" dirty="0"/>
              <a:t>Elementtifakki:</a:t>
            </a:r>
            <a:r>
              <a:rPr lang="fi-FI" b="0" dirty="0"/>
              <a:t> p</a:t>
            </a:r>
            <a:r>
              <a:rPr lang="fi-FI" b="0" noProof="0" dirty="0" err="1"/>
              <a:t>erustaminen</a:t>
            </a:r>
            <a:r>
              <a:rPr lang="fi-FI" b="0" noProof="0" dirty="0"/>
              <a:t> </a:t>
            </a:r>
            <a:r>
              <a:rPr lang="fi-FI" noProof="0" dirty="0"/>
              <a:t>ml. aluspuut, portaat työtasolle ja työtasolla kaiteet, elementit kiilattu = 1kpl </a:t>
            </a:r>
            <a:r>
              <a:rPr lang="fi-FI" b="1" noProof="0" dirty="0"/>
              <a:t>EI KUNNOSSA </a:t>
            </a:r>
            <a:r>
              <a:rPr lang="fi-FI" noProof="0" dirty="0"/>
              <a:t>merkintä (koska portaat työtasolle puuttuvat, pystysuorat tikkaat eivät ole portaita)</a:t>
            </a:r>
          </a:p>
          <a:p>
            <a:pPr marL="266700" marR="0" lvl="0" indent="-266700" algn="l" defTabSz="914400" rtl="0" eaLnBrk="1" fontAlgn="auto" latinLnBrk="0" hangingPunct="1">
              <a:lnSpc>
                <a:spcPct val="100000"/>
              </a:lnSpc>
              <a:spcBef>
                <a:spcPct val="5000"/>
              </a:spcBef>
              <a:spcAft>
                <a:spcPts val="0"/>
              </a:spcAft>
              <a:buClrTx/>
              <a:buSzTx/>
              <a:buFont typeface="+mj-lt"/>
              <a:buAutoNum type="arabicPeriod"/>
              <a:tabLst>
                <a:tab pos="711200" algn="l"/>
              </a:tabLst>
              <a:defRPr/>
            </a:pPr>
            <a:r>
              <a:rPr lang="fi-FI" b="1" noProof="0" dirty="0"/>
              <a:t>Sirkkeli: </a:t>
            </a:r>
            <a:r>
              <a:rPr lang="fi-FI" b="0" noProof="0" dirty="0"/>
              <a:t>Jakoveitsi ja teräsuoja, jarru (automaatti/manuaali), Työntökahva, Hätäseis –nappi, Vikavirtasuoja, Sisätiloissa kohdepoisto, Sähköjohto suojattu tarvittaessa = 1 kpl </a:t>
            </a:r>
            <a:r>
              <a:rPr lang="fi-FI" b="1" noProof="0" dirty="0"/>
              <a:t>KUNNOSSA</a:t>
            </a:r>
            <a:r>
              <a:rPr lang="fi-FI" b="0" noProof="0" dirty="0"/>
              <a:t> merkintä), Työpisteessä tulee olla jäteastia (KUNNOSSA merkintä kohtaa 6a järjestys ja siisteys)</a:t>
            </a:r>
          </a:p>
          <a:p>
            <a:pPr marL="266700" marR="0" lvl="0" indent="-266700" algn="l" defTabSz="914400" rtl="0" eaLnBrk="1" fontAlgn="auto" latinLnBrk="0" hangingPunct="1">
              <a:lnSpc>
                <a:spcPct val="100000"/>
              </a:lnSpc>
              <a:spcBef>
                <a:spcPct val="5000"/>
              </a:spcBef>
              <a:spcAft>
                <a:spcPts val="0"/>
              </a:spcAft>
              <a:buClrTx/>
              <a:buSzTx/>
              <a:buFont typeface="+mj-lt"/>
              <a:buAutoNum type="arabicPeriod"/>
              <a:tabLst>
                <a:tab pos="711200" algn="l"/>
              </a:tabLst>
              <a:defRPr/>
            </a:pPr>
            <a:r>
              <a:rPr lang="fi-FI" b="0" noProof="0" dirty="0"/>
              <a:t>Sirkkelin vieressä oleva </a:t>
            </a:r>
            <a:r>
              <a:rPr lang="fi-FI" b="1" noProof="0" dirty="0"/>
              <a:t>nostoastia</a:t>
            </a:r>
            <a:r>
              <a:rPr lang="fi-FI" b="0" noProof="0" dirty="0"/>
              <a:t> (jäteastia). Nostokorvake rikki: </a:t>
            </a:r>
            <a:r>
              <a:rPr lang="fi-FI" b="1" noProof="0" dirty="0"/>
              <a:t>EI KUNNOSSA </a:t>
            </a:r>
            <a:r>
              <a:rPr lang="fi-FI" b="0" noProof="0" dirty="0"/>
              <a:t>merkintä kohtaan 3</a:t>
            </a:r>
          </a:p>
          <a:p>
            <a:pPr marL="266700" marR="0" lvl="0" indent="-266700" algn="l" defTabSz="914400" rtl="0" eaLnBrk="1" fontAlgn="auto" latinLnBrk="0" hangingPunct="1">
              <a:lnSpc>
                <a:spcPct val="100000"/>
              </a:lnSpc>
              <a:spcBef>
                <a:spcPct val="5000"/>
              </a:spcBef>
              <a:spcAft>
                <a:spcPts val="0"/>
              </a:spcAft>
              <a:buClrTx/>
              <a:buSzTx/>
              <a:buFont typeface="+mj-lt"/>
              <a:buAutoNum type="arabicPeriod"/>
              <a:tabLst>
                <a:tab pos="711200" algn="l"/>
              </a:tabLst>
              <a:defRPr/>
            </a:pPr>
            <a:r>
              <a:rPr lang="fi-FI" b="1" noProof="0" dirty="0"/>
              <a:t>Nostoastia:</a:t>
            </a:r>
            <a:r>
              <a:rPr lang="fi-FI" b="0" noProof="0" dirty="0"/>
              <a:t> ehjä eri repeytymiä, korvakkeet ei vääntyneet, maksimikuormamerkintä, tarkastusmerkintä = 1 kpl </a:t>
            </a:r>
            <a:r>
              <a:rPr lang="fi-FI" b="1" noProof="0" dirty="0"/>
              <a:t>KUNNOSSA</a:t>
            </a:r>
            <a:r>
              <a:rPr lang="fi-FI" b="0" noProof="0" dirty="0"/>
              <a:t> merkintä</a:t>
            </a:r>
          </a:p>
          <a:p>
            <a:pPr marL="723900" marR="0" lvl="1" indent="-266700" algn="l" defTabSz="914400" rtl="0" eaLnBrk="1" fontAlgn="auto" latinLnBrk="0" hangingPunct="1">
              <a:lnSpc>
                <a:spcPct val="100000"/>
              </a:lnSpc>
              <a:spcBef>
                <a:spcPct val="5000"/>
              </a:spcBef>
              <a:spcAft>
                <a:spcPts val="0"/>
              </a:spcAft>
              <a:buClrTx/>
              <a:buSzTx/>
              <a:buFont typeface="Arial" panose="020B0604020202020204" pitchFamily="34" charset="0"/>
              <a:buChar char="•"/>
              <a:tabLst>
                <a:tab pos="711200" algn="l"/>
              </a:tabLst>
              <a:defRPr/>
            </a:pPr>
            <a:r>
              <a:rPr lang="fi-FI" b="0" noProof="0" dirty="0"/>
              <a:t>Työntekijä sirkkelin vieressä: 1 kpl KUNNOSSA merkintä Työskentely kohtaan 1</a:t>
            </a:r>
          </a:p>
          <a:p>
            <a:pPr marL="266700" marR="0" lvl="0" indent="-266700" algn="l" defTabSz="914400" rtl="0" eaLnBrk="1" fontAlgn="auto" latinLnBrk="0" hangingPunct="1">
              <a:lnSpc>
                <a:spcPct val="100000"/>
              </a:lnSpc>
              <a:spcBef>
                <a:spcPct val="5000"/>
              </a:spcBef>
              <a:spcAft>
                <a:spcPts val="0"/>
              </a:spcAft>
              <a:buClrTx/>
              <a:buSzTx/>
              <a:buFont typeface="+mj-lt"/>
              <a:buAutoNum type="arabicPeriod"/>
              <a:tabLst>
                <a:tab pos="711200" algn="l"/>
              </a:tabLst>
              <a:defRPr/>
            </a:pPr>
            <a:r>
              <a:rPr lang="fi-FI" b="1" noProof="0" dirty="0"/>
              <a:t>Ketjunostoraksi</a:t>
            </a:r>
            <a:r>
              <a:rPr lang="fi-FI" b="0" noProof="0" dirty="0"/>
              <a:t>: ehjä, merkinnät (maksimikuorma ja tarkastusmerkintä) = 1 kpl </a:t>
            </a:r>
            <a:r>
              <a:rPr lang="fi-FI" b="1" noProof="0" dirty="0"/>
              <a:t>KUNNOSSA</a:t>
            </a:r>
            <a:r>
              <a:rPr lang="fi-FI" b="0" noProof="0" dirty="0"/>
              <a:t> merkintä</a:t>
            </a:r>
          </a:p>
          <a:p>
            <a:pPr marL="723900" marR="0" lvl="1" indent="-266700" algn="l" defTabSz="914400" rtl="0" eaLnBrk="1" fontAlgn="auto" latinLnBrk="0" hangingPunct="1">
              <a:lnSpc>
                <a:spcPct val="100000"/>
              </a:lnSpc>
              <a:spcBef>
                <a:spcPct val="5000"/>
              </a:spcBef>
              <a:spcAft>
                <a:spcPts val="0"/>
              </a:spcAft>
              <a:buClrTx/>
              <a:buSzTx/>
              <a:buFont typeface="Arial" panose="020B0604020202020204" pitchFamily="34" charset="0"/>
              <a:buChar char="•"/>
              <a:tabLst>
                <a:tab pos="711200" algn="l"/>
              </a:tabLst>
              <a:defRPr/>
            </a:pPr>
            <a:r>
              <a:rPr lang="fi-FI" b="0" noProof="0" dirty="0"/>
              <a:t>Silmämääräistä ketjunostoraksitarkastusta tekevä työntekijä 1 kpl KUNNOSSA merkintä kohtaan 1. Työskentely</a:t>
            </a:r>
            <a:endParaRPr lang="fi-FI" b="1" noProof="0" dirty="0"/>
          </a:p>
          <a:p>
            <a:pPr marL="266700" marR="0" lvl="0" indent="-266700" algn="l" defTabSz="914400" rtl="0" eaLnBrk="1" fontAlgn="auto" latinLnBrk="0" hangingPunct="1">
              <a:lnSpc>
                <a:spcPct val="100000"/>
              </a:lnSpc>
              <a:spcBef>
                <a:spcPct val="5000"/>
              </a:spcBef>
              <a:spcAft>
                <a:spcPts val="0"/>
              </a:spcAft>
              <a:buClrTx/>
              <a:buSzTx/>
              <a:buFont typeface="+mj-lt"/>
              <a:buAutoNum type="arabicPeriod"/>
              <a:tabLst>
                <a:tab pos="711200" algn="l"/>
              </a:tabLst>
              <a:defRPr/>
            </a:pPr>
            <a:r>
              <a:rPr lang="fi-FI" b="1" noProof="0" dirty="0"/>
              <a:t>Kaasuhitsauskärry:</a:t>
            </a:r>
            <a:r>
              <a:rPr lang="fi-FI" noProof="0" dirty="0"/>
              <a:t> Takaiskuventtiilit, Takatulisuojat,  Tulenkestävä hanska, Sammutin, Pullojen kiinnitys, Venttiilisuojat = 1 kpl </a:t>
            </a:r>
            <a:r>
              <a:rPr lang="fi-FI" b="1" noProof="0" dirty="0"/>
              <a:t>KUNNOSSA</a:t>
            </a:r>
            <a:r>
              <a:rPr lang="fi-FI" noProof="0" dirty="0"/>
              <a:t> merkintä</a:t>
            </a:r>
          </a:p>
          <a:p>
            <a:pPr marL="723900" marR="0" lvl="1" indent="-266700" algn="l" defTabSz="914400" rtl="0" eaLnBrk="1" fontAlgn="auto" latinLnBrk="0" hangingPunct="1">
              <a:lnSpc>
                <a:spcPct val="100000"/>
              </a:lnSpc>
              <a:spcBef>
                <a:spcPct val="5000"/>
              </a:spcBef>
              <a:spcAft>
                <a:spcPts val="0"/>
              </a:spcAft>
              <a:buClrTx/>
              <a:buSzTx/>
              <a:buFont typeface="Arial" panose="020B0604020202020204" pitchFamily="34" charset="0"/>
              <a:buChar char="•"/>
              <a:tabLst>
                <a:tab pos="711200" algn="l"/>
              </a:tabLst>
              <a:defRPr/>
            </a:pPr>
            <a:r>
              <a:rPr lang="fi-FI" noProof="0" dirty="0"/>
              <a:t>Hitsaajasta EI KUNNOSSA merkintä koska puuttuu toinen tulityössä vaadittu sammutin lähietäisyydellä (varustus OK mm. kypärällinen hitsausmaski)</a:t>
            </a:r>
          </a:p>
          <a:p>
            <a:pPr marL="266700" indent="-266700" eaLnBrk="1" hangingPunct="1">
              <a:spcBef>
                <a:spcPct val="5000"/>
              </a:spcBef>
              <a:tabLst>
                <a:tab pos="711200" algn="l"/>
              </a:tabLst>
            </a:pPr>
            <a:endParaRPr lang="fi-FI" noProof="0" dirty="0"/>
          </a:p>
          <a:p>
            <a:pPr marL="266700" indent="-266700" eaLnBrk="1" hangingPunct="1">
              <a:spcBef>
                <a:spcPct val="5000"/>
              </a:spcBef>
              <a:buFontTx/>
              <a:buChar char="•"/>
              <a:tabLst>
                <a:tab pos="711200" algn="l"/>
              </a:tabLst>
            </a:pPr>
            <a:r>
              <a:rPr lang="fi-FI" sz="1200" b="1" noProof="0" dirty="0"/>
              <a:t>5 KPL, KUNNOSSA MERKINTÄ KOHTAAN 3 </a:t>
            </a:r>
            <a:r>
              <a:rPr lang="fi-FI" sz="1200" b="1" cap="small" dirty="0">
                <a:latin typeface="+mn-lt"/>
              </a:rPr>
              <a:t>KONEET JA VÄLINEET</a:t>
            </a:r>
          </a:p>
          <a:p>
            <a:pPr marL="266700" indent="-266700" eaLnBrk="1" hangingPunct="1">
              <a:spcBef>
                <a:spcPct val="5000"/>
              </a:spcBef>
              <a:buFontTx/>
              <a:buChar char="•"/>
              <a:tabLst>
                <a:tab pos="711200" algn="l"/>
              </a:tabLst>
            </a:pPr>
            <a:r>
              <a:rPr lang="fi-FI" sz="1200" b="1" noProof="0" dirty="0"/>
              <a:t>2 KPL, EI KUNNOSSA MERKINTÄ KOHTAAN 3 </a:t>
            </a:r>
            <a:r>
              <a:rPr lang="fi-FI" sz="1200" b="1" cap="small" dirty="0">
                <a:latin typeface="+mn-lt"/>
              </a:rPr>
              <a:t>KONEET JA VÄLINEET</a:t>
            </a:r>
          </a:p>
          <a:p>
            <a:pPr marL="266700" marR="0" lvl="0" indent="-266700" algn="l" defTabSz="914400" rtl="0" eaLnBrk="1" fontAlgn="auto" latinLnBrk="0" hangingPunct="1">
              <a:lnSpc>
                <a:spcPct val="100000"/>
              </a:lnSpc>
              <a:spcBef>
                <a:spcPct val="5000"/>
              </a:spcBef>
              <a:spcAft>
                <a:spcPts val="0"/>
              </a:spcAft>
              <a:buClrTx/>
              <a:buSzTx/>
              <a:buFontTx/>
              <a:buChar char="•"/>
              <a:tabLst>
                <a:tab pos="711200" algn="l"/>
              </a:tabLst>
              <a:defRPr/>
            </a:pPr>
            <a:r>
              <a:rPr lang="fi-FI" sz="1200" b="1" noProof="0" dirty="0"/>
              <a:t>3 KPL, KUNNOSSA MERKINTÄ KOHTAAN 6A JÄRJESTYS JA </a:t>
            </a:r>
            <a:r>
              <a:rPr lang="fi-FI" sz="1200" b="1" cap="small" dirty="0">
                <a:latin typeface="+mn-lt"/>
              </a:rPr>
              <a:t>JÄTEHUOLTO</a:t>
            </a:r>
          </a:p>
          <a:p>
            <a:pPr marL="266700" marR="0" lvl="0" indent="-266700" algn="l" defTabSz="914400" rtl="0" eaLnBrk="1" fontAlgn="auto" latinLnBrk="0" hangingPunct="1">
              <a:lnSpc>
                <a:spcPct val="100000"/>
              </a:lnSpc>
              <a:spcBef>
                <a:spcPct val="5000"/>
              </a:spcBef>
              <a:spcAft>
                <a:spcPts val="0"/>
              </a:spcAft>
              <a:buClrTx/>
              <a:buSzTx/>
              <a:buFontTx/>
              <a:buChar char="•"/>
              <a:tabLst>
                <a:tab pos="711200" algn="l"/>
              </a:tabLst>
              <a:defRPr/>
            </a:pPr>
            <a:r>
              <a:rPr lang="fi-FI" sz="1200" b="1" noProof="0" dirty="0"/>
              <a:t>3 KPL, KUNNOSSA MERKINTÄ KOHTAAN 1 TYÖSKENTELY</a:t>
            </a:r>
            <a:endParaRPr lang="fi-FI" sz="1200" b="1" cap="small" dirty="0">
              <a:latin typeface="+mn-lt"/>
            </a:endParaRPr>
          </a:p>
          <a:p>
            <a:pPr marL="266700" marR="0" lvl="0" indent="-266700" algn="l" defTabSz="914400" rtl="0" eaLnBrk="1" fontAlgn="auto" latinLnBrk="0" hangingPunct="1">
              <a:lnSpc>
                <a:spcPct val="100000"/>
              </a:lnSpc>
              <a:spcBef>
                <a:spcPct val="5000"/>
              </a:spcBef>
              <a:spcAft>
                <a:spcPts val="0"/>
              </a:spcAft>
              <a:buClrTx/>
              <a:buSzTx/>
              <a:buFontTx/>
              <a:buChar char="•"/>
              <a:tabLst>
                <a:tab pos="711200" algn="l"/>
              </a:tabLst>
              <a:defRPr/>
            </a:pPr>
            <a:endParaRPr lang="fi-FI" b="1" dirty="0"/>
          </a:p>
          <a:p>
            <a:pPr marL="0" indent="0">
              <a:lnSpc>
                <a:spcPct val="120000"/>
              </a:lnSpc>
              <a:spcBef>
                <a:spcPts val="200"/>
              </a:spcBef>
              <a:buNone/>
            </a:pPr>
            <a:r>
              <a:rPr lang="fi-FI" b="1" dirty="0"/>
              <a:t>ARVOIDAAN</a:t>
            </a:r>
            <a:r>
              <a:rPr lang="fi-FI" dirty="0"/>
              <a:t> MM. SIRKKELIT, KAASUHITSAUSLAITTEET, ELEMENTTIFAKIT, HENKILÖNOSTIMET, AJONEUVONOSTURIT, NOSTOAPUVÄLINEET, BETONIPUMPPUAUTOT, … </a:t>
            </a:r>
          </a:p>
          <a:p>
            <a:pPr marL="0" indent="0">
              <a:lnSpc>
                <a:spcPct val="120000"/>
              </a:lnSpc>
              <a:spcBef>
                <a:spcPts val="200"/>
              </a:spcBef>
              <a:buNone/>
            </a:pPr>
            <a:r>
              <a:rPr lang="fi-FI" b="1" dirty="0"/>
              <a:t>MERKINTÄ / ALUE</a:t>
            </a:r>
          </a:p>
          <a:p>
            <a:pPr>
              <a:lnSpc>
                <a:spcPct val="120000"/>
              </a:lnSpc>
              <a:spcBef>
                <a:spcPts val="200"/>
              </a:spcBef>
            </a:pPr>
            <a:r>
              <a:rPr lang="fi-FI" dirty="0"/>
              <a:t>1 JOKAISESTA LAITTEESTA</a:t>
            </a:r>
          </a:p>
          <a:p>
            <a:pPr marL="0" indent="0">
              <a:lnSpc>
                <a:spcPct val="120000"/>
              </a:lnSpc>
              <a:spcBef>
                <a:spcPts val="200"/>
              </a:spcBef>
              <a:buNone/>
            </a:pPr>
            <a:r>
              <a:rPr lang="fi-FI" b="1" dirty="0"/>
              <a:t>HYVÄKSYMYSPERUSTEET</a:t>
            </a:r>
          </a:p>
          <a:p>
            <a:pPr>
              <a:lnSpc>
                <a:spcPct val="120000"/>
              </a:lnSpc>
              <a:spcBef>
                <a:spcPts val="200"/>
              </a:spcBef>
            </a:pPr>
            <a:r>
              <a:rPr lang="fi-FI" dirty="0"/>
              <a:t>PERUSTUS JA TUENTA</a:t>
            </a:r>
          </a:p>
          <a:p>
            <a:pPr>
              <a:lnSpc>
                <a:spcPct val="120000"/>
              </a:lnSpc>
              <a:spcBef>
                <a:spcPts val="200"/>
              </a:spcBef>
            </a:pPr>
            <a:r>
              <a:rPr lang="fi-FI" dirty="0"/>
              <a:t>SIJOITUSPAIKKA</a:t>
            </a:r>
          </a:p>
          <a:p>
            <a:pPr>
              <a:lnSpc>
                <a:spcPct val="120000"/>
              </a:lnSpc>
              <a:spcBef>
                <a:spcPts val="200"/>
              </a:spcBef>
            </a:pPr>
            <a:r>
              <a:rPr lang="fi-FI" dirty="0"/>
              <a:t>RAKENNE JA VARUSTUS</a:t>
            </a:r>
          </a:p>
          <a:p>
            <a:pPr>
              <a:lnSpc>
                <a:spcPct val="120000"/>
              </a:lnSpc>
              <a:spcBef>
                <a:spcPts val="200"/>
              </a:spcBef>
            </a:pPr>
            <a:r>
              <a:rPr lang="fi-FI" dirty="0"/>
              <a:t>KUNTO</a:t>
            </a:r>
          </a:p>
          <a:p>
            <a:pPr>
              <a:lnSpc>
                <a:spcPct val="120000"/>
              </a:lnSpc>
              <a:spcBef>
                <a:spcPts val="200"/>
              </a:spcBef>
            </a:pPr>
            <a:r>
              <a:rPr lang="fi-FI" dirty="0"/>
              <a:t>TARKASTUKSET TEHTY</a:t>
            </a:r>
          </a:p>
          <a:p>
            <a:pPr>
              <a:lnSpc>
                <a:spcPct val="120000"/>
              </a:lnSpc>
              <a:spcBef>
                <a:spcPts val="200"/>
              </a:spcBef>
            </a:pPr>
            <a:r>
              <a:rPr lang="fi-FI" dirty="0"/>
              <a:t>ERISTÄMINEN TARVITTAESSA </a:t>
            </a:r>
            <a:endParaRPr lang="sv-SE" dirty="0"/>
          </a:p>
        </p:txBody>
      </p:sp>
      <p:sp>
        <p:nvSpPr>
          <p:cNvPr id="4" name="Dian numeron paikkamerkki 3"/>
          <p:cNvSpPr>
            <a:spLocks noGrp="1"/>
          </p:cNvSpPr>
          <p:nvPr>
            <p:ph type="sldNum" sz="quarter" idx="5"/>
          </p:nvPr>
        </p:nvSpPr>
        <p:spPr/>
        <p:txBody>
          <a:bodyPr/>
          <a:lstStyle/>
          <a:p>
            <a:fld id="{869DF649-5071-2040-8239-129F95BD8C0B}" type="slidenum">
              <a:rPr lang="sv-SE" smtClean="0"/>
              <a:t>24</a:t>
            </a:fld>
            <a:endParaRPr lang="sv-SE"/>
          </a:p>
        </p:txBody>
      </p:sp>
    </p:spTree>
    <p:extLst>
      <p:ext uri="{BB962C8B-B14F-4D97-AF65-F5344CB8AC3E}">
        <p14:creationId xmlns:p14="http://schemas.microsoft.com/office/powerpoint/2010/main" val="18302332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noProof="0" dirty="0"/>
              <a:t>Havainnointi henkilönostin kuvasta:</a:t>
            </a:r>
          </a:p>
          <a:p>
            <a:pPr marL="228600" indent="-228600">
              <a:buAutoNum type="arabicPeriod"/>
            </a:pPr>
            <a:r>
              <a:rPr lang="fi-FI" noProof="0" dirty="0"/>
              <a:t>Työskentely: katsotaan että henkilöllä on valjaat ja että ne on kiinnitettynä henkilönostokorissa olevaan kiinnityspisteeseen lyhyellä narulla, joka estää henkilöä lentämästä korista. Arvioidaan myös muiden työn ja lainsäädännön edellyttämien suojainten käyttö. Työntekijä ei ole rajannut työn alapuolista aluetta = Riskinotto, Yksi ei kunnossa kohtaan 1. Työskentely vaikka suojaimet olisivat kunnossa</a:t>
            </a:r>
          </a:p>
          <a:p>
            <a:pPr marL="0" indent="0">
              <a:buNone/>
            </a:pPr>
            <a:r>
              <a:rPr lang="fi-FI" noProof="0" dirty="0"/>
              <a:t>3. Kone on muuten kunnossa, mutta alapuolinen suojaus on tekemättä (erityisesti kulkureittien läheisyydessä on aina huolehdittava alapuolisesta suojauksesta) = Yksi ei kunnossa myös kohtaan 3 koneet ja välineet, koska alapuolinen suojaus on tekemättä.</a:t>
            </a:r>
          </a:p>
          <a:p>
            <a:pPr marL="0" indent="0">
              <a:buNone/>
            </a:pPr>
            <a:endParaRPr lang="fi-FI" noProof="0" dirty="0"/>
          </a:p>
          <a:p>
            <a:pPr marL="0" indent="0">
              <a:buNone/>
            </a:pPr>
            <a:r>
              <a:rPr lang="fi-FI" noProof="0" dirty="0"/>
              <a:t>Eli epäkuntoisen koneen tai tässä tapauksessa alapuolisen rajauksen puute merkitään kahteen kohtaan sekä työskentelyyn että koneisiin.</a:t>
            </a:r>
          </a:p>
          <a:p>
            <a:endParaRPr lang="fi-FI" noProof="0" dirty="0"/>
          </a:p>
        </p:txBody>
      </p:sp>
      <p:sp>
        <p:nvSpPr>
          <p:cNvPr id="4" name="Dian numeron paikkamerkki 3"/>
          <p:cNvSpPr>
            <a:spLocks noGrp="1"/>
          </p:cNvSpPr>
          <p:nvPr>
            <p:ph type="sldNum" sz="quarter" idx="5"/>
          </p:nvPr>
        </p:nvSpPr>
        <p:spPr/>
        <p:txBody>
          <a:bodyPr/>
          <a:lstStyle/>
          <a:p>
            <a:fld id="{869DF649-5071-2040-8239-129F95BD8C0B}" type="slidenum">
              <a:rPr lang="sv-SE" smtClean="0"/>
              <a:t>25</a:t>
            </a:fld>
            <a:endParaRPr lang="sv-SE"/>
          </a:p>
        </p:txBody>
      </p:sp>
    </p:spTree>
    <p:extLst>
      <p:ext uri="{BB962C8B-B14F-4D97-AF65-F5344CB8AC3E}">
        <p14:creationId xmlns:p14="http://schemas.microsoft.com/office/powerpoint/2010/main" val="17468846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eaLnBrk="1" hangingPunct="1">
              <a:tabLst>
                <a:tab pos="711200" algn="l"/>
              </a:tabLst>
            </a:pPr>
            <a:r>
              <a:rPr lang="fi-FI" sz="1200" dirty="0">
                <a:latin typeface="Arial" charset="0"/>
                <a:ea typeface="Arial" charset="0"/>
                <a:cs typeface="Arial" charset="0"/>
              </a:rPr>
              <a:t>Merkintä jokaisesta vapaasta reunasta (epäjatkuvuuskohdittain), pylväsvälistä tai aukosta. </a:t>
            </a:r>
            <a:r>
              <a:rPr lang="fi-FI" sz="1200" u="sng" dirty="0">
                <a:latin typeface="Arial" charset="0"/>
                <a:ea typeface="Arial" charset="0"/>
                <a:cs typeface="Arial" charset="0"/>
              </a:rPr>
              <a:t>Kuvassa yhteensä 12 merkintää</a:t>
            </a:r>
            <a:r>
              <a:rPr lang="fi-FI" sz="1200" b="1" noProof="0" dirty="0"/>
              <a:t> kohtaan 4. Putoamissuojaus</a:t>
            </a:r>
          </a:p>
          <a:p>
            <a:pPr eaLnBrk="1" hangingPunct="1">
              <a:tabLst>
                <a:tab pos="711200" algn="l"/>
              </a:tabLst>
            </a:pPr>
            <a:endParaRPr lang="fi-FI" sz="1200" b="1" noProof="0" dirty="0"/>
          </a:p>
          <a:p>
            <a:pPr eaLnBrk="1" hangingPunct="1">
              <a:tabLst>
                <a:tab pos="711200" algn="l"/>
              </a:tabLst>
            </a:pPr>
            <a:r>
              <a:rPr lang="fi-FI" sz="1200" b="1" noProof="0" dirty="0"/>
              <a:t>KAITEET 1-7 = 7 KPL KUNNOSSA</a:t>
            </a:r>
          </a:p>
          <a:p>
            <a:pPr eaLnBrk="1" hangingPunct="1">
              <a:tabLst>
                <a:tab pos="711200" algn="l"/>
              </a:tabLst>
            </a:pPr>
            <a:r>
              <a:rPr lang="fi-FI" sz="1200" b="1" noProof="0" dirty="0"/>
              <a:t>KAIDE 8 EI VÄLIJOHDETTA = EI KUNNOSSA</a:t>
            </a:r>
          </a:p>
          <a:p>
            <a:pPr eaLnBrk="1" hangingPunct="1">
              <a:tabLst>
                <a:tab pos="711200" algn="l"/>
              </a:tabLst>
            </a:pPr>
            <a:r>
              <a:rPr lang="fi-FI" sz="1200" b="1" noProof="0" dirty="0"/>
              <a:t>AUKKOSUOJA 9 = KUNNOSSA</a:t>
            </a:r>
          </a:p>
          <a:p>
            <a:pPr eaLnBrk="1" hangingPunct="1">
              <a:tabLst>
                <a:tab pos="711200" algn="l"/>
              </a:tabLst>
            </a:pPr>
            <a:r>
              <a:rPr lang="fi-FI" sz="1200" b="1" noProof="0" dirty="0"/>
              <a:t>AUKKOSUOJA 10 EI MERKITTY = EI KUNNOSSA</a:t>
            </a:r>
          </a:p>
          <a:p>
            <a:pPr eaLnBrk="1" hangingPunct="1">
              <a:tabLst>
                <a:tab pos="711200" algn="l"/>
              </a:tabLst>
            </a:pPr>
            <a:r>
              <a:rPr lang="fi-FI" sz="1200" b="1" noProof="0" dirty="0"/>
              <a:t>AUKKOSUOJA 11 = OIKEIN</a:t>
            </a:r>
          </a:p>
          <a:p>
            <a:pPr eaLnBrk="1" hangingPunct="1">
              <a:tabLst>
                <a:tab pos="711200" algn="l"/>
              </a:tabLst>
            </a:pPr>
            <a:r>
              <a:rPr lang="fi-FI" sz="1200" b="1" noProof="0" dirty="0"/>
              <a:t>AUKKOSUOJA 12 PUUTTUU KOKONAAN = EI KUNNOSSA</a:t>
            </a:r>
          </a:p>
          <a:p>
            <a:pPr eaLnBrk="1" hangingPunct="1">
              <a:tabLst>
                <a:tab pos="711200" algn="l"/>
              </a:tabLst>
            </a:pPr>
            <a:endParaRPr lang="fi-FI" sz="1200" b="1" noProof="0" dirty="0"/>
          </a:p>
          <a:p>
            <a:pPr eaLnBrk="1" hangingPunct="1">
              <a:tabLst>
                <a:tab pos="711200" algn="l"/>
              </a:tabLst>
            </a:pPr>
            <a:endParaRPr lang="fi-FI" b="1" dirty="0"/>
          </a:p>
          <a:p>
            <a:pPr marL="0" indent="0">
              <a:spcBef>
                <a:spcPts val="200"/>
              </a:spcBef>
              <a:buNone/>
            </a:pPr>
            <a:endParaRPr lang="fi-FI" sz="1200" b="1" dirty="0"/>
          </a:p>
          <a:p>
            <a:pPr marL="0" indent="0">
              <a:spcBef>
                <a:spcPts val="200"/>
              </a:spcBef>
              <a:buNone/>
            </a:pPr>
            <a:r>
              <a:rPr lang="fi-FI" sz="1200" b="1" dirty="0"/>
              <a:t>ARVOIDAAN </a:t>
            </a:r>
          </a:p>
          <a:p>
            <a:pPr>
              <a:spcBef>
                <a:spcPts val="200"/>
              </a:spcBef>
            </a:pPr>
            <a:r>
              <a:rPr lang="fi-FI" sz="1200" dirty="0"/>
              <a:t>TASOJEN JA PORTAIDEN VAPAAT REUNAT</a:t>
            </a:r>
          </a:p>
          <a:p>
            <a:pPr>
              <a:spcBef>
                <a:spcPts val="200"/>
              </a:spcBef>
            </a:pPr>
            <a:r>
              <a:rPr lang="fi-FI" sz="1200" dirty="0"/>
              <a:t>AUKOT</a:t>
            </a:r>
          </a:p>
          <a:p>
            <a:pPr>
              <a:spcBef>
                <a:spcPts val="200"/>
              </a:spcBef>
            </a:pPr>
            <a:r>
              <a:rPr lang="fi-FI" sz="1200" dirty="0"/>
              <a:t>KAIVANNOT</a:t>
            </a:r>
          </a:p>
          <a:p>
            <a:pPr marL="0" indent="0">
              <a:spcBef>
                <a:spcPts val="200"/>
              </a:spcBef>
              <a:buNone/>
            </a:pPr>
            <a:r>
              <a:rPr lang="fi-FI" sz="1200" b="1" dirty="0"/>
              <a:t>MERKINTÄ / ALUE</a:t>
            </a:r>
          </a:p>
          <a:p>
            <a:pPr>
              <a:spcBef>
                <a:spcPts val="200"/>
              </a:spcBef>
            </a:pPr>
            <a:r>
              <a:rPr lang="fi-FI" sz="1200" dirty="0"/>
              <a:t>1 JOKAISESTA ERILLISESTÄ REUNASTA</a:t>
            </a:r>
          </a:p>
          <a:p>
            <a:pPr>
              <a:spcBef>
                <a:spcPts val="200"/>
              </a:spcBef>
            </a:pPr>
            <a:r>
              <a:rPr lang="fi-FI" sz="1200" dirty="0"/>
              <a:t>1 JOKAISESTA AUKOSTA</a:t>
            </a:r>
          </a:p>
          <a:p>
            <a:pPr>
              <a:spcBef>
                <a:spcPts val="200"/>
              </a:spcBef>
            </a:pPr>
            <a:r>
              <a:rPr lang="fi-FI" sz="1200" dirty="0"/>
              <a:t>1 PORTAIKON REUNOISTA KERROSTA KOHDEN</a:t>
            </a:r>
          </a:p>
          <a:p>
            <a:pPr>
              <a:spcBef>
                <a:spcPts val="200"/>
              </a:spcBef>
            </a:pPr>
            <a:r>
              <a:rPr lang="fi-FI" sz="1200" dirty="0"/>
              <a:t>1 MERKINTÄ PER PARVEKE</a:t>
            </a:r>
          </a:p>
          <a:p>
            <a:pPr marL="0" indent="0">
              <a:spcBef>
                <a:spcPts val="200"/>
              </a:spcBef>
              <a:buNone/>
            </a:pPr>
            <a:r>
              <a:rPr lang="fi-FI" sz="1200" b="1" dirty="0"/>
              <a:t>HYVÄKSYMYSPERUSTEET</a:t>
            </a:r>
          </a:p>
          <a:p>
            <a:pPr>
              <a:spcBef>
                <a:spcPts val="200"/>
              </a:spcBef>
            </a:pPr>
            <a:r>
              <a:rPr lang="fi-FI" sz="1200" dirty="0"/>
              <a:t>KAITEET OVAT TUKEVAT ("100 KG ROJAHDUS")</a:t>
            </a:r>
          </a:p>
          <a:p>
            <a:pPr>
              <a:spcBef>
                <a:spcPts val="200"/>
              </a:spcBef>
            </a:pPr>
            <a:r>
              <a:rPr lang="fi-FI" sz="1200" dirty="0"/>
              <a:t>KÄSI- JA VÄLIJOHDE (1M / 0,5 M) JA JALKALISTA</a:t>
            </a:r>
          </a:p>
          <a:p>
            <a:pPr>
              <a:spcBef>
                <a:spcPts val="200"/>
              </a:spcBef>
            </a:pPr>
            <a:r>
              <a:rPr lang="fi-FI" sz="1200" dirty="0"/>
              <a:t>MIEHENMENTÄVÄT AUKOT AINA SUOJATTU, JALANMENTÄVÄT VÄHINTÄÄN KULKUTEILLÄ JA TYÖPISTEISSÄ; AUKKOSUOJAT MERKITTY, SIIRTYMINEN ESTETTY</a:t>
            </a:r>
          </a:p>
          <a:p>
            <a:pPr>
              <a:spcBef>
                <a:spcPts val="200"/>
              </a:spcBef>
            </a:pPr>
            <a:r>
              <a:rPr lang="fi-FI" sz="1200" dirty="0"/>
              <a:t>KAIVANNOT: SORTUMINEN ESTETTY</a:t>
            </a:r>
          </a:p>
          <a:p>
            <a:pPr>
              <a:spcBef>
                <a:spcPts val="200"/>
              </a:spcBef>
            </a:pPr>
            <a:r>
              <a:rPr lang="fi-FI" sz="1200" dirty="0"/>
              <a:t>SUOJAAMATTOMAT ALUEET ERISTETTY</a:t>
            </a:r>
          </a:p>
          <a:p>
            <a:pPr>
              <a:lnSpc>
                <a:spcPct val="120000"/>
              </a:lnSpc>
              <a:spcBef>
                <a:spcPts val="200"/>
              </a:spcBef>
            </a:pPr>
            <a:endParaRPr lang="sv-SE" dirty="0"/>
          </a:p>
        </p:txBody>
      </p:sp>
      <p:sp>
        <p:nvSpPr>
          <p:cNvPr id="4" name="Dian numeron paikkamerkki 3"/>
          <p:cNvSpPr>
            <a:spLocks noGrp="1"/>
          </p:cNvSpPr>
          <p:nvPr>
            <p:ph type="sldNum" sz="quarter" idx="5"/>
          </p:nvPr>
        </p:nvSpPr>
        <p:spPr/>
        <p:txBody>
          <a:bodyPr/>
          <a:lstStyle/>
          <a:p>
            <a:fld id="{869DF649-5071-2040-8239-129F95BD8C0B}" type="slidenum">
              <a:rPr lang="sv-SE" smtClean="0"/>
              <a:t>26</a:t>
            </a:fld>
            <a:endParaRPr lang="sv-SE"/>
          </a:p>
        </p:txBody>
      </p:sp>
    </p:spTree>
    <p:extLst>
      <p:ext uri="{BB962C8B-B14F-4D97-AF65-F5344CB8AC3E}">
        <p14:creationId xmlns:p14="http://schemas.microsoft.com/office/powerpoint/2010/main" val="39512674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361950" indent="-361950" eaLnBrk="1" hangingPunct="1">
              <a:buFontTx/>
              <a:buChar char="•"/>
            </a:pPr>
            <a:r>
              <a:rPr lang="fi-FI" sz="2800" dirty="0">
                <a:latin typeface="Arial" charset="0"/>
                <a:ea typeface="Arial" charset="0"/>
                <a:cs typeface="Arial" charset="0"/>
              </a:rPr>
              <a:t>Min. korkeus 1 m</a:t>
            </a:r>
          </a:p>
          <a:p>
            <a:pPr marL="1104900" lvl="1" indent="-361950" eaLnBrk="1" hangingPunct="1">
              <a:spcBef>
                <a:spcPct val="5000"/>
              </a:spcBef>
              <a:buFontTx/>
              <a:buChar char="•"/>
            </a:pPr>
            <a:r>
              <a:rPr lang="fi-FI" sz="2400" dirty="0">
                <a:ea typeface="Arial" charset="0"/>
                <a:cs typeface="Arial" charset="0"/>
              </a:rPr>
              <a:t>Välijohde/-johteet, pystysuora väli </a:t>
            </a:r>
            <a:r>
              <a:rPr lang="fi-FI" sz="2400" dirty="0" err="1">
                <a:ea typeface="Arial" charset="0"/>
                <a:cs typeface="Arial" charset="0"/>
              </a:rPr>
              <a:t>max</a:t>
            </a:r>
            <a:r>
              <a:rPr lang="fi-FI" sz="2400" dirty="0">
                <a:ea typeface="Arial" charset="0"/>
                <a:cs typeface="Arial" charset="0"/>
              </a:rPr>
              <a:t>. 0,5 m</a:t>
            </a:r>
          </a:p>
          <a:p>
            <a:pPr marL="1104900" lvl="1" indent="-361950" eaLnBrk="1" hangingPunct="1">
              <a:spcBef>
                <a:spcPct val="5000"/>
              </a:spcBef>
              <a:buFontTx/>
              <a:buChar char="•"/>
            </a:pPr>
            <a:r>
              <a:rPr lang="fi-FI" sz="2400" dirty="0">
                <a:ea typeface="Arial" charset="0"/>
                <a:cs typeface="Arial" charset="0"/>
              </a:rPr>
              <a:t>Jalkalista min 10 cm</a:t>
            </a:r>
          </a:p>
          <a:p>
            <a:pPr marL="361950" indent="-361950" eaLnBrk="1" hangingPunct="1">
              <a:spcBef>
                <a:spcPct val="5000"/>
              </a:spcBef>
              <a:buFontTx/>
              <a:buChar char="•"/>
            </a:pPr>
            <a:r>
              <a:rPr lang="fi-FI" sz="2800" dirty="0">
                <a:latin typeface="Arial" charset="0"/>
                <a:ea typeface="Arial" charset="0"/>
                <a:cs typeface="Arial" charset="0"/>
              </a:rPr>
              <a:t>Kestettävä n. 100 kg rojahdus</a:t>
            </a:r>
          </a:p>
          <a:p>
            <a:pPr marL="1104900" lvl="1" indent="-361950" eaLnBrk="1" hangingPunct="1">
              <a:spcBef>
                <a:spcPct val="5000"/>
              </a:spcBef>
              <a:buFontTx/>
              <a:buChar char="•"/>
            </a:pPr>
            <a:r>
              <a:rPr lang="fi-FI" sz="2400" dirty="0">
                <a:ea typeface="Arial" charset="0"/>
                <a:cs typeface="Arial" charset="0"/>
              </a:rPr>
              <a:t>Ei varastoitua tavaraa kaidetta vasten</a:t>
            </a:r>
          </a:p>
          <a:p>
            <a:pPr marL="361950" indent="-361950" eaLnBrk="1" hangingPunct="1">
              <a:spcBef>
                <a:spcPct val="5000"/>
              </a:spcBef>
              <a:buFontTx/>
              <a:buChar char="•"/>
            </a:pPr>
            <a:r>
              <a:rPr lang="fi-FI" sz="2800" dirty="0">
                <a:latin typeface="Arial" charset="0"/>
                <a:ea typeface="Arial" charset="0"/>
                <a:cs typeface="Arial" charset="0"/>
              </a:rPr>
              <a:t>Vaakarako enintään 25 cm; jalkalista ei rakoa jos vaarana putoavat esineet</a:t>
            </a:r>
          </a:p>
          <a:p>
            <a:pPr marL="361950" indent="-361950" eaLnBrk="1" hangingPunct="1">
              <a:spcBef>
                <a:spcPct val="5000"/>
              </a:spcBef>
              <a:buFontTx/>
              <a:buChar char="•"/>
            </a:pPr>
            <a:endParaRPr lang="fi-FI" sz="2800" b="1" dirty="0">
              <a:latin typeface="Arial" charset="0"/>
              <a:cs typeface="Arial" charset="0"/>
            </a:endParaRPr>
          </a:p>
          <a:p>
            <a:pPr marL="0" indent="0" eaLnBrk="1" hangingPunct="1">
              <a:spcBef>
                <a:spcPct val="5000"/>
              </a:spcBef>
              <a:buFontTx/>
              <a:buNone/>
            </a:pPr>
            <a:r>
              <a:rPr lang="fi-FI" sz="1200" b="1" dirty="0"/>
              <a:t>ARVOIDAAN </a:t>
            </a:r>
          </a:p>
          <a:p>
            <a:pPr>
              <a:spcBef>
                <a:spcPts val="200"/>
              </a:spcBef>
            </a:pPr>
            <a:r>
              <a:rPr lang="fi-FI" sz="1200" dirty="0"/>
              <a:t>TASOJEN JA PORTAIDEN VAPAAT REUNAT</a:t>
            </a:r>
          </a:p>
          <a:p>
            <a:pPr>
              <a:spcBef>
                <a:spcPts val="200"/>
              </a:spcBef>
            </a:pPr>
            <a:r>
              <a:rPr lang="fi-FI" sz="1200" dirty="0"/>
              <a:t>AUKOT</a:t>
            </a:r>
          </a:p>
          <a:p>
            <a:pPr>
              <a:spcBef>
                <a:spcPts val="200"/>
              </a:spcBef>
            </a:pPr>
            <a:r>
              <a:rPr lang="fi-FI" sz="1200" dirty="0"/>
              <a:t>KAIVANNOT</a:t>
            </a:r>
          </a:p>
          <a:p>
            <a:pPr marL="0" indent="0">
              <a:spcBef>
                <a:spcPts val="200"/>
              </a:spcBef>
              <a:buNone/>
            </a:pPr>
            <a:r>
              <a:rPr lang="fi-FI" sz="1200" b="1" dirty="0"/>
              <a:t>MERKINTÄ / ALUE</a:t>
            </a:r>
          </a:p>
          <a:p>
            <a:pPr>
              <a:spcBef>
                <a:spcPts val="200"/>
              </a:spcBef>
            </a:pPr>
            <a:r>
              <a:rPr lang="fi-FI" sz="1200" dirty="0"/>
              <a:t>1 JOKAISESTA ERILLISESTÄ REUNASTA</a:t>
            </a:r>
          </a:p>
          <a:p>
            <a:pPr>
              <a:spcBef>
                <a:spcPts val="200"/>
              </a:spcBef>
            </a:pPr>
            <a:r>
              <a:rPr lang="fi-FI" sz="1200" dirty="0"/>
              <a:t>1 JOKAISESTA AUKOSTA</a:t>
            </a:r>
          </a:p>
          <a:p>
            <a:pPr>
              <a:spcBef>
                <a:spcPts val="200"/>
              </a:spcBef>
            </a:pPr>
            <a:r>
              <a:rPr lang="fi-FI" sz="1200" dirty="0"/>
              <a:t>1 PORTAIKON REUNOISTA KERROSTA KOHDEN</a:t>
            </a:r>
          </a:p>
          <a:p>
            <a:pPr>
              <a:spcBef>
                <a:spcPts val="200"/>
              </a:spcBef>
            </a:pPr>
            <a:r>
              <a:rPr lang="fi-FI" sz="1200" dirty="0"/>
              <a:t>1 MERKINTÄ PER PARVEKE</a:t>
            </a:r>
          </a:p>
          <a:p>
            <a:pPr marL="0" indent="0">
              <a:spcBef>
                <a:spcPts val="200"/>
              </a:spcBef>
              <a:buNone/>
            </a:pPr>
            <a:r>
              <a:rPr lang="fi-FI" sz="1200" b="1" dirty="0"/>
              <a:t>HYVÄKSYMYSPERUSTEET</a:t>
            </a:r>
          </a:p>
          <a:p>
            <a:pPr>
              <a:spcBef>
                <a:spcPts val="200"/>
              </a:spcBef>
            </a:pPr>
            <a:r>
              <a:rPr lang="fi-FI" sz="1200" dirty="0"/>
              <a:t>KAITEET OVAT TUKEVAT ("100 KG ROJAHDUS")</a:t>
            </a:r>
          </a:p>
          <a:p>
            <a:pPr>
              <a:spcBef>
                <a:spcPts val="200"/>
              </a:spcBef>
            </a:pPr>
            <a:r>
              <a:rPr lang="fi-FI" sz="1200" dirty="0"/>
              <a:t>KÄSI- JA VÄLIJOHDE (1M / 0,5 M) JA JALKALISTA</a:t>
            </a:r>
          </a:p>
          <a:p>
            <a:pPr>
              <a:spcBef>
                <a:spcPts val="200"/>
              </a:spcBef>
            </a:pPr>
            <a:r>
              <a:rPr lang="fi-FI" sz="1200" dirty="0"/>
              <a:t>MIEHENMENTÄVÄT AUKOT AINA SUOJATTU, JALANMENTÄVÄT VÄHINTÄÄN KULKUTEILLÄ JA TYÖPISTEISSÄ; AUKKOSUOJAT MERKITTY, SIIRTYMINEN ESTETTY</a:t>
            </a:r>
          </a:p>
          <a:p>
            <a:pPr>
              <a:spcBef>
                <a:spcPts val="200"/>
              </a:spcBef>
            </a:pPr>
            <a:r>
              <a:rPr lang="fi-FI" sz="1200" dirty="0"/>
              <a:t>KAIVANNOT: SORTUMINEN ESTETTY</a:t>
            </a:r>
          </a:p>
          <a:p>
            <a:pPr>
              <a:spcBef>
                <a:spcPts val="200"/>
              </a:spcBef>
            </a:pPr>
            <a:r>
              <a:rPr lang="fi-FI" sz="1200" dirty="0"/>
              <a:t>SUOJAAMATTOMAT ALUEET ERISTETTY</a:t>
            </a:r>
          </a:p>
          <a:p>
            <a:pPr>
              <a:lnSpc>
                <a:spcPct val="120000"/>
              </a:lnSpc>
              <a:spcBef>
                <a:spcPts val="200"/>
              </a:spcBef>
            </a:pPr>
            <a:endParaRPr lang="sv-SE" dirty="0"/>
          </a:p>
        </p:txBody>
      </p:sp>
      <p:sp>
        <p:nvSpPr>
          <p:cNvPr id="4" name="Dian numeron paikkamerkki 3"/>
          <p:cNvSpPr>
            <a:spLocks noGrp="1"/>
          </p:cNvSpPr>
          <p:nvPr>
            <p:ph type="sldNum" sz="quarter" idx="5"/>
          </p:nvPr>
        </p:nvSpPr>
        <p:spPr/>
        <p:txBody>
          <a:bodyPr/>
          <a:lstStyle/>
          <a:p>
            <a:fld id="{869DF649-5071-2040-8239-129F95BD8C0B}" type="slidenum">
              <a:rPr lang="sv-SE" smtClean="0"/>
              <a:t>27</a:t>
            </a:fld>
            <a:endParaRPr lang="sv-SE"/>
          </a:p>
        </p:txBody>
      </p:sp>
    </p:spTree>
    <p:extLst>
      <p:ext uri="{BB962C8B-B14F-4D97-AF65-F5344CB8AC3E}">
        <p14:creationId xmlns:p14="http://schemas.microsoft.com/office/powerpoint/2010/main" val="40085522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266700" indent="-266700" eaLnBrk="1" hangingPunct="1">
              <a:buFontTx/>
              <a:buChar char="•"/>
              <a:tabLst>
                <a:tab pos="800100" algn="l"/>
              </a:tabLst>
            </a:pPr>
            <a:r>
              <a:rPr lang="fi-FI" sz="2800" dirty="0">
                <a:latin typeface="Arial" charset="0"/>
                <a:ea typeface="Arial" charset="0"/>
                <a:cs typeface="Arial" charset="0"/>
              </a:rPr>
              <a:t>Kestettävä kaikki päältä kulkeva kuorma (trukit, saksinostimet…)</a:t>
            </a:r>
          </a:p>
          <a:p>
            <a:pPr marL="800100" lvl="1" indent="-342900" eaLnBrk="1" hangingPunct="1">
              <a:buFont typeface="Arial" charset="0"/>
              <a:buChar char="–"/>
              <a:tabLst>
                <a:tab pos="800100" algn="l"/>
              </a:tabLst>
            </a:pPr>
            <a:r>
              <a:rPr lang="fi-FI" dirty="0"/>
              <a:t>Min. kantavuus 150 kg</a:t>
            </a:r>
          </a:p>
          <a:p>
            <a:pPr marL="266700" indent="-266700" eaLnBrk="1" hangingPunct="1">
              <a:spcBef>
                <a:spcPct val="5000"/>
              </a:spcBef>
              <a:buFontTx/>
              <a:buChar char="•"/>
              <a:tabLst>
                <a:tab pos="800100" algn="l"/>
              </a:tabLst>
            </a:pPr>
            <a:r>
              <a:rPr lang="fi-FI" sz="2800" dirty="0">
                <a:latin typeface="Arial" charset="0"/>
                <a:ea typeface="Arial" charset="0"/>
                <a:cs typeface="Arial" charset="0"/>
              </a:rPr>
              <a:t> Siirtyminen paikaltaan estetty</a:t>
            </a:r>
          </a:p>
          <a:p>
            <a:pPr marL="266700" indent="-266700" eaLnBrk="1" hangingPunct="1">
              <a:spcBef>
                <a:spcPct val="5000"/>
              </a:spcBef>
              <a:buFontTx/>
              <a:buChar char="•"/>
              <a:tabLst>
                <a:tab pos="800100" algn="l"/>
              </a:tabLst>
            </a:pPr>
            <a:r>
              <a:rPr lang="fi-FI" sz="2800" dirty="0">
                <a:latin typeface="Arial" charset="0"/>
                <a:ea typeface="Arial" charset="0"/>
                <a:cs typeface="Arial" charset="0"/>
              </a:rPr>
              <a:t> Merkitty (punainen rasti)</a:t>
            </a:r>
            <a:endParaRPr lang="sv-SE" sz="2800" b="0" dirty="0">
              <a:latin typeface="Arial" charset="0"/>
              <a:ea typeface="Arial" charset="0"/>
              <a:cs typeface="Arial" charset="0"/>
            </a:endParaRPr>
          </a:p>
          <a:p>
            <a:pPr marL="266700" indent="-266700" eaLnBrk="1" hangingPunct="1">
              <a:spcBef>
                <a:spcPct val="5000"/>
              </a:spcBef>
              <a:buFontTx/>
              <a:buChar char="•"/>
              <a:tabLst>
                <a:tab pos="800100" algn="l"/>
              </a:tabLst>
            </a:pPr>
            <a:endParaRPr lang="sv-SE" sz="2800" b="0" dirty="0">
              <a:latin typeface="Arial" charset="0"/>
              <a:cs typeface="Arial" charset="0"/>
            </a:endParaRPr>
          </a:p>
          <a:p>
            <a:pPr marL="266700" indent="-266700" eaLnBrk="1" hangingPunct="1">
              <a:spcBef>
                <a:spcPct val="5000"/>
              </a:spcBef>
              <a:buFontTx/>
              <a:buChar char="•"/>
              <a:tabLst>
                <a:tab pos="800100" algn="l"/>
              </a:tabLst>
            </a:pPr>
            <a:endParaRPr lang="sv-SE" sz="2800" b="0" dirty="0">
              <a:latin typeface="Arial" charset="0"/>
              <a:cs typeface="Arial" charset="0"/>
            </a:endParaRPr>
          </a:p>
          <a:p>
            <a:pPr marL="266700" indent="-266700" eaLnBrk="1" hangingPunct="1">
              <a:spcBef>
                <a:spcPct val="5000"/>
              </a:spcBef>
              <a:buFontTx/>
              <a:buChar char="•"/>
              <a:tabLst>
                <a:tab pos="800100" algn="l"/>
              </a:tabLst>
            </a:pPr>
            <a:endParaRPr lang="fi-FI" sz="2800" b="1" dirty="0">
              <a:latin typeface="Arial" charset="0"/>
              <a:cs typeface="Arial" charset="0"/>
            </a:endParaRPr>
          </a:p>
          <a:p>
            <a:pPr marL="0" indent="0" eaLnBrk="1" hangingPunct="1">
              <a:spcBef>
                <a:spcPct val="5000"/>
              </a:spcBef>
              <a:buFontTx/>
              <a:buNone/>
            </a:pPr>
            <a:r>
              <a:rPr lang="fi-FI" sz="1200" b="1" dirty="0"/>
              <a:t>ARVOIDAAN </a:t>
            </a:r>
          </a:p>
          <a:p>
            <a:pPr>
              <a:spcBef>
                <a:spcPts val="200"/>
              </a:spcBef>
            </a:pPr>
            <a:r>
              <a:rPr lang="fi-FI" sz="1200" dirty="0"/>
              <a:t>TASOJEN JA PORTAIDEN VAPAAT REUNAT</a:t>
            </a:r>
          </a:p>
          <a:p>
            <a:pPr>
              <a:spcBef>
                <a:spcPts val="200"/>
              </a:spcBef>
            </a:pPr>
            <a:r>
              <a:rPr lang="fi-FI" sz="1200" dirty="0"/>
              <a:t>AUKOT</a:t>
            </a:r>
          </a:p>
          <a:p>
            <a:pPr>
              <a:spcBef>
                <a:spcPts val="200"/>
              </a:spcBef>
            </a:pPr>
            <a:r>
              <a:rPr lang="fi-FI" sz="1200" dirty="0"/>
              <a:t>KAIVANNOT</a:t>
            </a:r>
          </a:p>
          <a:p>
            <a:pPr marL="0" indent="0">
              <a:spcBef>
                <a:spcPts val="200"/>
              </a:spcBef>
              <a:buNone/>
            </a:pPr>
            <a:r>
              <a:rPr lang="fi-FI" sz="1200" b="1" dirty="0"/>
              <a:t>MERKINTÄ / ALUE</a:t>
            </a:r>
          </a:p>
          <a:p>
            <a:pPr>
              <a:spcBef>
                <a:spcPts val="200"/>
              </a:spcBef>
            </a:pPr>
            <a:r>
              <a:rPr lang="fi-FI" sz="1200" dirty="0"/>
              <a:t>1 JOKAISESTA ERILLISESTÄ REUNASTA</a:t>
            </a:r>
          </a:p>
          <a:p>
            <a:pPr>
              <a:spcBef>
                <a:spcPts val="200"/>
              </a:spcBef>
            </a:pPr>
            <a:r>
              <a:rPr lang="fi-FI" sz="1200" dirty="0"/>
              <a:t>1 JOKAISESTA AUKOSTA</a:t>
            </a:r>
          </a:p>
          <a:p>
            <a:pPr>
              <a:spcBef>
                <a:spcPts val="200"/>
              </a:spcBef>
            </a:pPr>
            <a:r>
              <a:rPr lang="fi-FI" sz="1200" dirty="0"/>
              <a:t>1 PORTAIKON REUNOISTA KERROSTA KOHDEN</a:t>
            </a:r>
          </a:p>
          <a:p>
            <a:pPr>
              <a:spcBef>
                <a:spcPts val="200"/>
              </a:spcBef>
            </a:pPr>
            <a:r>
              <a:rPr lang="fi-FI" sz="1200" dirty="0"/>
              <a:t>1 MERKINTÄ PER PARVEKE</a:t>
            </a:r>
          </a:p>
          <a:p>
            <a:pPr marL="0" indent="0">
              <a:spcBef>
                <a:spcPts val="200"/>
              </a:spcBef>
              <a:buNone/>
            </a:pPr>
            <a:r>
              <a:rPr lang="fi-FI" sz="1200" b="1" dirty="0"/>
              <a:t>HYVÄKSYMYSPERUSTEET</a:t>
            </a:r>
          </a:p>
          <a:p>
            <a:pPr>
              <a:spcBef>
                <a:spcPts val="200"/>
              </a:spcBef>
            </a:pPr>
            <a:r>
              <a:rPr lang="fi-FI" sz="1200" dirty="0"/>
              <a:t>KAITEET OVAT TUKEVAT ("100 KG ROJAHDUS")</a:t>
            </a:r>
          </a:p>
          <a:p>
            <a:pPr>
              <a:spcBef>
                <a:spcPts val="200"/>
              </a:spcBef>
            </a:pPr>
            <a:r>
              <a:rPr lang="fi-FI" sz="1200" dirty="0"/>
              <a:t>KÄSI- JA VÄLIJOHDE (1M / 0,5 M) JA JALKALISTA</a:t>
            </a:r>
          </a:p>
          <a:p>
            <a:pPr>
              <a:spcBef>
                <a:spcPts val="200"/>
              </a:spcBef>
            </a:pPr>
            <a:r>
              <a:rPr lang="fi-FI" sz="1200" dirty="0"/>
              <a:t>MIEHENMENTÄVÄT AUKOT AINA SUOJATTU, JALANMENTÄVÄT VÄHINTÄÄN KULKUTEILLÄ JA TYÖPISTEISSÄ; AUKKOSUOJAT MERKITTY, SIIRTYMINEN ESTETTY</a:t>
            </a:r>
          </a:p>
          <a:p>
            <a:pPr>
              <a:spcBef>
                <a:spcPts val="200"/>
              </a:spcBef>
            </a:pPr>
            <a:r>
              <a:rPr lang="fi-FI" sz="1200" dirty="0"/>
              <a:t>KAIVANNOT: SORTUMINEN ESTETTY</a:t>
            </a:r>
          </a:p>
          <a:p>
            <a:pPr>
              <a:spcBef>
                <a:spcPts val="200"/>
              </a:spcBef>
            </a:pPr>
            <a:r>
              <a:rPr lang="fi-FI" sz="1200" dirty="0"/>
              <a:t>SUOJAAMATTOMAT ALUEET ERISTETTY</a:t>
            </a:r>
          </a:p>
          <a:p>
            <a:pPr>
              <a:lnSpc>
                <a:spcPct val="120000"/>
              </a:lnSpc>
              <a:spcBef>
                <a:spcPts val="200"/>
              </a:spcBef>
            </a:pPr>
            <a:endParaRPr lang="sv-SE" dirty="0"/>
          </a:p>
        </p:txBody>
      </p:sp>
      <p:sp>
        <p:nvSpPr>
          <p:cNvPr id="4" name="Dian numeron paikkamerkki 3"/>
          <p:cNvSpPr>
            <a:spLocks noGrp="1"/>
          </p:cNvSpPr>
          <p:nvPr>
            <p:ph type="sldNum" sz="quarter" idx="5"/>
          </p:nvPr>
        </p:nvSpPr>
        <p:spPr/>
        <p:txBody>
          <a:bodyPr/>
          <a:lstStyle/>
          <a:p>
            <a:fld id="{869DF649-5071-2040-8239-129F95BD8C0B}" type="slidenum">
              <a:rPr lang="sv-SE" smtClean="0"/>
              <a:t>28</a:t>
            </a:fld>
            <a:endParaRPr lang="sv-SE"/>
          </a:p>
        </p:txBody>
      </p:sp>
    </p:spTree>
    <p:extLst>
      <p:ext uri="{BB962C8B-B14F-4D97-AF65-F5344CB8AC3E}">
        <p14:creationId xmlns:p14="http://schemas.microsoft.com/office/powerpoint/2010/main" val="36671629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266700" indent="-266700" eaLnBrk="1" hangingPunct="1">
              <a:spcBef>
                <a:spcPct val="5000"/>
              </a:spcBef>
              <a:tabLst>
                <a:tab pos="266700" algn="l"/>
              </a:tabLst>
            </a:pPr>
            <a:r>
              <a:rPr lang="fi-FI" sz="2800" b="1" dirty="0">
                <a:latin typeface="Arial" charset="0"/>
                <a:ea typeface="Arial" charset="0"/>
                <a:cs typeface="Arial" charset="0"/>
              </a:rPr>
              <a:t>Suojakaide:</a:t>
            </a:r>
          </a:p>
          <a:p>
            <a:pPr marL="266700" indent="-266700" eaLnBrk="1" hangingPunct="1">
              <a:spcBef>
                <a:spcPct val="5000"/>
              </a:spcBef>
              <a:buFontTx/>
              <a:buChar char="•"/>
              <a:tabLst>
                <a:tab pos="266700" algn="l"/>
              </a:tabLst>
            </a:pPr>
            <a:r>
              <a:rPr lang="fi-FI" sz="2800" dirty="0">
                <a:latin typeface="Arial" charset="0"/>
                <a:ea typeface="Arial" charset="0"/>
                <a:cs typeface="Arial" charset="0"/>
              </a:rPr>
              <a:t>Kaide, välijohde ja jalkalista</a:t>
            </a:r>
          </a:p>
          <a:p>
            <a:pPr marL="266700" indent="-266700" eaLnBrk="1" hangingPunct="1">
              <a:spcBef>
                <a:spcPct val="5000"/>
              </a:spcBef>
              <a:buFontTx/>
              <a:buChar char="•"/>
              <a:tabLst>
                <a:tab pos="266700" algn="l"/>
              </a:tabLst>
            </a:pPr>
            <a:endParaRPr lang="sv-SE" sz="2800" dirty="0">
              <a:latin typeface="Arial" charset="0"/>
              <a:ea typeface="Arial" charset="0"/>
              <a:cs typeface="Arial" charset="0"/>
            </a:endParaRPr>
          </a:p>
          <a:p>
            <a:pPr marL="266700" indent="-266700" eaLnBrk="1" hangingPunct="1">
              <a:tabLst>
                <a:tab pos="266700" algn="l"/>
              </a:tabLst>
            </a:pPr>
            <a:r>
              <a:rPr lang="fi-FI" sz="2800" b="1" dirty="0">
                <a:latin typeface="Arial" charset="0"/>
                <a:ea typeface="Arial" charset="0"/>
                <a:cs typeface="Arial" charset="0"/>
              </a:rPr>
              <a:t>Työtaso (telinehavainto):</a:t>
            </a:r>
          </a:p>
          <a:p>
            <a:pPr marL="266700" indent="-266700" eaLnBrk="1" hangingPunct="1">
              <a:spcBef>
                <a:spcPct val="5000"/>
              </a:spcBef>
              <a:buFontTx/>
              <a:buChar char="•"/>
              <a:tabLst>
                <a:tab pos="266700" algn="l"/>
              </a:tabLst>
            </a:pPr>
            <a:r>
              <a:rPr lang="fi-FI" sz="2800" dirty="0">
                <a:latin typeface="Arial" charset="0"/>
                <a:ea typeface="Arial" charset="0"/>
                <a:cs typeface="Arial" charset="0"/>
              </a:rPr>
              <a:t>Enintään 0,5 m kerrostasoa alempana ilman kaidetta</a:t>
            </a:r>
          </a:p>
          <a:p>
            <a:pPr marL="266700" indent="-266700" eaLnBrk="1" hangingPunct="1">
              <a:spcBef>
                <a:spcPct val="5000"/>
              </a:spcBef>
              <a:buFontTx/>
              <a:buChar char="•"/>
              <a:tabLst>
                <a:tab pos="266700" algn="l"/>
              </a:tabLst>
            </a:pPr>
            <a:r>
              <a:rPr lang="fi-FI" sz="2800" dirty="0">
                <a:latin typeface="Arial" charset="0"/>
                <a:ea typeface="Arial" charset="0"/>
                <a:cs typeface="Arial" charset="0"/>
              </a:rPr>
              <a:t>Siirtyminen estetty</a:t>
            </a:r>
          </a:p>
          <a:p>
            <a:pPr marL="266700" indent="-266700" eaLnBrk="1" hangingPunct="1">
              <a:spcBef>
                <a:spcPct val="5000"/>
              </a:spcBef>
              <a:buFontTx/>
              <a:buChar char="•"/>
              <a:tabLst>
                <a:tab pos="266700" algn="l"/>
              </a:tabLst>
            </a:pPr>
            <a:r>
              <a:rPr lang="fi-FI" sz="2800" dirty="0">
                <a:latin typeface="Arial" charset="0"/>
                <a:ea typeface="Arial" charset="0"/>
                <a:cs typeface="Arial" charset="0"/>
              </a:rPr>
              <a:t>Työtason raot </a:t>
            </a:r>
            <a:r>
              <a:rPr lang="fi-FI" sz="2800" dirty="0" err="1">
                <a:latin typeface="Arial" charset="0"/>
                <a:ea typeface="Arial" charset="0"/>
                <a:cs typeface="Arial" charset="0"/>
              </a:rPr>
              <a:t>max</a:t>
            </a:r>
            <a:r>
              <a:rPr lang="fi-FI" sz="2800" dirty="0">
                <a:latin typeface="Arial" charset="0"/>
                <a:ea typeface="Arial" charset="0"/>
                <a:cs typeface="Arial" charset="0"/>
              </a:rPr>
              <a:t>. 10 cm ja 25 cm</a:t>
            </a:r>
          </a:p>
          <a:p>
            <a:pPr marL="266700" indent="-266700" eaLnBrk="1" hangingPunct="1">
              <a:spcBef>
                <a:spcPct val="5000"/>
              </a:spcBef>
              <a:buFontTx/>
              <a:buChar char="•"/>
              <a:tabLst>
                <a:tab pos="800100" algn="l"/>
              </a:tabLst>
            </a:pPr>
            <a:endParaRPr lang="sv-SE" sz="2800" b="0" dirty="0">
              <a:latin typeface="Arial" charset="0"/>
              <a:cs typeface="Arial" charset="0"/>
            </a:endParaRPr>
          </a:p>
          <a:p>
            <a:pPr marL="266700" indent="-266700" eaLnBrk="1" hangingPunct="1">
              <a:spcBef>
                <a:spcPct val="5000"/>
              </a:spcBef>
              <a:buFontTx/>
              <a:buChar char="•"/>
              <a:tabLst>
                <a:tab pos="800100" algn="l"/>
              </a:tabLst>
            </a:pPr>
            <a:endParaRPr lang="fi-FI" sz="2800" b="1" dirty="0">
              <a:latin typeface="Arial" charset="0"/>
              <a:cs typeface="Arial" charset="0"/>
            </a:endParaRPr>
          </a:p>
          <a:p>
            <a:pPr marL="0" indent="0" eaLnBrk="1" hangingPunct="1">
              <a:spcBef>
                <a:spcPct val="5000"/>
              </a:spcBef>
              <a:buFontTx/>
              <a:buNone/>
            </a:pPr>
            <a:r>
              <a:rPr lang="fi-FI" sz="1200" b="1" dirty="0"/>
              <a:t>ARVOIDAAN </a:t>
            </a:r>
          </a:p>
          <a:p>
            <a:pPr>
              <a:spcBef>
                <a:spcPts val="200"/>
              </a:spcBef>
            </a:pPr>
            <a:r>
              <a:rPr lang="fi-FI" sz="1200" dirty="0"/>
              <a:t>TASOJEN JA PORTAIDEN VAPAAT REUNAT</a:t>
            </a:r>
          </a:p>
          <a:p>
            <a:pPr>
              <a:spcBef>
                <a:spcPts val="200"/>
              </a:spcBef>
            </a:pPr>
            <a:r>
              <a:rPr lang="fi-FI" sz="1200" dirty="0"/>
              <a:t>AUKOT</a:t>
            </a:r>
          </a:p>
          <a:p>
            <a:pPr>
              <a:spcBef>
                <a:spcPts val="200"/>
              </a:spcBef>
            </a:pPr>
            <a:r>
              <a:rPr lang="fi-FI" sz="1200" dirty="0"/>
              <a:t>KAIVANNOT</a:t>
            </a:r>
          </a:p>
          <a:p>
            <a:pPr marL="0" indent="0">
              <a:spcBef>
                <a:spcPts val="200"/>
              </a:spcBef>
              <a:buNone/>
            </a:pPr>
            <a:r>
              <a:rPr lang="fi-FI" sz="1200" b="1" dirty="0"/>
              <a:t>MERKINTÄ / ALUE</a:t>
            </a:r>
          </a:p>
          <a:p>
            <a:pPr>
              <a:spcBef>
                <a:spcPts val="200"/>
              </a:spcBef>
            </a:pPr>
            <a:r>
              <a:rPr lang="fi-FI" sz="1200" dirty="0"/>
              <a:t>1 JOKAISESTA ERILLISESTÄ REUNASTA</a:t>
            </a:r>
          </a:p>
          <a:p>
            <a:pPr>
              <a:spcBef>
                <a:spcPts val="200"/>
              </a:spcBef>
            </a:pPr>
            <a:r>
              <a:rPr lang="fi-FI" sz="1200" dirty="0"/>
              <a:t>1 JOKAISESTA AUKOSTA</a:t>
            </a:r>
          </a:p>
          <a:p>
            <a:pPr>
              <a:spcBef>
                <a:spcPts val="200"/>
              </a:spcBef>
            </a:pPr>
            <a:r>
              <a:rPr lang="fi-FI" sz="1200" dirty="0"/>
              <a:t>1 PORTAIKON REUNOISTA KERROSTA KOHDEN</a:t>
            </a:r>
          </a:p>
          <a:p>
            <a:pPr>
              <a:spcBef>
                <a:spcPts val="200"/>
              </a:spcBef>
            </a:pPr>
            <a:r>
              <a:rPr lang="fi-FI" sz="1200" dirty="0"/>
              <a:t>1 MERKINTÄ PER PARVEKE</a:t>
            </a:r>
          </a:p>
          <a:p>
            <a:pPr marL="0" indent="0">
              <a:spcBef>
                <a:spcPts val="200"/>
              </a:spcBef>
              <a:buNone/>
            </a:pPr>
            <a:r>
              <a:rPr lang="fi-FI" sz="1200" b="1" dirty="0"/>
              <a:t>HYVÄKSYMYSPERUSTEET</a:t>
            </a:r>
          </a:p>
          <a:p>
            <a:pPr>
              <a:spcBef>
                <a:spcPts val="200"/>
              </a:spcBef>
            </a:pPr>
            <a:r>
              <a:rPr lang="fi-FI" sz="1200" dirty="0"/>
              <a:t>KAITEET OVAT TUKEVAT ("100 KG ROJAHDUS")</a:t>
            </a:r>
          </a:p>
          <a:p>
            <a:pPr>
              <a:spcBef>
                <a:spcPts val="200"/>
              </a:spcBef>
            </a:pPr>
            <a:r>
              <a:rPr lang="fi-FI" sz="1200" dirty="0"/>
              <a:t>KÄSI- JA VÄLIJOHDE (1M / 0,5 M) JA JALKALISTA</a:t>
            </a:r>
          </a:p>
          <a:p>
            <a:pPr>
              <a:spcBef>
                <a:spcPts val="200"/>
              </a:spcBef>
            </a:pPr>
            <a:r>
              <a:rPr lang="fi-FI" sz="1200" dirty="0"/>
              <a:t>MIEHENMENTÄVÄT AUKOT AINA SUOJATTU, JALANMENTÄVÄT VÄHINTÄÄN KULKUTEILLÄ JA TYÖPISTEISSÄ; AUKKOSUOJAT MERKITTY, SIIRTYMINEN ESTETTY</a:t>
            </a:r>
          </a:p>
          <a:p>
            <a:pPr>
              <a:spcBef>
                <a:spcPts val="200"/>
              </a:spcBef>
            </a:pPr>
            <a:r>
              <a:rPr lang="fi-FI" sz="1200" dirty="0"/>
              <a:t>KAIVANNOT: SORTUMINEN ESTETTY</a:t>
            </a:r>
          </a:p>
          <a:p>
            <a:pPr>
              <a:spcBef>
                <a:spcPts val="200"/>
              </a:spcBef>
            </a:pPr>
            <a:r>
              <a:rPr lang="fi-FI" sz="1200" dirty="0"/>
              <a:t>SUOJAAMATTOMAT ALUEET ERISTETTY</a:t>
            </a:r>
          </a:p>
          <a:p>
            <a:pPr>
              <a:lnSpc>
                <a:spcPct val="120000"/>
              </a:lnSpc>
              <a:spcBef>
                <a:spcPts val="200"/>
              </a:spcBef>
            </a:pPr>
            <a:endParaRPr lang="sv-SE" dirty="0"/>
          </a:p>
        </p:txBody>
      </p:sp>
      <p:sp>
        <p:nvSpPr>
          <p:cNvPr id="4" name="Dian numeron paikkamerkki 3"/>
          <p:cNvSpPr>
            <a:spLocks noGrp="1"/>
          </p:cNvSpPr>
          <p:nvPr>
            <p:ph type="sldNum" sz="quarter" idx="5"/>
          </p:nvPr>
        </p:nvSpPr>
        <p:spPr/>
        <p:txBody>
          <a:bodyPr/>
          <a:lstStyle/>
          <a:p>
            <a:fld id="{869DF649-5071-2040-8239-129F95BD8C0B}" type="slidenum">
              <a:rPr lang="sv-SE" smtClean="0"/>
              <a:t>29</a:t>
            </a:fld>
            <a:endParaRPr lang="sv-SE"/>
          </a:p>
        </p:txBody>
      </p:sp>
    </p:spTree>
    <p:extLst>
      <p:ext uri="{BB962C8B-B14F-4D97-AF65-F5344CB8AC3E}">
        <p14:creationId xmlns:p14="http://schemas.microsoft.com/office/powerpoint/2010/main" val="15736969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indent="0" eaLnBrk="1" hangingPunct="1">
              <a:spcBef>
                <a:spcPct val="5000"/>
              </a:spcBef>
              <a:buFontTx/>
              <a:buNone/>
              <a:tabLst>
                <a:tab pos="800100" algn="l"/>
              </a:tabLst>
            </a:pPr>
            <a:r>
              <a:rPr lang="fi-FI" sz="2800" b="0" noProof="0" dirty="0">
                <a:latin typeface="Arial" charset="0"/>
                <a:cs typeface="Arial" charset="0"/>
              </a:rPr>
              <a:t>Kaivanto oltava suojattu kaitein tai eristetty kun yli 2 m pudotus 1 kpl KUNNOSSA merkintä kuvan perusteella</a:t>
            </a:r>
          </a:p>
          <a:p>
            <a:pPr marL="0" indent="0" eaLnBrk="1" hangingPunct="1">
              <a:spcBef>
                <a:spcPct val="5000"/>
              </a:spcBef>
              <a:buFontTx/>
              <a:buNone/>
              <a:tabLst>
                <a:tab pos="800100" algn="l"/>
              </a:tabLst>
            </a:pPr>
            <a:r>
              <a:rPr lang="fi-FI" sz="2800" b="0" noProof="0" dirty="0">
                <a:latin typeface="Arial" charset="0"/>
                <a:cs typeface="Arial" charset="0"/>
              </a:rPr>
              <a:t>Kaivannon tuenta kuvasta arvioituna puutteellinen (pystysuora reuna) 1 kpl EI KUNNOSSA merkintä (</a:t>
            </a:r>
            <a:r>
              <a:rPr lang="fi-FI" sz="2800" b="0" noProof="0" dirty="0" err="1">
                <a:latin typeface="Arial" charset="0"/>
                <a:cs typeface="Arial" charset="0"/>
              </a:rPr>
              <a:t>geosuunnittelijan</a:t>
            </a:r>
            <a:r>
              <a:rPr lang="fi-FI" sz="2800" b="0" noProof="0" dirty="0">
                <a:latin typeface="Arial" charset="0"/>
                <a:cs typeface="Arial" charset="0"/>
              </a:rPr>
              <a:t> tietojen pohjalta laaditun kaivantosuunnitelman perusteella tehtävä arvio)</a:t>
            </a:r>
          </a:p>
          <a:p>
            <a:pPr marL="0" indent="0" eaLnBrk="1" hangingPunct="1">
              <a:spcBef>
                <a:spcPct val="5000"/>
              </a:spcBef>
              <a:buFontTx/>
              <a:buNone/>
              <a:tabLst>
                <a:tab pos="800100" algn="l"/>
              </a:tabLst>
            </a:pPr>
            <a:r>
              <a:rPr lang="fi-FI" sz="2800" b="0" noProof="0" dirty="0">
                <a:latin typeface="Arial" charset="0"/>
                <a:cs typeface="Arial" charset="0"/>
              </a:rPr>
              <a:t>Kaivantoon pitää olla kulkutie (ei </a:t>
            </a:r>
            <a:r>
              <a:rPr lang="fi-FI" sz="2800" b="0" noProof="0" dirty="0" err="1">
                <a:latin typeface="Arial" charset="0"/>
                <a:cs typeface="Arial" charset="0"/>
              </a:rPr>
              <a:t>tikas</a:t>
            </a:r>
            <a:r>
              <a:rPr lang="fi-FI" sz="2800" b="0" noProof="0" dirty="0">
                <a:latin typeface="Arial" charset="0"/>
                <a:cs typeface="Arial" charset="0"/>
              </a:rPr>
              <a:t> kuten kuvassa) 1 kpl EI KUNNOSSA  merkintä kohtaan 2. Telineet, kulkusillat, tikkaat</a:t>
            </a:r>
          </a:p>
          <a:p>
            <a:pPr marL="266700" indent="-266700" eaLnBrk="1" hangingPunct="1">
              <a:spcBef>
                <a:spcPct val="5000"/>
              </a:spcBef>
              <a:buFontTx/>
              <a:buChar char="•"/>
              <a:tabLst>
                <a:tab pos="800100" algn="l"/>
              </a:tabLst>
            </a:pPr>
            <a:endParaRPr lang="fi-FI" sz="2800" b="0" noProof="0" dirty="0">
              <a:latin typeface="Arial" charset="0"/>
              <a:cs typeface="Arial" charset="0"/>
            </a:endParaRPr>
          </a:p>
          <a:p>
            <a:r>
              <a:rPr lang="fi-FI" sz="1200" kern="1200" dirty="0">
                <a:solidFill>
                  <a:schemeClr val="tx1"/>
                </a:solidFill>
                <a:effectLst/>
                <a:latin typeface="+mn-lt"/>
                <a:ea typeface="+mn-ea"/>
                <a:cs typeface="+mn-cs"/>
              </a:rPr>
              <a:t>Ohje: </a:t>
            </a:r>
          </a:p>
          <a:p>
            <a:pPr marL="171450" indent="-171450">
              <a:buFont typeface="Arial" panose="020B0604020202020204" pitchFamily="34" charset="0"/>
              <a:buChar char="•"/>
            </a:pPr>
            <a:r>
              <a:rPr lang="fi-FI" sz="1200" kern="1200" dirty="0">
                <a:solidFill>
                  <a:schemeClr val="tx1"/>
                </a:solidFill>
                <a:effectLst/>
                <a:latin typeface="+mn-lt"/>
                <a:ea typeface="+mn-ea"/>
                <a:cs typeface="+mn-cs"/>
              </a:rPr>
              <a:t>Yksi havainto kaivannon (yli 2m syvä tai muu tapaturmanvaara) reunojen putoamissuojauksesta, jos pieni kaivanto. Jos laaja kaivanto, arvioidaan jokainen sivu putoamissuojauksen osalta erikseen. </a:t>
            </a:r>
          </a:p>
          <a:p>
            <a:r>
              <a:rPr lang="fi-FI" sz="1200" kern="1200" dirty="0">
                <a:solidFill>
                  <a:schemeClr val="tx1"/>
                </a:solidFill>
                <a:effectLst/>
                <a:latin typeface="+mn-lt"/>
                <a:ea typeface="+mn-ea"/>
                <a:cs typeface="+mn-cs"/>
              </a:rPr>
              <a:t>▪ Kaivannon sortumavaara arvioidaan yhtenä, jos pieni kaivanto. Laajassa kaivannossa arvioidaan joka sivu erikseen. </a:t>
            </a:r>
          </a:p>
          <a:p>
            <a:pPr marL="266700" indent="-266700" eaLnBrk="1" hangingPunct="1">
              <a:spcBef>
                <a:spcPct val="5000"/>
              </a:spcBef>
              <a:buFontTx/>
              <a:buChar char="•"/>
              <a:tabLst>
                <a:tab pos="800100" algn="l"/>
              </a:tabLst>
            </a:pPr>
            <a:endParaRPr lang="fi-FI" sz="2800" b="0" noProof="0" dirty="0">
              <a:latin typeface="Arial" charset="0"/>
              <a:cs typeface="Arial" charset="0"/>
            </a:endParaRPr>
          </a:p>
          <a:p>
            <a:pPr marL="266700" indent="-266700" eaLnBrk="1" hangingPunct="1">
              <a:spcBef>
                <a:spcPct val="5000"/>
              </a:spcBef>
              <a:buFontTx/>
              <a:buChar char="•"/>
              <a:tabLst>
                <a:tab pos="800100" algn="l"/>
              </a:tabLst>
            </a:pPr>
            <a:endParaRPr lang="fi-FI" sz="2800" b="1" noProof="0" dirty="0">
              <a:latin typeface="Arial" charset="0"/>
              <a:cs typeface="Arial" charset="0"/>
            </a:endParaRPr>
          </a:p>
          <a:p>
            <a:pPr marL="0" indent="0" eaLnBrk="1" hangingPunct="1">
              <a:spcBef>
                <a:spcPct val="5000"/>
              </a:spcBef>
              <a:buFontTx/>
              <a:buNone/>
            </a:pPr>
            <a:r>
              <a:rPr lang="fi-FI" sz="1200" b="1" noProof="0" dirty="0"/>
              <a:t>ARVOIDAAN </a:t>
            </a:r>
          </a:p>
          <a:p>
            <a:pPr>
              <a:spcBef>
                <a:spcPts val="200"/>
              </a:spcBef>
            </a:pPr>
            <a:r>
              <a:rPr lang="fi-FI" sz="1200" noProof="0" dirty="0"/>
              <a:t>TASOJEN JA PORTAIDEN VAPAAT REUNAT</a:t>
            </a:r>
          </a:p>
          <a:p>
            <a:pPr>
              <a:spcBef>
                <a:spcPts val="200"/>
              </a:spcBef>
            </a:pPr>
            <a:r>
              <a:rPr lang="fi-FI" sz="1200" noProof="0" dirty="0"/>
              <a:t>AUKOT</a:t>
            </a:r>
          </a:p>
          <a:p>
            <a:pPr>
              <a:spcBef>
                <a:spcPts val="200"/>
              </a:spcBef>
            </a:pPr>
            <a:r>
              <a:rPr lang="fi-FI" sz="1200" noProof="0" dirty="0"/>
              <a:t>KAIVANNOT</a:t>
            </a:r>
          </a:p>
          <a:p>
            <a:pPr marL="0" indent="0">
              <a:spcBef>
                <a:spcPts val="200"/>
              </a:spcBef>
              <a:buNone/>
            </a:pPr>
            <a:r>
              <a:rPr lang="fi-FI" sz="1200" b="1" noProof="0" dirty="0"/>
              <a:t>MERKINTÄ / ALUE</a:t>
            </a:r>
          </a:p>
          <a:p>
            <a:pPr>
              <a:spcBef>
                <a:spcPts val="200"/>
              </a:spcBef>
            </a:pPr>
            <a:r>
              <a:rPr lang="fi-FI" sz="1200" noProof="0" dirty="0"/>
              <a:t>1 JOKAISESTA ERILLISESTÄ REUNASTA</a:t>
            </a:r>
          </a:p>
          <a:p>
            <a:pPr>
              <a:spcBef>
                <a:spcPts val="200"/>
              </a:spcBef>
            </a:pPr>
            <a:r>
              <a:rPr lang="fi-FI" sz="1200" noProof="0" dirty="0"/>
              <a:t>1 JOKAISESTA AUKOSTA</a:t>
            </a:r>
          </a:p>
          <a:p>
            <a:pPr>
              <a:spcBef>
                <a:spcPts val="200"/>
              </a:spcBef>
            </a:pPr>
            <a:r>
              <a:rPr lang="fi-FI" sz="1200" noProof="0" dirty="0"/>
              <a:t>1 PORTAIKON REUNOISTA KERROSTA KOHDEN</a:t>
            </a:r>
          </a:p>
          <a:p>
            <a:pPr>
              <a:spcBef>
                <a:spcPts val="200"/>
              </a:spcBef>
            </a:pPr>
            <a:r>
              <a:rPr lang="fi-FI" sz="1200" noProof="0" dirty="0"/>
              <a:t>1 MERKINTÄ PER PARVEKE</a:t>
            </a:r>
          </a:p>
          <a:p>
            <a:pPr marL="0" indent="0">
              <a:spcBef>
                <a:spcPts val="200"/>
              </a:spcBef>
              <a:buNone/>
            </a:pPr>
            <a:r>
              <a:rPr lang="fi-FI" sz="1200" b="1" noProof="0" dirty="0"/>
              <a:t>HYVÄKSYMYSPERUSTEET</a:t>
            </a:r>
          </a:p>
          <a:p>
            <a:pPr>
              <a:spcBef>
                <a:spcPts val="200"/>
              </a:spcBef>
            </a:pPr>
            <a:r>
              <a:rPr lang="fi-FI" sz="1200" noProof="0" dirty="0"/>
              <a:t>KAITEET OVAT TUKEVAT ("100 KG ROJAHDUS")</a:t>
            </a:r>
          </a:p>
          <a:p>
            <a:pPr>
              <a:spcBef>
                <a:spcPts val="200"/>
              </a:spcBef>
            </a:pPr>
            <a:r>
              <a:rPr lang="fi-FI" sz="1200" noProof="0" dirty="0"/>
              <a:t>KÄSI- JA VÄLIJOHDE (1M / 0,5 M) JA JALKALISTA</a:t>
            </a:r>
          </a:p>
          <a:p>
            <a:pPr>
              <a:spcBef>
                <a:spcPts val="200"/>
              </a:spcBef>
            </a:pPr>
            <a:r>
              <a:rPr lang="fi-FI" sz="1200" noProof="0" dirty="0"/>
              <a:t>MIEHENMENTÄVÄT AUKOT AINA SUOJATTU, JALANMENTÄVÄT VÄHINTÄÄN KULKUTEILLÄ JA TYÖPISTEISSÄ; AUKKOSUOJAT MERKITTY, SIIRTYMINEN ESTETTY</a:t>
            </a:r>
          </a:p>
          <a:p>
            <a:pPr>
              <a:spcBef>
                <a:spcPts val="200"/>
              </a:spcBef>
            </a:pPr>
            <a:r>
              <a:rPr lang="fi-FI" sz="1200" noProof="0" dirty="0"/>
              <a:t>KAIVANNOT: SORTUMINEN ESTETTY</a:t>
            </a:r>
          </a:p>
          <a:p>
            <a:pPr>
              <a:spcBef>
                <a:spcPts val="200"/>
              </a:spcBef>
            </a:pPr>
            <a:r>
              <a:rPr lang="fi-FI" sz="1200" noProof="0" dirty="0"/>
              <a:t>SUOJAAMATTOMAT ALUEET ERISTETTY</a:t>
            </a:r>
          </a:p>
          <a:p>
            <a:pPr>
              <a:lnSpc>
                <a:spcPct val="120000"/>
              </a:lnSpc>
              <a:spcBef>
                <a:spcPts val="200"/>
              </a:spcBef>
            </a:pPr>
            <a:endParaRPr lang="fi-FI" noProof="0" dirty="0"/>
          </a:p>
        </p:txBody>
      </p:sp>
      <p:sp>
        <p:nvSpPr>
          <p:cNvPr id="4" name="Dian numeron paikkamerkki 3"/>
          <p:cNvSpPr>
            <a:spLocks noGrp="1"/>
          </p:cNvSpPr>
          <p:nvPr>
            <p:ph type="sldNum" sz="quarter" idx="5"/>
          </p:nvPr>
        </p:nvSpPr>
        <p:spPr/>
        <p:txBody>
          <a:bodyPr/>
          <a:lstStyle/>
          <a:p>
            <a:fld id="{869DF649-5071-2040-8239-129F95BD8C0B}" type="slidenum">
              <a:rPr lang="sv-SE" smtClean="0"/>
              <a:t>30</a:t>
            </a:fld>
            <a:endParaRPr lang="sv-SE"/>
          </a:p>
        </p:txBody>
      </p:sp>
    </p:spTree>
    <p:extLst>
      <p:ext uri="{BB962C8B-B14F-4D97-AF65-F5344CB8AC3E}">
        <p14:creationId xmlns:p14="http://schemas.microsoft.com/office/powerpoint/2010/main" val="726159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0" noProof="0" dirty="0"/>
              <a:t>Päätoteuttajan vastuulla, että tulevat tehtyä työmaalla.</a:t>
            </a:r>
          </a:p>
          <a:p>
            <a:r>
              <a:rPr lang="fi-FI" b="0" noProof="0" dirty="0"/>
              <a:t>Tarkoituksena on varmistaa, että riskinarvioinnissa havaitut vaarat ja niiden perusteella toteutetut toimenpiteet ovat riittävät ja että toiminta vastaa työmaan sääntöjä ja ohjeita sekä että </a:t>
            </a:r>
            <a:r>
              <a:rPr lang="fi-FI" b="0" noProof="0" dirty="0" err="1"/>
              <a:t>tövälineet</a:t>
            </a:r>
            <a:r>
              <a:rPr lang="fi-FI" b="0" noProof="0" dirty="0"/>
              <a:t> ja varusteet ovat </a:t>
            </a:r>
            <a:r>
              <a:rPr lang="fi-FI" b="0" noProof="0" dirty="0" err="1"/>
              <a:t>vaatmistenmukaiset</a:t>
            </a:r>
            <a:r>
              <a:rPr lang="fi-FI" b="0" noProof="0" dirty="0"/>
              <a:t>.</a:t>
            </a:r>
          </a:p>
          <a:p>
            <a:endParaRPr lang="sv-SE" dirty="0"/>
          </a:p>
          <a:p>
            <a:r>
              <a:rPr lang="sv-SE" dirty="0" err="1"/>
              <a:t>Vna</a:t>
            </a:r>
            <a:r>
              <a:rPr lang="sv-SE" dirty="0"/>
              <a:t> 205/2009 </a:t>
            </a:r>
            <a:r>
              <a:rPr lang="fi-FI" b="1" dirty="0">
                <a:hlinkClick r:id="rId3" tooltip="Linkki voimaantulosäännökseen"/>
              </a:rPr>
              <a:t>16 §</a:t>
            </a:r>
            <a:r>
              <a:rPr lang="fi-FI" b="1" dirty="0"/>
              <a:t> </a:t>
            </a:r>
            <a:r>
              <a:rPr lang="fi-FI" b="1" dirty="0" err="1"/>
              <a:t>Viikottaiset</a:t>
            </a:r>
            <a:r>
              <a:rPr lang="fi-FI" b="1" dirty="0"/>
              <a:t> kunnossapitotarkastukset ja turvallisuusseuranta</a:t>
            </a:r>
          </a:p>
          <a:p>
            <a:r>
              <a:rPr lang="fi-FI" dirty="0"/>
              <a:t>Rakennustyömaalla on työn aikana ainakin kerran viikossa, suoritettavissa kunnossapitotarkastuksissa tarkastettava muun muassa työmaan ja työkohteiden yleisjärjestys, putoamissuojaus, valaistus, rakennustyön aikainen sähköistys, nosturit, henkilönostimet ja muut nostolaitteet, nostoapuvälineet, rakennussahat, telineet, kulkutiet sekä maan ja kaivantojen sortumavaaran estäminen. Lisäksi on tarkastettava muutkin turvallisuuden kannalta merkittävät asiat. Osana kunnossapitotarkastuksia on telineen kunnossapitotarkastuksessa otettava huomioon tämän asetuksen liitteen 4 tarkoittamat asiat.</a:t>
            </a:r>
          </a:p>
          <a:p>
            <a:r>
              <a:rPr lang="fi-FI" dirty="0"/>
              <a:t>Tarkastuksissa on myös kiinnitettävä huomiota siihen, että 13 §:ssä tarkoitetut rakennustyön yhteensovittamisen toimenpiteet hoidetaan oikea-aikaisesti.</a:t>
            </a:r>
          </a:p>
          <a:p>
            <a:r>
              <a:rPr lang="fi-FI" dirty="0"/>
              <a:t>Nosturin ja muun nostolaitteen käyttäjän on päivittäin sekä tarvittaessa muulloinkin ennen työn alkua kokeiltava laitteen toiminta ja varmistauduttava varsinkin kylmänä ja sateisena aikana koekäytöin jarrujen ja turvalaitteiden toiminnasta. Ajoneuvo- tai kuormausnosturia käytettäessä on erityisesti tarkastettava perustaminen.</a:t>
            </a:r>
          </a:p>
          <a:p>
            <a:endParaRPr lang="sv-SE" dirty="0"/>
          </a:p>
        </p:txBody>
      </p:sp>
      <p:sp>
        <p:nvSpPr>
          <p:cNvPr id="4" name="Dian numeron paikkamerkki 3"/>
          <p:cNvSpPr>
            <a:spLocks noGrp="1"/>
          </p:cNvSpPr>
          <p:nvPr>
            <p:ph type="sldNum" sz="quarter" idx="5"/>
          </p:nvPr>
        </p:nvSpPr>
        <p:spPr/>
        <p:txBody>
          <a:bodyPr/>
          <a:lstStyle/>
          <a:p>
            <a:fld id="{869DF649-5071-2040-8239-129F95BD8C0B}" type="slidenum">
              <a:rPr lang="sv-SE" smtClean="0"/>
              <a:t>4</a:t>
            </a:fld>
            <a:endParaRPr lang="sv-SE"/>
          </a:p>
        </p:txBody>
      </p:sp>
    </p:spTree>
    <p:extLst>
      <p:ext uri="{BB962C8B-B14F-4D97-AF65-F5344CB8AC3E}">
        <p14:creationId xmlns:p14="http://schemas.microsoft.com/office/powerpoint/2010/main" val="12820535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266700" indent="-266700" eaLnBrk="1" hangingPunct="1">
              <a:buFontTx/>
              <a:buChar char="•"/>
              <a:tabLst>
                <a:tab pos="711200" algn="l"/>
              </a:tabLst>
            </a:pPr>
            <a:r>
              <a:rPr lang="fi-FI" sz="3200" dirty="0">
                <a:latin typeface="Arial" charset="0"/>
                <a:ea typeface="Arial" charset="0"/>
                <a:cs typeface="Arial" charset="0"/>
              </a:rPr>
              <a:t>1 merkintä alueen 16 A (ja yli) sähkökeskuksista sekä kaapeleista</a:t>
            </a:r>
          </a:p>
          <a:p>
            <a:pPr marL="266700" indent="-266700" eaLnBrk="1" hangingPunct="1">
              <a:spcBef>
                <a:spcPct val="5000"/>
              </a:spcBef>
              <a:buFontTx/>
              <a:buChar char="•"/>
              <a:tabLst>
                <a:tab pos="711200" algn="l"/>
              </a:tabLst>
            </a:pPr>
            <a:r>
              <a:rPr lang="fi-FI" sz="3200" dirty="0">
                <a:latin typeface="Arial" charset="0"/>
                <a:ea typeface="Arial" charset="0"/>
                <a:cs typeface="Arial" charset="0"/>
              </a:rPr>
              <a:t>1 merkintä alueen keinovalosta</a:t>
            </a:r>
          </a:p>
          <a:p>
            <a:pPr marL="723900" lvl="1" indent="-266700" eaLnBrk="1" hangingPunct="1">
              <a:spcBef>
                <a:spcPct val="5000"/>
              </a:spcBef>
              <a:buFont typeface="Arial" charset="0"/>
              <a:buChar char="–"/>
              <a:tabLst>
                <a:tab pos="711200" algn="l"/>
              </a:tabLst>
            </a:pPr>
            <a:r>
              <a:rPr lang="fi-FI" dirty="0"/>
              <a:t>Ei, jos päivänvalo riittää</a:t>
            </a:r>
          </a:p>
          <a:p>
            <a:pPr marL="723900" marR="0" lvl="1" indent="-266700" algn="l" defTabSz="914400" rtl="0" eaLnBrk="1" fontAlgn="auto" latinLnBrk="0" hangingPunct="1">
              <a:lnSpc>
                <a:spcPct val="100000"/>
              </a:lnSpc>
              <a:spcBef>
                <a:spcPct val="5000"/>
              </a:spcBef>
              <a:spcAft>
                <a:spcPts val="0"/>
              </a:spcAft>
              <a:buClrTx/>
              <a:buSzTx/>
              <a:buFont typeface="Arial" charset="0"/>
              <a:buChar char="–"/>
              <a:tabLst>
                <a:tab pos="711200" algn="l"/>
              </a:tabLst>
              <a:defRPr/>
            </a:pPr>
            <a:r>
              <a:rPr lang="fi-FI" sz="1200" dirty="0">
                <a:latin typeface="Arial" pitchFamily="-106" charset="0"/>
                <a:ea typeface="Arial" pitchFamily="-106" charset="0"/>
                <a:cs typeface="Arial" pitchFamily="-106" charset="0"/>
              </a:rPr>
              <a:t>Valot ripustettu. Ei nojallaan (kaatuminen) tai maassa</a:t>
            </a:r>
          </a:p>
          <a:p>
            <a:pPr marL="266700" indent="-266700" eaLnBrk="1" hangingPunct="1">
              <a:spcBef>
                <a:spcPct val="5000"/>
              </a:spcBef>
              <a:buFontTx/>
              <a:buChar char="•"/>
              <a:tabLst>
                <a:tab pos="711200" algn="l"/>
              </a:tabLst>
            </a:pPr>
            <a:r>
              <a:rPr lang="fi-FI" sz="3200" dirty="0">
                <a:latin typeface="Arial" charset="0"/>
                <a:ea typeface="Arial" charset="0"/>
                <a:cs typeface="Arial" charset="0"/>
              </a:rPr>
              <a:t>1 merkintä alueen jokaisen työpisteen keinovalaistuksesta</a:t>
            </a:r>
          </a:p>
          <a:p>
            <a:pPr marL="723900" lvl="1" indent="-266700" eaLnBrk="1" hangingPunct="1">
              <a:spcBef>
                <a:spcPct val="5000"/>
              </a:spcBef>
              <a:buFont typeface="Arial" charset="0"/>
              <a:buChar char="–"/>
              <a:tabLst>
                <a:tab pos="711200" algn="l"/>
              </a:tabLst>
            </a:pPr>
            <a:r>
              <a:rPr lang="fi-FI" dirty="0"/>
              <a:t>Työn vaatima valaistus työnteon ja laadun kannalta riittävä</a:t>
            </a:r>
          </a:p>
          <a:p>
            <a:pPr marL="723900" lvl="1" indent="-266700" eaLnBrk="1" hangingPunct="1">
              <a:spcBef>
                <a:spcPct val="5000"/>
              </a:spcBef>
              <a:buFont typeface="Arial" charset="0"/>
              <a:buChar char="–"/>
              <a:tabLst>
                <a:tab pos="711200" algn="l"/>
              </a:tabLst>
            </a:pPr>
            <a:r>
              <a:rPr lang="fi-FI" dirty="0"/>
              <a:t>Valaisimien häikäisy- ja paloriskit huomioiden</a:t>
            </a:r>
            <a:endParaRPr lang="sv-SE" dirty="0"/>
          </a:p>
          <a:p>
            <a:pPr marL="266700" indent="-266700" eaLnBrk="1" hangingPunct="1">
              <a:spcBef>
                <a:spcPct val="5000"/>
              </a:spcBef>
              <a:buFontTx/>
              <a:buChar char="•"/>
              <a:tabLst>
                <a:tab pos="800100" algn="l"/>
              </a:tabLst>
            </a:pPr>
            <a:endParaRPr lang="sv-SE" sz="2800" b="0" dirty="0">
              <a:latin typeface="Arial" charset="0"/>
              <a:cs typeface="Arial" charset="0"/>
            </a:endParaRPr>
          </a:p>
          <a:p>
            <a:pPr marL="266700" indent="-266700" eaLnBrk="1" hangingPunct="1">
              <a:spcBef>
                <a:spcPct val="5000"/>
              </a:spcBef>
              <a:buFontTx/>
              <a:buChar char="•"/>
              <a:tabLst>
                <a:tab pos="800100" algn="l"/>
              </a:tabLst>
            </a:pPr>
            <a:endParaRPr lang="fi-FI" sz="2800" b="1" dirty="0">
              <a:latin typeface="Arial" charset="0"/>
              <a:cs typeface="Arial" charset="0"/>
            </a:endParaRPr>
          </a:p>
          <a:p>
            <a:pPr marL="0" indent="0">
              <a:spcBef>
                <a:spcPts val="200"/>
              </a:spcBef>
              <a:buNone/>
            </a:pPr>
            <a:r>
              <a:rPr lang="fi-FI" sz="1200" b="1" dirty="0"/>
              <a:t>ARVOIDAAN </a:t>
            </a:r>
          </a:p>
          <a:p>
            <a:pPr>
              <a:spcBef>
                <a:spcPts val="200"/>
              </a:spcBef>
            </a:pPr>
            <a:r>
              <a:rPr lang="fi-FI" sz="1200" dirty="0"/>
              <a:t>TYÖPISTEEN KEINOVALO</a:t>
            </a:r>
          </a:p>
          <a:p>
            <a:pPr>
              <a:spcBef>
                <a:spcPts val="200"/>
              </a:spcBef>
            </a:pPr>
            <a:r>
              <a:rPr lang="fi-FI" sz="1200" dirty="0"/>
              <a:t>YLEISVALO, KULKUTEITÄ PAINOTETAAN</a:t>
            </a:r>
          </a:p>
          <a:p>
            <a:pPr>
              <a:spcBef>
                <a:spcPts val="200"/>
              </a:spcBef>
            </a:pPr>
            <a:r>
              <a:rPr lang="fi-FI" sz="1200" dirty="0"/>
              <a:t>RAKENNUSAIKAISET YLI 16A SÄHKÖKESKUKSET JA TULOKAAPELIT</a:t>
            </a:r>
          </a:p>
          <a:p>
            <a:pPr marL="0" indent="0">
              <a:spcBef>
                <a:spcPts val="200"/>
              </a:spcBef>
              <a:buNone/>
            </a:pPr>
            <a:r>
              <a:rPr lang="fi-FI" sz="1200" b="1" dirty="0"/>
              <a:t>MERKINTÄ / ALUE</a:t>
            </a:r>
          </a:p>
          <a:p>
            <a:pPr marL="0" indent="0">
              <a:spcBef>
                <a:spcPts val="200"/>
              </a:spcBef>
              <a:buNone/>
            </a:pPr>
            <a:r>
              <a:rPr lang="fi-FI" sz="1200" dirty="0"/>
              <a:t>1 JOKAISEN TYÖPISTEEN KEINOVALOSTA</a:t>
            </a:r>
          </a:p>
          <a:p>
            <a:pPr marL="0" indent="0">
              <a:spcBef>
                <a:spcPts val="200"/>
              </a:spcBef>
              <a:buNone/>
            </a:pPr>
            <a:r>
              <a:rPr lang="fi-FI" sz="1200" dirty="0"/>
              <a:t>1 YLEISVALOSTA</a:t>
            </a:r>
          </a:p>
          <a:p>
            <a:pPr>
              <a:spcBef>
                <a:spcPts val="200"/>
              </a:spcBef>
            </a:pPr>
            <a:r>
              <a:rPr lang="fi-FI" sz="1200" dirty="0"/>
              <a:t>JOS LUONNONVALO RIITTÄÄ, EI VALAISTUSHAVAINTOA</a:t>
            </a:r>
          </a:p>
          <a:p>
            <a:pPr marL="0" indent="0">
              <a:spcBef>
                <a:spcPts val="200"/>
              </a:spcBef>
              <a:buNone/>
            </a:pPr>
            <a:r>
              <a:rPr lang="fi-FI" sz="1200" dirty="0"/>
              <a:t>1 SÄHKÖISTYKSESTÄ</a:t>
            </a:r>
          </a:p>
          <a:p>
            <a:pPr marL="0" indent="0">
              <a:spcBef>
                <a:spcPts val="200"/>
              </a:spcBef>
              <a:buNone/>
            </a:pPr>
            <a:r>
              <a:rPr lang="fi-FI" sz="1200" b="1" dirty="0"/>
              <a:t>HYVÄKSYMYSPERUSTEET</a:t>
            </a:r>
          </a:p>
          <a:p>
            <a:pPr>
              <a:spcBef>
                <a:spcPts val="200"/>
              </a:spcBef>
            </a:pPr>
            <a:r>
              <a:rPr lang="fi-FI" sz="1200" dirty="0"/>
              <a:t>VALAISTUS RIITTÄVÄ TURVALLISUUDEN JA LAADUN KANNALTA. EI HÄIKÄISYÄ</a:t>
            </a:r>
          </a:p>
          <a:p>
            <a:pPr>
              <a:spcBef>
                <a:spcPts val="200"/>
              </a:spcBef>
            </a:pPr>
            <a:r>
              <a:rPr lang="fi-FI" sz="1200" dirty="0"/>
              <a:t>SÄHKÖKESKUKSET JA -KAAPELIT SUOJATTU JA SIJOITETTU ASIANMUKAISESTI (ESIM. RIPUSTETTU)</a:t>
            </a:r>
          </a:p>
        </p:txBody>
      </p:sp>
      <p:sp>
        <p:nvSpPr>
          <p:cNvPr id="4" name="Dian numeron paikkamerkki 3"/>
          <p:cNvSpPr>
            <a:spLocks noGrp="1"/>
          </p:cNvSpPr>
          <p:nvPr>
            <p:ph type="sldNum" sz="quarter" idx="5"/>
          </p:nvPr>
        </p:nvSpPr>
        <p:spPr/>
        <p:txBody>
          <a:bodyPr/>
          <a:lstStyle/>
          <a:p>
            <a:fld id="{869DF649-5071-2040-8239-129F95BD8C0B}" type="slidenum">
              <a:rPr lang="sv-SE" smtClean="0"/>
              <a:t>31</a:t>
            </a:fld>
            <a:endParaRPr lang="sv-SE"/>
          </a:p>
        </p:txBody>
      </p:sp>
    </p:spTree>
    <p:extLst>
      <p:ext uri="{BB962C8B-B14F-4D97-AF65-F5344CB8AC3E}">
        <p14:creationId xmlns:p14="http://schemas.microsoft.com/office/powerpoint/2010/main" val="25014863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266700" indent="-266700" eaLnBrk="1" hangingPunct="1">
              <a:spcBef>
                <a:spcPct val="5000"/>
              </a:spcBef>
              <a:buFontTx/>
              <a:buChar char="•"/>
              <a:tabLst>
                <a:tab pos="711200" algn="l"/>
              </a:tabLst>
            </a:pPr>
            <a:r>
              <a:rPr lang="fi-FI" sz="3200" dirty="0">
                <a:latin typeface="Arial" charset="0"/>
                <a:ea typeface="Arial" charset="0"/>
                <a:cs typeface="Arial" charset="0"/>
              </a:rPr>
              <a:t>1 merkintä alueen </a:t>
            </a:r>
            <a:r>
              <a:rPr lang="fi-FI" sz="3200" u="sng" dirty="0">
                <a:latin typeface="Arial" charset="0"/>
                <a:ea typeface="Arial" charset="0"/>
                <a:cs typeface="Arial" charset="0"/>
              </a:rPr>
              <a:t>jokaisen työpisteen </a:t>
            </a:r>
            <a:r>
              <a:rPr lang="fi-FI" sz="3200" dirty="0">
                <a:latin typeface="Arial" charset="0"/>
                <a:ea typeface="Arial" charset="0"/>
                <a:cs typeface="Arial" charset="0"/>
              </a:rPr>
              <a:t>keinovalaistuksesta: 1 KPL KUNNOSSA </a:t>
            </a:r>
          </a:p>
          <a:p>
            <a:pPr marL="723900" lvl="1" indent="-266700" eaLnBrk="1" hangingPunct="1">
              <a:spcBef>
                <a:spcPct val="5000"/>
              </a:spcBef>
              <a:buFont typeface="Arial" charset="0"/>
              <a:buChar char="–"/>
              <a:tabLst>
                <a:tab pos="711200" algn="l"/>
              </a:tabLst>
            </a:pPr>
            <a:r>
              <a:rPr lang="fi-FI" dirty="0"/>
              <a:t>Valaisimien häikäisy- ja paloriskit huomioiden</a:t>
            </a:r>
          </a:p>
          <a:p>
            <a:pPr marL="266700" lvl="0" indent="-266700" eaLnBrk="1" hangingPunct="1">
              <a:spcBef>
                <a:spcPct val="5000"/>
              </a:spcBef>
              <a:buFont typeface="Arial" panose="020B0604020202020204" pitchFamily="34" charset="0"/>
              <a:buChar char="•"/>
              <a:tabLst>
                <a:tab pos="711200" algn="l"/>
              </a:tabLst>
            </a:pPr>
            <a:r>
              <a:rPr lang="fi-FI" dirty="0"/>
              <a:t>Yleisvalaistusta ei voida arvioida tästä kuvasta</a:t>
            </a:r>
            <a:endParaRPr lang="sv-SE" sz="2800" b="0" dirty="0">
              <a:latin typeface="Arial" charset="0"/>
              <a:cs typeface="Arial" charset="0"/>
            </a:endParaRPr>
          </a:p>
          <a:p>
            <a:pPr marL="266700" indent="-266700" eaLnBrk="1" hangingPunct="1">
              <a:spcBef>
                <a:spcPct val="5000"/>
              </a:spcBef>
              <a:buFontTx/>
              <a:buChar char="•"/>
              <a:tabLst>
                <a:tab pos="800100" algn="l"/>
              </a:tabLst>
            </a:pPr>
            <a:endParaRPr lang="fi-FI" sz="2800" b="1" dirty="0">
              <a:latin typeface="Arial" charset="0"/>
              <a:cs typeface="Arial" charset="0"/>
            </a:endParaRPr>
          </a:p>
          <a:p>
            <a:pPr marL="0" indent="0">
              <a:spcBef>
                <a:spcPts val="200"/>
              </a:spcBef>
              <a:buNone/>
            </a:pPr>
            <a:r>
              <a:rPr lang="fi-FI" sz="1200" b="1" dirty="0"/>
              <a:t>ARVOIDAAN </a:t>
            </a:r>
          </a:p>
          <a:p>
            <a:pPr>
              <a:spcBef>
                <a:spcPts val="200"/>
              </a:spcBef>
            </a:pPr>
            <a:r>
              <a:rPr lang="fi-FI" sz="1200" dirty="0"/>
              <a:t>TYÖPISTEEN KEINOVALO</a:t>
            </a:r>
          </a:p>
          <a:p>
            <a:pPr>
              <a:spcBef>
                <a:spcPts val="200"/>
              </a:spcBef>
            </a:pPr>
            <a:r>
              <a:rPr lang="fi-FI" sz="1200" dirty="0"/>
              <a:t>YLEISVALO, KULKUTEITÄ PAINOTETAAN</a:t>
            </a:r>
          </a:p>
          <a:p>
            <a:pPr>
              <a:spcBef>
                <a:spcPts val="200"/>
              </a:spcBef>
            </a:pPr>
            <a:r>
              <a:rPr lang="fi-FI" sz="1200" dirty="0"/>
              <a:t>RAKENNUSAIKAISET YLI 16A SÄHKÖKESKUKSET JA TULOKAAPELIT</a:t>
            </a:r>
          </a:p>
          <a:p>
            <a:pPr marL="0" indent="0">
              <a:spcBef>
                <a:spcPts val="200"/>
              </a:spcBef>
              <a:buNone/>
            </a:pPr>
            <a:r>
              <a:rPr lang="fi-FI" sz="1200" b="1" dirty="0"/>
              <a:t>MERKINTÄ / ALUE</a:t>
            </a:r>
          </a:p>
          <a:p>
            <a:pPr marL="0" indent="0">
              <a:spcBef>
                <a:spcPts val="200"/>
              </a:spcBef>
              <a:buNone/>
            </a:pPr>
            <a:r>
              <a:rPr lang="fi-FI" sz="1200" dirty="0"/>
              <a:t>1 JOKAISEN TYÖPISTEEN KEINOVALOSTA</a:t>
            </a:r>
          </a:p>
          <a:p>
            <a:pPr marL="0" indent="0">
              <a:spcBef>
                <a:spcPts val="200"/>
              </a:spcBef>
              <a:buNone/>
            </a:pPr>
            <a:r>
              <a:rPr lang="fi-FI" sz="1200" dirty="0"/>
              <a:t>1 YLEISVALOSTA</a:t>
            </a:r>
          </a:p>
          <a:p>
            <a:pPr>
              <a:spcBef>
                <a:spcPts val="200"/>
              </a:spcBef>
            </a:pPr>
            <a:r>
              <a:rPr lang="fi-FI" sz="1200" dirty="0"/>
              <a:t>JOS LUONNONVALO RIITTÄÄ, EI VALAISTUSHAVAINTOA</a:t>
            </a:r>
          </a:p>
          <a:p>
            <a:pPr marL="0" indent="0">
              <a:spcBef>
                <a:spcPts val="200"/>
              </a:spcBef>
              <a:buNone/>
            </a:pPr>
            <a:r>
              <a:rPr lang="fi-FI" sz="1200" dirty="0"/>
              <a:t>1 SÄHKÖISTYKSESTÄ</a:t>
            </a:r>
          </a:p>
          <a:p>
            <a:pPr marL="0" indent="0">
              <a:spcBef>
                <a:spcPts val="200"/>
              </a:spcBef>
              <a:buNone/>
            </a:pPr>
            <a:r>
              <a:rPr lang="fi-FI" sz="1200" b="1" dirty="0"/>
              <a:t>HYVÄKSYMYSPERUSTEET</a:t>
            </a:r>
          </a:p>
          <a:p>
            <a:pPr>
              <a:spcBef>
                <a:spcPts val="200"/>
              </a:spcBef>
            </a:pPr>
            <a:r>
              <a:rPr lang="fi-FI" sz="1200" dirty="0"/>
              <a:t>VALAISTUS RIITTÄVÄ TURVALLISUUDEN JA LAADUN KANNALTA. EI HÄIKÄISYÄ</a:t>
            </a:r>
          </a:p>
          <a:p>
            <a:pPr>
              <a:spcBef>
                <a:spcPts val="200"/>
              </a:spcBef>
            </a:pPr>
            <a:r>
              <a:rPr lang="fi-FI" sz="1200" dirty="0"/>
              <a:t>SÄHKÖKESKUKSET JA -KAAPELIT SUOJATTU JA SIJOITETTU ASIANMUKAISESTI (ESIM. RIPUSTETTU)</a:t>
            </a:r>
          </a:p>
        </p:txBody>
      </p:sp>
      <p:sp>
        <p:nvSpPr>
          <p:cNvPr id="4" name="Dian numeron paikkamerkki 3"/>
          <p:cNvSpPr>
            <a:spLocks noGrp="1"/>
          </p:cNvSpPr>
          <p:nvPr>
            <p:ph type="sldNum" sz="quarter" idx="5"/>
          </p:nvPr>
        </p:nvSpPr>
        <p:spPr/>
        <p:txBody>
          <a:bodyPr/>
          <a:lstStyle/>
          <a:p>
            <a:fld id="{869DF649-5071-2040-8239-129F95BD8C0B}" type="slidenum">
              <a:rPr lang="sv-SE" smtClean="0"/>
              <a:t>32</a:t>
            </a:fld>
            <a:endParaRPr lang="sv-SE"/>
          </a:p>
        </p:txBody>
      </p:sp>
    </p:spTree>
    <p:extLst>
      <p:ext uri="{BB962C8B-B14F-4D97-AF65-F5344CB8AC3E}">
        <p14:creationId xmlns:p14="http://schemas.microsoft.com/office/powerpoint/2010/main" val="20941733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266700" indent="-266700" eaLnBrk="1" hangingPunct="1">
              <a:buFontTx/>
              <a:buChar char="•"/>
              <a:tabLst>
                <a:tab pos="711200" algn="l"/>
              </a:tabLst>
            </a:pPr>
            <a:r>
              <a:rPr lang="fi-FI" sz="3200" dirty="0">
                <a:latin typeface="Arial" charset="0"/>
                <a:ea typeface="Arial" charset="0"/>
                <a:cs typeface="Arial" charset="0"/>
              </a:rPr>
              <a:t>1 merkintä alueen 16 A (ja yli) sähkökeskuksista sekä kaapeleista kohtaan </a:t>
            </a:r>
            <a:r>
              <a:rPr lang="fi-FI" sz="3200" b="1" cap="small" dirty="0"/>
              <a:t>5. sähkö ja valaistus = KUNNOSSA</a:t>
            </a:r>
            <a:endParaRPr lang="fi-FI" sz="3200" dirty="0">
              <a:latin typeface="Arial" charset="0"/>
              <a:ea typeface="Arial" charset="0"/>
              <a:cs typeface="Arial" charset="0"/>
            </a:endParaRPr>
          </a:p>
          <a:p>
            <a:pPr marL="266700" indent="-266700" eaLnBrk="1" hangingPunct="1">
              <a:tabLst>
                <a:tab pos="174625" algn="l"/>
              </a:tabLst>
              <a:defRPr/>
            </a:pPr>
            <a:endParaRPr lang="fi-FI" sz="2800" b="1" dirty="0">
              <a:latin typeface="Arial" pitchFamily="-106" charset="0"/>
              <a:ea typeface="Arial" pitchFamily="-106" charset="0"/>
              <a:cs typeface="Arial" pitchFamily="-106" charset="0"/>
            </a:endParaRPr>
          </a:p>
          <a:p>
            <a:pPr marL="266700" indent="-266700" eaLnBrk="1" hangingPunct="1">
              <a:tabLst>
                <a:tab pos="174625" algn="l"/>
              </a:tabLst>
              <a:defRPr/>
            </a:pPr>
            <a:r>
              <a:rPr lang="fi-FI" sz="2800" b="1" dirty="0">
                <a:latin typeface="Arial" pitchFamily="-106" charset="0"/>
                <a:ea typeface="Arial" pitchFamily="-106" charset="0"/>
                <a:cs typeface="Arial" pitchFamily="-106" charset="0"/>
              </a:rPr>
              <a:t>Sähkökeskus</a:t>
            </a:r>
          </a:p>
          <a:p>
            <a:pPr marL="266700" indent="-266700" eaLnBrk="1" hangingPunct="1">
              <a:spcBef>
                <a:spcPct val="10000"/>
              </a:spcBef>
              <a:buFontTx/>
              <a:buChar char="•"/>
              <a:tabLst>
                <a:tab pos="174625" algn="l"/>
              </a:tabLst>
              <a:defRPr/>
            </a:pPr>
            <a:r>
              <a:rPr lang="fi-FI" sz="2800" dirty="0">
                <a:latin typeface="Arial" pitchFamily="-106" charset="0"/>
                <a:ea typeface="Arial" pitchFamily="-106" charset="0"/>
                <a:cs typeface="Arial" pitchFamily="-106" charset="0"/>
              </a:rPr>
              <a:t>Ripustettu ja suojattu</a:t>
            </a:r>
          </a:p>
          <a:p>
            <a:pPr marL="266700" indent="-266700" eaLnBrk="1" hangingPunct="1">
              <a:spcBef>
                <a:spcPct val="10000"/>
              </a:spcBef>
              <a:buFontTx/>
              <a:buChar char="•"/>
              <a:tabLst>
                <a:tab pos="174625" algn="l"/>
              </a:tabLst>
              <a:defRPr/>
            </a:pPr>
            <a:r>
              <a:rPr lang="fi-FI" sz="2800" dirty="0">
                <a:latin typeface="Arial" pitchFamily="-106" charset="0"/>
                <a:ea typeface="Arial" pitchFamily="-106" charset="0"/>
                <a:cs typeface="Arial" pitchFamily="-106" charset="0"/>
              </a:rPr>
              <a:t>Tulojohto ei kulkutiellä</a:t>
            </a:r>
          </a:p>
          <a:p>
            <a:pPr marL="628650" lvl="1" indent="-273050" eaLnBrk="1" hangingPunct="1">
              <a:spcBef>
                <a:spcPct val="10000"/>
              </a:spcBef>
              <a:buFontTx/>
              <a:buChar char="•"/>
              <a:defRPr/>
            </a:pPr>
            <a:r>
              <a:rPr lang="fi-FI" sz="2400" dirty="0"/>
              <a:t>Lähtevät johdot arvioidaan kohdassa 6a (järjestys/jätehuolto)</a:t>
            </a:r>
          </a:p>
          <a:p>
            <a:pPr marL="152400" indent="-354013" eaLnBrk="1" hangingPunct="1">
              <a:spcBef>
                <a:spcPct val="10000"/>
              </a:spcBef>
              <a:buFont typeface="Arial"/>
              <a:buChar char="•"/>
              <a:tabLst>
                <a:tab pos="174625" algn="l"/>
              </a:tabLst>
              <a:defRPr/>
            </a:pPr>
            <a:r>
              <a:rPr lang="fi-FI" sz="2800" dirty="0">
                <a:ea typeface="+mn-ea"/>
              </a:rPr>
              <a:t>Vikavirtasuojat</a:t>
            </a:r>
          </a:p>
          <a:p>
            <a:pPr marL="0" indent="0" eaLnBrk="1" hangingPunct="1">
              <a:spcBef>
                <a:spcPct val="10000"/>
              </a:spcBef>
              <a:buFont typeface="Arial"/>
              <a:buNone/>
              <a:tabLst>
                <a:tab pos="174625" algn="l"/>
              </a:tabLst>
              <a:defRPr/>
            </a:pPr>
            <a:r>
              <a:rPr lang="fi-FI" sz="2800" b="1" dirty="0">
                <a:ea typeface="+mn-ea"/>
              </a:rPr>
              <a:t>Yleisvalaistus</a:t>
            </a:r>
          </a:p>
          <a:p>
            <a:pPr marL="152400" indent="-354013" eaLnBrk="1" hangingPunct="1">
              <a:spcBef>
                <a:spcPct val="10000"/>
              </a:spcBef>
              <a:buFont typeface="Arial"/>
              <a:buChar char="•"/>
              <a:tabLst>
                <a:tab pos="174625" algn="l"/>
              </a:tabLst>
              <a:defRPr/>
            </a:pPr>
            <a:r>
              <a:rPr lang="fi-FI" sz="2800" dirty="0">
                <a:ea typeface="+mn-ea"/>
              </a:rPr>
              <a:t>1 merkintä alueen yleisvalaistuksesta </a:t>
            </a:r>
            <a:r>
              <a:rPr lang="fi-FI" sz="2800" dirty="0">
                <a:latin typeface="Arial" charset="0"/>
                <a:ea typeface="Arial" charset="0"/>
                <a:cs typeface="Arial" charset="0"/>
              </a:rPr>
              <a:t>kohtaan </a:t>
            </a:r>
            <a:r>
              <a:rPr lang="fi-FI" sz="2800" b="1" cap="small" dirty="0"/>
              <a:t>5. sähkö ja valaistus = KUNNOSSA (jos päivänvalo riittää ei tehdä valaistushavaintoa)</a:t>
            </a:r>
          </a:p>
          <a:p>
            <a:pPr marL="152400" indent="-354013" eaLnBrk="1" hangingPunct="1">
              <a:spcBef>
                <a:spcPct val="10000"/>
              </a:spcBef>
              <a:buFont typeface="Arial"/>
              <a:buChar char="•"/>
              <a:tabLst>
                <a:tab pos="174625" algn="l"/>
              </a:tabLst>
              <a:defRPr/>
            </a:pPr>
            <a:endParaRPr lang="fi-FI" sz="2800" b="1" cap="small" dirty="0">
              <a:ea typeface="+mn-ea"/>
            </a:endParaRPr>
          </a:p>
          <a:p>
            <a:pPr marL="0" indent="0" eaLnBrk="1" hangingPunct="1">
              <a:spcBef>
                <a:spcPct val="10000"/>
              </a:spcBef>
              <a:buFont typeface="Arial"/>
              <a:buNone/>
              <a:tabLst>
                <a:tab pos="174625" algn="l"/>
              </a:tabLst>
              <a:defRPr/>
            </a:pPr>
            <a:r>
              <a:rPr lang="fi-FI" sz="2800" b="1" cap="small" dirty="0">
                <a:ea typeface="+mn-ea"/>
              </a:rPr>
              <a:t>2 kpl KUNNOSSA merkintää kohtaan </a:t>
            </a:r>
            <a:r>
              <a:rPr lang="fi-FI" sz="2800" b="1" cap="small" dirty="0"/>
              <a:t>5. sähkö ja valaistus </a:t>
            </a:r>
            <a:endParaRPr lang="fi-FI" sz="2800" dirty="0">
              <a:ea typeface="+mn-ea"/>
            </a:endParaRPr>
          </a:p>
          <a:p>
            <a:pPr marL="266700" indent="-266700" eaLnBrk="1" hangingPunct="1">
              <a:spcBef>
                <a:spcPct val="5000"/>
              </a:spcBef>
              <a:buFontTx/>
              <a:buChar char="•"/>
              <a:tabLst>
                <a:tab pos="800100" algn="l"/>
              </a:tabLst>
            </a:pPr>
            <a:endParaRPr lang="sv-SE" sz="2800" b="0" dirty="0">
              <a:latin typeface="Arial" charset="0"/>
              <a:cs typeface="Arial" charset="0"/>
            </a:endParaRPr>
          </a:p>
          <a:p>
            <a:pPr marL="266700" indent="-266700" eaLnBrk="1" hangingPunct="1">
              <a:spcBef>
                <a:spcPct val="5000"/>
              </a:spcBef>
              <a:buFontTx/>
              <a:buChar char="•"/>
              <a:tabLst>
                <a:tab pos="800100" algn="l"/>
              </a:tabLst>
            </a:pPr>
            <a:endParaRPr lang="fi-FI" sz="2800" b="1" dirty="0">
              <a:latin typeface="Arial" charset="0"/>
              <a:cs typeface="Arial" charset="0"/>
            </a:endParaRPr>
          </a:p>
          <a:p>
            <a:pPr marL="0" indent="0">
              <a:spcBef>
                <a:spcPts val="200"/>
              </a:spcBef>
              <a:buNone/>
            </a:pPr>
            <a:r>
              <a:rPr lang="fi-FI" sz="1200" b="1" dirty="0"/>
              <a:t>ARVOIDAAN </a:t>
            </a:r>
          </a:p>
          <a:p>
            <a:pPr>
              <a:spcBef>
                <a:spcPts val="200"/>
              </a:spcBef>
            </a:pPr>
            <a:r>
              <a:rPr lang="fi-FI" sz="1200" dirty="0"/>
              <a:t>TYÖPISTEEN KEINOVALO</a:t>
            </a:r>
          </a:p>
          <a:p>
            <a:pPr>
              <a:spcBef>
                <a:spcPts val="200"/>
              </a:spcBef>
            </a:pPr>
            <a:r>
              <a:rPr lang="fi-FI" sz="1200" dirty="0"/>
              <a:t>YLEISVALO, KULKUTEITÄ PAINOTETAAN</a:t>
            </a:r>
          </a:p>
          <a:p>
            <a:pPr>
              <a:spcBef>
                <a:spcPts val="200"/>
              </a:spcBef>
            </a:pPr>
            <a:r>
              <a:rPr lang="fi-FI" sz="1200" dirty="0"/>
              <a:t>RAKENNUSAIKAISET YLI 16A SÄHKÖKESKUKSET JA TULOKAAPELIT</a:t>
            </a:r>
          </a:p>
          <a:p>
            <a:pPr marL="0" indent="0">
              <a:spcBef>
                <a:spcPts val="200"/>
              </a:spcBef>
              <a:buNone/>
            </a:pPr>
            <a:r>
              <a:rPr lang="fi-FI" sz="1200" b="1" dirty="0"/>
              <a:t>MERKINTÄ / ALUE</a:t>
            </a:r>
          </a:p>
          <a:p>
            <a:pPr marL="0" indent="0">
              <a:spcBef>
                <a:spcPts val="200"/>
              </a:spcBef>
              <a:buNone/>
            </a:pPr>
            <a:r>
              <a:rPr lang="fi-FI" sz="1200" dirty="0"/>
              <a:t>1 JOKAISEN TYÖPISTEEN KEINOVALOSTA</a:t>
            </a:r>
          </a:p>
          <a:p>
            <a:pPr marL="0" indent="0">
              <a:spcBef>
                <a:spcPts val="200"/>
              </a:spcBef>
              <a:buNone/>
            </a:pPr>
            <a:r>
              <a:rPr lang="fi-FI" sz="1200" dirty="0"/>
              <a:t>1 YLEISVALOSTA</a:t>
            </a:r>
          </a:p>
          <a:p>
            <a:pPr>
              <a:spcBef>
                <a:spcPts val="200"/>
              </a:spcBef>
            </a:pPr>
            <a:r>
              <a:rPr lang="fi-FI" sz="1200" dirty="0"/>
              <a:t>JOS LUONNONVALO RIITTÄÄ, EI VALAISTUSHAVAINTOA</a:t>
            </a:r>
          </a:p>
          <a:p>
            <a:pPr marL="0" indent="0">
              <a:spcBef>
                <a:spcPts val="200"/>
              </a:spcBef>
              <a:buNone/>
            </a:pPr>
            <a:r>
              <a:rPr lang="fi-FI" sz="1200" dirty="0"/>
              <a:t>1 SÄHKÖISTYKSESTÄ</a:t>
            </a:r>
          </a:p>
          <a:p>
            <a:pPr marL="0" indent="0">
              <a:spcBef>
                <a:spcPts val="200"/>
              </a:spcBef>
              <a:buNone/>
            </a:pPr>
            <a:r>
              <a:rPr lang="fi-FI" sz="1200" b="1" dirty="0"/>
              <a:t>HYVÄKSYMYSPERUSTEET</a:t>
            </a:r>
          </a:p>
          <a:p>
            <a:pPr>
              <a:spcBef>
                <a:spcPts val="200"/>
              </a:spcBef>
            </a:pPr>
            <a:r>
              <a:rPr lang="fi-FI" sz="1200" dirty="0"/>
              <a:t>VALAISTUS RIITTÄVÄ TURVALLISUUDEN JA LAADUN KANNALTA. EI HÄIKÄISYÄ</a:t>
            </a:r>
          </a:p>
          <a:p>
            <a:pPr>
              <a:spcBef>
                <a:spcPts val="200"/>
              </a:spcBef>
            </a:pPr>
            <a:r>
              <a:rPr lang="fi-FI" sz="1200" dirty="0"/>
              <a:t>SÄHKÖKESKUKSET JA -KAAPELIT SUOJATTU JA SIJOITETTU ASIANMUKAISESTI (ESIM. RIPUSTETTU)</a:t>
            </a:r>
          </a:p>
        </p:txBody>
      </p:sp>
      <p:sp>
        <p:nvSpPr>
          <p:cNvPr id="4" name="Dian numeron paikkamerkki 3"/>
          <p:cNvSpPr>
            <a:spLocks noGrp="1"/>
          </p:cNvSpPr>
          <p:nvPr>
            <p:ph type="sldNum" sz="quarter" idx="5"/>
          </p:nvPr>
        </p:nvSpPr>
        <p:spPr/>
        <p:txBody>
          <a:bodyPr/>
          <a:lstStyle/>
          <a:p>
            <a:fld id="{869DF649-5071-2040-8239-129F95BD8C0B}" type="slidenum">
              <a:rPr lang="sv-SE" smtClean="0"/>
              <a:t>33</a:t>
            </a:fld>
            <a:endParaRPr lang="sv-SE"/>
          </a:p>
        </p:txBody>
      </p:sp>
    </p:spTree>
    <p:extLst>
      <p:ext uri="{BB962C8B-B14F-4D97-AF65-F5344CB8AC3E}">
        <p14:creationId xmlns:p14="http://schemas.microsoft.com/office/powerpoint/2010/main" val="28077199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indent="0" eaLnBrk="1" hangingPunct="1">
              <a:spcBef>
                <a:spcPct val="10000"/>
              </a:spcBef>
              <a:buFontTx/>
              <a:buNone/>
              <a:tabLst>
                <a:tab pos="895350" algn="l"/>
              </a:tabLst>
            </a:pPr>
            <a:r>
              <a:rPr lang="fi-FI" sz="3200" dirty="0">
                <a:latin typeface="Arial" charset="0"/>
                <a:ea typeface="Arial" charset="0"/>
                <a:cs typeface="Arial" charset="0"/>
              </a:rPr>
              <a:t>Turvallinen järjestys</a:t>
            </a:r>
          </a:p>
          <a:p>
            <a:pPr marL="268288" lvl="0" indent="-457200" eaLnBrk="1" hangingPunct="1">
              <a:spcBef>
                <a:spcPct val="10000"/>
              </a:spcBef>
              <a:buFont typeface="Arial" panose="020B0604020202020204" pitchFamily="34" charset="0"/>
              <a:buChar char="•"/>
              <a:tabLst>
                <a:tab pos="895350" algn="l"/>
              </a:tabLst>
            </a:pPr>
            <a:r>
              <a:rPr lang="fi-FI" sz="2600" dirty="0"/>
              <a:t>Liikkumisen, siirtojen ja työn laadun kannalta (esim. </a:t>
            </a:r>
            <a:r>
              <a:rPr lang="fi-FI" sz="2600" dirty="0" err="1"/>
              <a:t>tönärit</a:t>
            </a:r>
            <a:r>
              <a:rPr lang="fi-FI" sz="2600" dirty="0"/>
              <a:t> nurkassa tai makuullaan – ei kaatumisvaaraa, sähköjohdot tms. ei kulkutiellä, sykkyrällä, …)</a:t>
            </a:r>
          </a:p>
          <a:p>
            <a:pPr marL="268288" lvl="0" indent="-457200" eaLnBrk="1" hangingPunct="1">
              <a:buFont typeface="Arial" panose="020B0604020202020204" pitchFamily="34" charset="0"/>
              <a:buChar char="•"/>
              <a:tabLst>
                <a:tab pos="895350" algn="l"/>
              </a:tabLst>
            </a:pPr>
            <a:r>
              <a:rPr lang="fi-FI" sz="2600" dirty="0"/>
              <a:t>Ei saa olla työhön kuulumatonta jätettä (työhön kuuluva = työntekijä ruudussa tai välittömässä läheisyydessä)</a:t>
            </a:r>
          </a:p>
          <a:p>
            <a:pPr marL="268288" lvl="0" indent="-457200" eaLnBrk="1" hangingPunct="1">
              <a:buFont typeface="Arial" panose="020B0604020202020204" pitchFamily="34" charset="0"/>
              <a:buChar char="•"/>
              <a:tabLst>
                <a:tab pos="895350" algn="l"/>
              </a:tabLst>
            </a:pPr>
            <a:r>
              <a:rPr lang="fi-FI" sz="2600" dirty="0"/>
              <a:t>Ei kasoja, putkia tms., </a:t>
            </a:r>
            <a:r>
              <a:rPr lang="fi-FI" sz="2600" dirty="0" err="1"/>
              <a:t>max</a:t>
            </a:r>
            <a:r>
              <a:rPr lang="fi-FI" sz="2600" dirty="0"/>
              <a:t>. kpl-koko n. peukalon pää, joka tuntuu jalan alla tai voi aiheuttaa vaaraa esim. pyöreä esine, joka aiheuttaa liukastumisen</a:t>
            </a:r>
          </a:p>
          <a:p>
            <a:pPr marL="268288" lvl="0" indent="-457200" eaLnBrk="1" hangingPunct="1">
              <a:spcBef>
                <a:spcPct val="10000"/>
              </a:spcBef>
              <a:buFont typeface="Arial" panose="020B0604020202020204" pitchFamily="34" charset="0"/>
              <a:buChar char="•"/>
              <a:tabLst>
                <a:tab pos="895350" algn="l"/>
              </a:tabLst>
            </a:pPr>
            <a:r>
              <a:rPr lang="fi-FI" sz="2600" dirty="0"/>
              <a:t>Kaasupullot kiinnitetty tai kiinni kuljetushäkissä</a:t>
            </a:r>
          </a:p>
          <a:p>
            <a:pPr marL="268288" lvl="0" indent="-457200" eaLnBrk="1" hangingPunct="1">
              <a:spcBef>
                <a:spcPct val="10000"/>
              </a:spcBef>
              <a:buFont typeface="Arial" panose="020B0604020202020204" pitchFamily="34" charset="0"/>
              <a:buChar char="•"/>
              <a:tabLst>
                <a:tab pos="895350" algn="l"/>
              </a:tabLst>
            </a:pPr>
            <a:r>
              <a:rPr lang="fi-FI" sz="2600" dirty="0"/>
              <a:t>Varastoidut tarvikkeet järjestyksessä poissa kulkuteiltä</a:t>
            </a:r>
          </a:p>
          <a:p>
            <a:pPr marL="268288" lvl="0" indent="-457200" eaLnBrk="1" hangingPunct="1">
              <a:spcBef>
                <a:spcPct val="10000"/>
              </a:spcBef>
              <a:buFont typeface="Arial" panose="020B0604020202020204" pitchFamily="34" charset="0"/>
              <a:buChar char="•"/>
              <a:tabLst>
                <a:tab pos="895350" algn="l"/>
              </a:tabLst>
            </a:pPr>
            <a:r>
              <a:rPr lang="fi-FI" sz="2600" dirty="0"/>
              <a:t>Varastokontit arvioidaan, jos niihin on vapaa pääsy (1 merkintä / kontti)</a:t>
            </a:r>
          </a:p>
          <a:p>
            <a:pPr marL="268288" lvl="0" indent="-457200" eaLnBrk="1" hangingPunct="1">
              <a:spcBef>
                <a:spcPct val="10000"/>
              </a:spcBef>
              <a:buFont typeface="Arial" panose="020B0604020202020204" pitchFamily="34" charset="0"/>
              <a:buChar char="•"/>
              <a:tabLst>
                <a:tab pos="895350" algn="l"/>
              </a:tabLst>
            </a:pPr>
            <a:r>
              <a:rPr lang="fi-FI" sz="2600" dirty="0"/>
              <a:t>Lämmittimien (ym.) vaarat huomioitu</a:t>
            </a:r>
          </a:p>
          <a:p>
            <a:pPr marL="266700" indent="-266700" eaLnBrk="1" hangingPunct="1">
              <a:spcBef>
                <a:spcPct val="5000"/>
              </a:spcBef>
              <a:buFontTx/>
              <a:buChar char="•"/>
              <a:tabLst>
                <a:tab pos="800100" algn="l"/>
              </a:tabLst>
            </a:pPr>
            <a:endParaRPr lang="sv-SE" sz="2800" b="0" dirty="0">
              <a:latin typeface="Arial" charset="0"/>
              <a:cs typeface="Arial" charset="0"/>
            </a:endParaRPr>
          </a:p>
          <a:p>
            <a:pPr marL="266700" indent="-266700" eaLnBrk="1" hangingPunct="1">
              <a:spcBef>
                <a:spcPct val="5000"/>
              </a:spcBef>
              <a:buFontTx/>
              <a:buChar char="•"/>
              <a:tabLst>
                <a:tab pos="800100" algn="l"/>
              </a:tabLst>
            </a:pPr>
            <a:endParaRPr lang="fi-FI" sz="2800" b="1" dirty="0">
              <a:latin typeface="Arial" charset="0"/>
              <a:cs typeface="Arial" charset="0"/>
            </a:endParaRPr>
          </a:p>
          <a:p>
            <a:pPr marL="0" indent="0">
              <a:spcBef>
                <a:spcPts val="200"/>
              </a:spcBef>
              <a:buNone/>
            </a:pPr>
            <a:r>
              <a:rPr lang="fi-FI" sz="1200" b="1" dirty="0"/>
              <a:t>ARVOIDAAN </a:t>
            </a:r>
          </a:p>
          <a:p>
            <a:pPr>
              <a:spcBef>
                <a:spcPts val="200"/>
              </a:spcBef>
            </a:pPr>
            <a:r>
              <a:rPr lang="fi-FI" sz="1200" dirty="0"/>
              <a:t>TYÖPISTEEN JÄRJESTYS</a:t>
            </a:r>
          </a:p>
          <a:p>
            <a:pPr>
              <a:spcBef>
                <a:spcPts val="200"/>
              </a:spcBef>
            </a:pPr>
            <a:r>
              <a:rPr lang="fi-FI" sz="1200" dirty="0"/>
              <a:t>YLEISJÄRJESTYS, KULKUTEITÄ PAINOTETAAN</a:t>
            </a:r>
          </a:p>
          <a:p>
            <a:pPr>
              <a:spcBef>
                <a:spcPts val="200"/>
              </a:spcBef>
            </a:pPr>
            <a:r>
              <a:rPr lang="fi-FI" sz="1200" dirty="0"/>
              <a:t>JÄTEASTIAT</a:t>
            </a:r>
          </a:p>
          <a:p>
            <a:pPr marL="0" indent="0">
              <a:spcBef>
                <a:spcPts val="200"/>
              </a:spcBef>
              <a:buNone/>
            </a:pPr>
            <a:r>
              <a:rPr lang="fi-FI" sz="1200" b="1" dirty="0"/>
              <a:t>MERKINTÄ / ALUE</a:t>
            </a:r>
          </a:p>
          <a:p>
            <a:pPr marL="0" indent="0">
              <a:spcBef>
                <a:spcPts val="200"/>
              </a:spcBef>
              <a:buNone/>
            </a:pPr>
            <a:r>
              <a:rPr lang="fi-FI" sz="1200" dirty="0"/>
              <a:t>1 JOKAISESTA TYÖPISTEESTÄ</a:t>
            </a:r>
          </a:p>
          <a:p>
            <a:pPr marL="0" indent="0">
              <a:spcBef>
                <a:spcPts val="200"/>
              </a:spcBef>
              <a:buNone/>
            </a:pPr>
            <a:r>
              <a:rPr lang="fi-FI" sz="1200" dirty="0"/>
              <a:t>1 YLEIS-JÄRJESTYKSESTÄ</a:t>
            </a:r>
          </a:p>
          <a:p>
            <a:pPr marL="0" indent="0">
              <a:spcBef>
                <a:spcPts val="200"/>
              </a:spcBef>
              <a:buNone/>
            </a:pPr>
            <a:r>
              <a:rPr lang="fi-FI" sz="1200" dirty="0"/>
              <a:t>1 JOKAISESTA JÄTEASTIASTA</a:t>
            </a:r>
          </a:p>
          <a:p>
            <a:pPr marL="0" indent="0">
              <a:spcBef>
                <a:spcPts val="200"/>
              </a:spcBef>
              <a:buNone/>
            </a:pPr>
            <a:r>
              <a:rPr lang="fi-FI" sz="1200" b="1" dirty="0"/>
              <a:t>HYVÄKSYMYSPERUSTEET</a:t>
            </a:r>
          </a:p>
          <a:p>
            <a:pPr>
              <a:spcBef>
                <a:spcPts val="200"/>
              </a:spcBef>
            </a:pPr>
            <a:r>
              <a:rPr lang="fi-FI" sz="1200" dirty="0"/>
              <a:t>TYÖPISTEEN JÄRJESTYS HYVÄ TURVALLISUUDEN JA LAADUN KANNALTA</a:t>
            </a:r>
          </a:p>
          <a:p>
            <a:pPr>
              <a:spcBef>
                <a:spcPts val="200"/>
              </a:spcBef>
            </a:pPr>
            <a:r>
              <a:rPr lang="fi-FI" sz="1200" dirty="0"/>
              <a:t>EI TYÖHÖN KUULUMATONTA JÄTETTÄ</a:t>
            </a:r>
          </a:p>
          <a:p>
            <a:pPr>
              <a:spcBef>
                <a:spcPts val="200"/>
              </a:spcBef>
            </a:pPr>
            <a:r>
              <a:rPr lang="fi-FI" sz="1200" dirty="0"/>
              <a:t>EI KOMPASTUMISVAARAA</a:t>
            </a:r>
          </a:p>
          <a:p>
            <a:pPr>
              <a:spcBef>
                <a:spcPts val="200"/>
              </a:spcBef>
            </a:pPr>
            <a:r>
              <a:rPr lang="fi-FI" sz="1200" dirty="0"/>
              <a:t>JÄTEASTIAAN SOPII LISÄÄ</a:t>
            </a:r>
          </a:p>
        </p:txBody>
      </p:sp>
      <p:sp>
        <p:nvSpPr>
          <p:cNvPr id="4" name="Dian numeron paikkamerkki 3"/>
          <p:cNvSpPr>
            <a:spLocks noGrp="1"/>
          </p:cNvSpPr>
          <p:nvPr>
            <p:ph type="sldNum" sz="quarter" idx="5"/>
          </p:nvPr>
        </p:nvSpPr>
        <p:spPr/>
        <p:txBody>
          <a:bodyPr/>
          <a:lstStyle/>
          <a:p>
            <a:fld id="{869DF649-5071-2040-8239-129F95BD8C0B}" type="slidenum">
              <a:rPr lang="sv-SE" smtClean="0"/>
              <a:t>34</a:t>
            </a:fld>
            <a:endParaRPr lang="sv-SE"/>
          </a:p>
        </p:txBody>
      </p:sp>
    </p:spTree>
    <p:extLst>
      <p:ext uri="{BB962C8B-B14F-4D97-AF65-F5344CB8AC3E}">
        <p14:creationId xmlns:p14="http://schemas.microsoft.com/office/powerpoint/2010/main" val="31027591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indent="0">
              <a:spcBef>
                <a:spcPts val="200"/>
              </a:spcBef>
              <a:buFont typeface="Arial" panose="020B0604020202020204" pitchFamily="34" charset="0"/>
              <a:buNone/>
            </a:pPr>
            <a:r>
              <a:rPr lang="fi-FI" sz="3200" dirty="0"/>
              <a:t>Alueen yleisjärjestys </a:t>
            </a:r>
          </a:p>
          <a:p>
            <a:pPr marL="457200" marR="0" lvl="0" indent="-45720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fi-FI" sz="3200" dirty="0"/>
              <a:t>Ei </a:t>
            </a:r>
            <a:r>
              <a:rPr lang="fi-FI" sz="3200" dirty="0" err="1"/>
              <a:t>kompastumis</a:t>
            </a:r>
            <a:r>
              <a:rPr lang="fi-FI" sz="3200" dirty="0"/>
              <a:t>- tai liukastumisvaaraa</a:t>
            </a:r>
          </a:p>
          <a:p>
            <a:pPr marL="457200" marR="0" lvl="0" indent="-45720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fi-FI" sz="3200" dirty="0"/>
              <a:t>Ei alueelle kuulumatonta tavaraa</a:t>
            </a:r>
          </a:p>
          <a:p>
            <a:pPr marL="457200" indent="-457200">
              <a:spcBef>
                <a:spcPts val="200"/>
              </a:spcBef>
              <a:buFont typeface="Arial" panose="020B0604020202020204" pitchFamily="34" charset="0"/>
              <a:buChar char="•"/>
            </a:pPr>
            <a:endParaRPr lang="fi-FI" sz="3200" dirty="0"/>
          </a:p>
          <a:p>
            <a:pPr marL="0" indent="0">
              <a:spcBef>
                <a:spcPts val="200"/>
              </a:spcBef>
              <a:buFont typeface="Arial" panose="020B0604020202020204" pitchFamily="34" charset="0"/>
              <a:buNone/>
            </a:pPr>
            <a:r>
              <a:rPr lang="fi-FI" sz="3200" dirty="0"/>
              <a:t>Työpisteen järjestys hyvä turvallisuuden ja laadun kannalta</a:t>
            </a:r>
          </a:p>
          <a:p>
            <a:pPr marL="457200" indent="-457200">
              <a:spcBef>
                <a:spcPts val="200"/>
              </a:spcBef>
              <a:buFont typeface="Arial" panose="020B0604020202020204" pitchFamily="34" charset="0"/>
              <a:buChar char="•"/>
            </a:pPr>
            <a:r>
              <a:rPr lang="fi-FI" sz="3200" dirty="0"/>
              <a:t>Ei työhön kuulumatonta jätettä</a:t>
            </a:r>
          </a:p>
          <a:p>
            <a:pPr marL="457200" indent="-457200">
              <a:spcBef>
                <a:spcPts val="200"/>
              </a:spcBef>
              <a:buFont typeface="Arial" panose="020B0604020202020204" pitchFamily="34" charset="0"/>
              <a:buChar char="•"/>
            </a:pPr>
            <a:r>
              <a:rPr lang="fi-FI" sz="3200" dirty="0"/>
              <a:t>Ei </a:t>
            </a:r>
            <a:r>
              <a:rPr lang="fi-FI" sz="3200" dirty="0" err="1"/>
              <a:t>kompastumis</a:t>
            </a:r>
            <a:r>
              <a:rPr lang="fi-FI" sz="3200" dirty="0"/>
              <a:t>- tai liukastumisvaaraa </a:t>
            </a:r>
          </a:p>
          <a:p>
            <a:pPr marL="0" indent="0" eaLnBrk="1" hangingPunct="1">
              <a:spcBef>
                <a:spcPct val="10000"/>
              </a:spcBef>
              <a:buFontTx/>
              <a:buNone/>
              <a:tabLst>
                <a:tab pos="895350" algn="l"/>
              </a:tabLst>
            </a:pPr>
            <a:endParaRPr lang="fi-FI" sz="3200" dirty="0">
              <a:latin typeface="Arial" charset="0"/>
              <a:ea typeface="Arial" charset="0"/>
              <a:cs typeface="Arial" charset="0"/>
            </a:endParaRPr>
          </a:p>
          <a:p>
            <a:pPr marL="0" indent="0" eaLnBrk="1" hangingPunct="1">
              <a:spcBef>
                <a:spcPct val="10000"/>
              </a:spcBef>
              <a:buFontTx/>
              <a:buNone/>
              <a:tabLst>
                <a:tab pos="895350" algn="l"/>
              </a:tabLst>
            </a:pPr>
            <a:r>
              <a:rPr lang="fi-FI" sz="3200" dirty="0">
                <a:latin typeface="Arial" charset="0"/>
                <a:ea typeface="Arial" charset="0"/>
                <a:cs typeface="Arial" charset="0"/>
              </a:rPr>
              <a:t>Jäteastia</a:t>
            </a:r>
          </a:p>
          <a:p>
            <a:pPr marL="268288" lvl="0" indent="-457200" eaLnBrk="1" hangingPunct="1">
              <a:spcBef>
                <a:spcPct val="10000"/>
              </a:spcBef>
              <a:buFont typeface="Arial" panose="020B0604020202020204" pitchFamily="34" charset="0"/>
              <a:buChar char="•"/>
              <a:tabLst>
                <a:tab pos="895350" algn="l"/>
              </a:tabLst>
            </a:pPr>
            <a:r>
              <a:rPr lang="fi-FI" sz="2600" dirty="0"/>
              <a:t>Sopii lisää jätettä</a:t>
            </a:r>
          </a:p>
          <a:p>
            <a:pPr marL="268288" lvl="0" indent="-457200" eaLnBrk="1" hangingPunct="1">
              <a:spcBef>
                <a:spcPct val="10000"/>
              </a:spcBef>
              <a:buFont typeface="Arial" panose="020B0604020202020204" pitchFamily="34" charset="0"/>
              <a:buChar char="•"/>
              <a:tabLst>
                <a:tab pos="895350" algn="l"/>
              </a:tabLst>
            </a:pPr>
            <a:r>
              <a:rPr lang="fi-FI" sz="2600" dirty="0"/>
              <a:t>Lajiteltu oikein</a:t>
            </a:r>
          </a:p>
          <a:p>
            <a:pPr marL="268288" lvl="0" indent="-457200" eaLnBrk="1" hangingPunct="1">
              <a:spcBef>
                <a:spcPct val="10000"/>
              </a:spcBef>
              <a:buFont typeface="Arial" panose="020B0604020202020204" pitchFamily="34" charset="0"/>
              <a:buChar char="•"/>
              <a:tabLst>
                <a:tab pos="895350" algn="l"/>
              </a:tabLst>
            </a:pPr>
            <a:r>
              <a:rPr lang="fi-FI" sz="2600" dirty="0"/>
              <a:t>Työpisteessä pitää olla jäteastia, jos ei ole t</a:t>
            </a:r>
            <a:r>
              <a:rPr lang="fi-FI" sz="2200" dirty="0"/>
              <a:t>yöpistejärjestys ei-kunnossa, vaikka olisi siisti</a:t>
            </a:r>
          </a:p>
          <a:p>
            <a:pPr marL="266700" indent="-266700" eaLnBrk="1" hangingPunct="1">
              <a:spcBef>
                <a:spcPct val="5000"/>
              </a:spcBef>
              <a:buFontTx/>
              <a:buChar char="•"/>
              <a:tabLst>
                <a:tab pos="800100" algn="l"/>
              </a:tabLst>
            </a:pPr>
            <a:endParaRPr lang="sv-SE" sz="2800" b="0" dirty="0">
              <a:latin typeface="Arial" charset="0"/>
              <a:cs typeface="Arial" charset="0"/>
            </a:endParaRPr>
          </a:p>
          <a:p>
            <a:pPr marL="266700" indent="-266700" eaLnBrk="1" hangingPunct="1">
              <a:spcBef>
                <a:spcPct val="5000"/>
              </a:spcBef>
              <a:buFontTx/>
              <a:buChar char="•"/>
              <a:tabLst>
                <a:tab pos="800100" algn="l"/>
              </a:tabLst>
            </a:pPr>
            <a:endParaRPr lang="fi-FI" sz="2800" b="1" dirty="0">
              <a:latin typeface="Arial" charset="0"/>
              <a:cs typeface="Arial" charset="0"/>
            </a:endParaRPr>
          </a:p>
          <a:p>
            <a:pPr marL="0" indent="0">
              <a:spcBef>
                <a:spcPts val="200"/>
              </a:spcBef>
              <a:buNone/>
            </a:pPr>
            <a:r>
              <a:rPr lang="fi-FI" sz="1200" b="1" dirty="0"/>
              <a:t>ARVOIDAAN </a:t>
            </a:r>
          </a:p>
          <a:p>
            <a:pPr>
              <a:spcBef>
                <a:spcPts val="200"/>
              </a:spcBef>
            </a:pPr>
            <a:r>
              <a:rPr lang="fi-FI" sz="1200" dirty="0"/>
              <a:t>TYÖPISTEEN JÄRJESTYS</a:t>
            </a:r>
          </a:p>
          <a:p>
            <a:pPr>
              <a:spcBef>
                <a:spcPts val="200"/>
              </a:spcBef>
            </a:pPr>
            <a:r>
              <a:rPr lang="fi-FI" sz="1200" dirty="0"/>
              <a:t>YLEISJÄRJESTYS, KULKUTEITÄ PAINOTETAAN</a:t>
            </a:r>
          </a:p>
          <a:p>
            <a:pPr>
              <a:spcBef>
                <a:spcPts val="200"/>
              </a:spcBef>
            </a:pPr>
            <a:r>
              <a:rPr lang="fi-FI" sz="1200" dirty="0"/>
              <a:t>JÄTEASTIAT</a:t>
            </a:r>
          </a:p>
          <a:p>
            <a:pPr marL="0" indent="0">
              <a:spcBef>
                <a:spcPts val="200"/>
              </a:spcBef>
              <a:buNone/>
            </a:pPr>
            <a:r>
              <a:rPr lang="fi-FI" sz="1200" b="1" dirty="0"/>
              <a:t>MERKINTÄ / ALUE</a:t>
            </a:r>
          </a:p>
          <a:p>
            <a:pPr marL="0" indent="0">
              <a:spcBef>
                <a:spcPts val="200"/>
              </a:spcBef>
              <a:buNone/>
            </a:pPr>
            <a:r>
              <a:rPr lang="fi-FI" sz="1200" dirty="0"/>
              <a:t>1 JOKAISESTA TYÖPISTEESTÄ</a:t>
            </a:r>
          </a:p>
          <a:p>
            <a:pPr marL="0" indent="0">
              <a:spcBef>
                <a:spcPts val="200"/>
              </a:spcBef>
              <a:buNone/>
            </a:pPr>
            <a:r>
              <a:rPr lang="fi-FI" sz="1200" dirty="0"/>
              <a:t>1 YLEIS-JÄRJESTYKSESTÄ</a:t>
            </a:r>
          </a:p>
          <a:p>
            <a:pPr marL="0" indent="0">
              <a:spcBef>
                <a:spcPts val="200"/>
              </a:spcBef>
              <a:buNone/>
            </a:pPr>
            <a:r>
              <a:rPr lang="fi-FI" sz="1200" dirty="0"/>
              <a:t>1 JOKAISESTA JÄTEASTIASTA</a:t>
            </a:r>
          </a:p>
          <a:p>
            <a:pPr marL="0" indent="0">
              <a:spcBef>
                <a:spcPts val="200"/>
              </a:spcBef>
              <a:buNone/>
            </a:pPr>
            <a:r>
              <a:rPr lang="fi-FI" sz="1200" b="1" dirty="0"/>
              <a:t>HYVÄKSYMYSPERUSTEET</a:t>
            </a:r>
          </a:p>
          <a:p>
            <a:pPr>
              <a:spcBef>
                <a:spcPts val="200"/>
              </a:spcBef>
            </a:pPr>
            <a:r>
              <a:rPr lang="fi-FI" sz="1200" dirty="0"/>
              <a:t>TYÖPISTEEN JÄRJESTYS HYVÄ TURVALLISUUDEN JA LAADUN KANNALTA</a:t>
            </a:r>
          </a:p>
          <a:p>
            <a:pPr>
              <a:spcBef>
                <a:spcPts val="200"/>
              </a:spcBef>
            </a:pPr>
            <a:r>
              <a:rPr lang="fi-FI" sz="1200" dirty="0"/>
              <a:t>EI TYÖHÖN KUULUMATONTA JÄTETTÄ</a:t>
            </a:r>
          </a:p>
          <a:p>
            <a:pPr>
              <a:spcBef>
                <a:spcPts val="200"/>
              </a:spcBef>
            </a:pPr>
            <a:r>
              <a:rPr lang="fi-FI" sz="1200" dirty="0"/>
              <a:t>EI KOMPASTUMISVAARAA</a:t>
            </a:r>
          </a:p>
          <a:p>
            <a:pPr>
              <a:spcBef>
                <a:spcPts val="200"/>
              </a:spcBef>
            </a:pPr>
            <a:r>
              <a:rPr lang="fi-FI" sz="1200" dirty="0"/>
              <a:t>JÄTEASTIAAN SOPII LISÄÄ</a:t>
            </a:r>
          </a:p>
          <a:p>
            <a:pPr>
              <a:spcBef>
                <a:spcPts val="200"/>
              </a:spcBef>
            </a:pPr>
            <a:endParaRPr lang="fi-FI" sz="1200" dirty="0"/>
          </a:p>
        </p:txBody>
      </p:sp>
      <p:sp>
        <p:nvSpPr>
          <p:cNvPr id="4" name="Dian numeron paikkamerkki 3"/>
          <p:cNvSpPr>
            <a:spLocks noGrp="1"/>
          </p:cNvSpPr>
          <p:nvPr>
            <p:ph type="sldNum" sz="quarter" idx="5"/>
          </p:nvPr>
        </p:nvSpPr>
        <p:spPr/>
        <p:txBody>
          <a:bodyPr/>
          <a:lstStyle/>
          <a:p>
            <a:fld id="{869DF649-5071-2040-8239-129F95BD8C0B}" type="slidenum">
              <a:rPr lang="sv-SE" smtClean="0"/>
              <a:t>35</a:t>
            </a:fld>
            <a:endParaRPr lang="sv-SE"/>
          </a:p>
        </p:txBody>
      </p:sp>
    </p:spTree>
    <p:extLst>
      <p:ext uri="{BB962C8B-B14F-4D97-AF65-F5344CB8AC3E}">
        <p14:creationId xmlns:p14="http://schemas.microsoft.com/office/powerpoint/2010/main" val="3458757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indent="0">
              <a:spcBef>
                <a:spcPts val="200"/>
              </a:spcBef>
              <a:buFont typeface="Arial" panose="020B0604020202020204" pitchFamily="34" charset="0"/>
              <a:buNone/>
            </a:pPr>
            <a:r>
              <a:rPr lang="fi-FI" sz="3200" dirty="0"/>
              <a:t>Alueen yleisjärjestys = </a:t>
            </a:r>
            <a:r>
              <a:rPr lang="fi-FI" sz="3200" b="1" dirty="0"/>
              <a:t>KUNNOSSA</a:t>
            </a:r>
          </a:p>
          <a:p>
            <a:pPr marL="457200" marR="0" lvl="0" indent="-45720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fi-FI" sz="3200" dirty="0"/>
              <a:t>Ei </a:t>
            </a:r>
            <a:r>
              <a:rPr lang="fi-FI" sz="3200" dirty="0" err="1"/>
              <a:t>kompastumis</a:t>
            </a:r>
            <a:r>
              <a:rPr lang="fi-FI" sz="3200" dirty="0"/>
              <a:t>- tai liukastumisvaaraa</a:t>
            </a:r>
          </a:p>
          <a:p>
            <a:pPr marL="457200" marR="0" lvl="0" indent="-45720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fi-FI" sz="3200" dirty="0"/>
              <a:t>Ei alueelle kuulumatonta tavaraa</a:t>
            </a:r>
          </a:p>
          <a:p>
            <a:pPr marL="457200" indent="-457200">
              <a:spcBef>
                <a:spcPts val="200"/>
              </a:spcBef>
              <a:buFont typeface="Arial" panose="020B0604020202020204" pitchFamily="34" charset="0"/>
              <a:buChar char="•"/>
            </a:pPr>
            <a:endParaRPr lang="fi-FI" sz="3200" dirty="0"/>
          </a:p>
          <a:p>
            <a:pPr marL="0" indent="0">
              <a:spcBef>
                <a:spcPts val="200"/>
              </a:spcBef>
              <a:buFont typeface="Arial" panose="020B0604020202020204" pitchFamily="34" charset="0"/>
              <a:buNone/>
            </a:pPr>
            <a:r>
              <a:rPr lang="fi-FI" sz="3200" dirty="0"/>
              <a:t>Hitsaajan työpisteen järjestys hyvä turvallisuuden ja laadun kannalta = </a:t>
            </a:r>
            <a:r>
              <a:rPr lang="fi-FI" sz="3200" b="1" dirty="0"/>
              <a:t>KUNNOSSA</a:t>
            </a:r>
          </a:p>
          <a:p>
            <a:pPr marL="457200" indent="-457200">
              <a:spcBef>
                <a:spcPts val="200"/>
              </a:spcBef>
              <a:buFont typeface="Arial" panose="020B0604020202020204" pitchFamily="34" charset="0"/>
              <a:buChar char="•"/>
            </a:pPr>
            <a:r>
              <a:rPr lang="fi-FI" sz="3200" dirty="0"/>
              <a:t>Ei työhön kuulumatonta jätettä</a:t>
            </a:r>
          </a:p>
          <a:p>
            <a:pPr marL="457200" indent="-457200">
              <a:spcBef>
                <a:spcPts val="200"/>
              </a:spcBef>
              <a:buFont typeface="Arial" panose="020B0604020202020204" pitchFamily="34" charset="0"/>
              <a:buChar char="•"/>
            </a:pPr>
            <a:r>
              <a:rPr lang="fi-FI" sz="3200" dirty="0"/>
              <a:t>Ei </a:t>
            </a:r>
            <a:r>
              <a:rPr lang="fi-FI" sz="3200" dirty="0" err="1"/>
              <a:t>kompastumis</a:t>
            </a:r>
            <a:r>
              <a:rPr lang="fi-FI" sz="3200" dirty="0"/>
              <a:t>- tai liukastumisvaaraa </a:t>
            </a:r>
          </a:p>
          <a:p>
            <a:pPr marL="0" indent="0" eaLnBrk="1" hangingPunct="1">
              <a:spcBef>
                <a:spcPct val="10000"/>
              </a:spcBef>
              <a:buFontTx/>
              <a:buNone/>
              <a:tabLst>
                <a:tab pos="895350" algn="l"/>
              </a:tabLst>
            </a:pPr>
            <a:endParaRPr lang="fi-FI" sz="3200" dirty="0">
              <a:latin typeface="Arial" charset="0"/>
              <a:ea typeface="Arial" charset="0"/>
              <a:cs typeface="Arial" charset="0"/>
            </a:endParaRPr>
          </a:p>
          <a:p>
            <a:pPr marL="0" indent="0" eaLnBrk="1" hangingPunct="1">
              <a:spcBef>
                <a:spcPct val="10000"/>
              </a:spcBef>
              <a:buFontTx/>
              <a:buNone/>
              <a:tabLst>
                <a:tab pos="895350" algn="l"/>
              </a:tabLst>
            </a:pPr>
            <a:r>
              <a:rPr lang="fi-FI" sz="3200" dirty="0">
                <a:latin typeface="Arial" charset="0"/>
                <a:ea typeface="Arial" charset="0"/>
                <a:cs typeface="Arial" charset="0"/>
              </a:rPr>
              <a:t>Jäteastia (2 kpl jätelavaa) = </a:t>
            </a:r>
            <a:r>
              <a:rPr lang="fi-FI" sz="3200" b="1" dirty="0">
                <a:latin typeface="Arial" charset="0"/>
                <a:ea typeface="Arial" charset="0"/>
                <a:cs typeface="Arial" charset="0"/>
              </a:rPr>
              <a:t>2 kpl KUNNOSSA</a:t>
            </a:r>
          </a:p>
          <a:p>
            <a:pPr marL="268288" lvl="0" indent="-457200" eaLnBrk="1" hangingPunct="1">
              <a:spcBef>
                <a:spcPct val="10000"/>
              </a:spcBef>
              <a:buFont typeface="Arial" panose="020B0604020202020204" pitchFamily="34" charset="0"/>
              <a:buChar char="•"/>
              <a:tabLst>
                <a:tab pos="895350" algn="l"/>
              </a:tabLst>
            </a:pPr>
            <a:r>
              <a:rPr lang="fi-FI" sz="2600" dirty="0"/>
              <a:t>Sopii lisää jätettä</a:t>
            </a:r>
          </a:p>
          <a:p>
            <a:pPr marL="268288" lvl="0" indent="-457200" eaLnBrk="1" hangingPunct="1">
              <a:spcBef>
                <a:spcPct val="10000"/>
              </a:spcBef>
              <a:buFont typeface="Arial" panose="020B0604020202020204" pitchFamily="34" charset="0"/>
              <a:buChar char="•"/>
              <a:tabLst>
                <a:tab pos="895350" algn="l"/>
              </a:tabLst>
            </a:pPr>
            <a:r>
              <a:rPr lang="fi-FI" sz="2600" dirty="0"/>
              <a:t>Lajiteltu oikein</a:t>
            </a:r>
          </a:p>
          <a:p>
            <a:pPr marL="268288" lvl="0" indent="-457200" eaLnBrk="1" hangingPunct="1">
              <a:spcBef>
                <a:spcPct val="10000"/>
              </a:spcBef>
              <a:buFont typeface="Arial" panose="020B0604020202020204" pitchFamily="34" charset="0"/>
              <a:buChar char="•"/>
              <a:tabLst>
                <a:tab pos="895350" algn="l"/>
              </a:tabLst>
            </a:pPr>
            <a:r>
              <a:rPr lang="fi-FI" sz="2600" dirty="0"/>
              <a:t>Työpisteessä pitää olla jäteastia, jos ei ole t</a:t>
            </a:r>
            <a:r>
              <a:rPr lang="fi-FI" sz="2200" dirty="0"/>
              <a:t>yöpistejärjestys ei-kunnossa, vaikka olisi siisti</a:t>
            </a:r>
          </a:p>
          <a:p>
            <a:pPr marL="266700" indent="-266700" eaLnBrk="1" hangingPunct="1">
              <a:spcBef>
                <a:spcPct val="5000"/>
              </a:spcBef>
              <a:buFontTx/>
              <a:buChar char="•"/>
              <a:tabLst>
                <a:tab pos="800100" algn="l"/>
              </a:tabLst>
            </a:pPr>
            <a:endParaRPr lang="sv-SE" sz="2800" b="0" dirty="0">
              <a:latin typeface="Arial" charset="0"/>
              <a:cs typeface="Arial" charset="0"/>
            </a:endParaRPr>
          </a:p>
          <a:p>
            <a:pPr marL="266700" indent="-266700" eaLnBrk="1" hangingPunct="1">
              <a:spcBef>
                <a:spcPct val="5000"/>
              </a:spcBef>
              <a:buFontTx/>
              <a:buChar char="•"/>
              <a:tabLst>
                <a:tab pos="800100" algn="l"/>
              </a:tabLst>
            </a:pPr>
            <a:endParaRPr lang="sv-SE" sz="2800" b="0" dirty="0">
              <a:latin typeface="Arial" charset="0"/>
              <a:cs typeface="Arial" charset="0"/>
            </a:endParaRPr>
          </a:p>
          <a:p>
            <a:pPr marL="0" indent="0" eaLnBrk="1" hangingPunct="1">
              <a:spcBef>
                <a:spcPct val="5000"/>
              </a:spcBef>
              <a:buFontTx/>
              <a:buNone/>
              <a:tabLst>
                <a:tab pos="800100" algn="l"/>
              </a:tabLst>
            </a:pPr>
            <a:r>
              <a:rPr lang="sv-SE" sz="2800" b="1" dirty="0">
                <a:latin typeface="Arial" charset="0"/>
                <a:cs typeface="Arial" charset="0"/>
              </a:rPr>
              <a:t>4 KPL KUNNOSS MERKINTÄÄ KOHTAAN 6A. JÄRJESTYS JA JÄTEHUOLTO </a:t>
            </a:r>
          </a:p>
          <a:p>
            <a:pPr marL="266700" indent="-266700" eaLnBrk="1" hangingPunct="1">
              <a:spcBef>
                <a:spcPct val="5000"/>
              </a:spcBef>
              <a:buFontTx/>
              <a:buChar char="•"/>
              <a:tabLst>
                <a:tab pos="800100" algn="l"/>
              </a:tabLst>
            </a:pPr>
            <a:endParaRPr lang="sv-SE" sz="2800" b="0" dirty="0">
              <a:latin typeface="Arial" charset="0"/>
              <a:cs typeface="Arial" charset="0"/>
            </a:endParaRPr>
          </a:p>
          <a:p>
            <a:pPr marL="266700" indent="-266700" eaLnBrk="1" hangingPunct="1">
              <a:spcBef>
                <a:spcPct val="5000"/>
              </a:spcBef>
              <a:buFontTx/>
              <a:buChar char="•"/>
              <a:tabLst>
                <a:tab pos="800100" algn="l"/>
              </a:tabLst>
            </a:pPr>
            <a:endParaRPr lang="fi-FI" sz="2800" b="1" dirty="0">
              <a:latin typeface="Arial" charset="0"/>
              <a:cs typeface="Arial" charset="0"/>
            </a:endParaRPr>
          </a:p>
          <a:p>
            <a:pPr marL="0" indent="0">
              <a:spcBef>
                <a:spcPts val="200"/>
              </a:spcBef>
              <a:buNone/>
            </a:pPr>
            <a:r>
              <a:rPr lang="fi-FI" sz="1200" b="1" dirty="0"/>
              <a:t>ARVOIDAAN </a:t>
            </a:r>
          </a:p>
          <a:p>
            <a:pPr>
              <a:spcBef>
                <a:spcPts val="200"/>
              </a:spcBef>
            </a:pPr>
            <a:r>
              <a:rPr lang="fi-FI" sz="1200" dirty="0"/>
              <a:t>TYÖPISTEEN JÄRJESTYS</a:t>
            </a:r>
          </a:p>
          <a:p>
            <a:pPr>
              <a:spcBef>
                <a:spcPts val="200"/>
              </a:spcBef>
            </a:pPr>
            <a:r>
              <a:rPr lang="fi-FI" sz="1200" dirty="0"/>
              <a:t>YLEISJÄRJESTYS, KULKUTEITÄ PAINOTETAAN</a:t>
            </a:r>
          </a:p>
          <a:p>
            <a:pPr>
              <a:spcBef>
                <a:spcPts val="200"/>
              </a:spcBef>
            </a:pPr>
            <a:r>
              <a:rPr lang="fi-FI" sz="1200" dirty="0"/>
              <a:t>JÄTEASTIAT</a:t>
            </a:r>
          </a:p>
          <a:p>
            <a:pPr marL="0" indent="0">
              <a:spcBef>
                <a:spcPts val="200"/>
              </a:spcBef>
              <a:buNone/>
            </a:pPr>
            <a:r>
              <a:rPr lang="fi-FI" sz="1200" b="1" dirty="0"/>
              <a:t>MERKINTÄ / ALUE</a:t>
            </a:r>
          </a:p>
          <a:p>
            <a:pPr marL="0" indent="0">
              <a:spcBef>
                <a:spcPts val="200"/>
              </a:spcBef>
              <a:buNone/>
            </a:pPr>
            <a:r>
              <a:rPr lang="fi-FI" sz="1200" dirty="0"/>
              <a:t>1 JOKAISESTA TYÖPISTEESTÄ</a:t>
            </a:r>
          </a:p>
          <a:p>
            <a:pPr marL="0" indent="0">
              <a:spcBef>
                <a:spcPts val="200"/>
              </a:spcBef>
              <a:buNone/>
            </a:pPr>
            <a:r>
              <a:rPr lang="fi-FI" sz="1200" dirty="0"/>
              <a:t>1 YLEIS-JÄRJESTYKSESTÄ</a:t>
            </a:r>
          </a:p>
          <a:p>
            <a:pPr marL="0" indent="0">
              <a:spcBef>
                <a:spcPts val="200"/>
              </a:spcBef>
              <a:buNone/>
            </a:pPr>
            <a:r>
              <a:rPr lang="fi-FI" sz="1200" dirty="0"/>
              <a:t>1 JOKAISESTA JÄTEASTIASTA</a:t>
            </a:r>
          </a:p>
          <a:p>
            <a:pPr marL="0" indent="0">
              <a:spcBef>
                <a:spcPts val="200"/>
              </a:spcBef>
              <a:buNone/>
            </a:pPr>
            <a:r>
              <a:rPr lang="fi-FI" sz="1200" b="1" dirty="0"/>
              <a:t>HYVÄKSYMYSPERUSTEET</a:t>
            </a:r>
          </a:p>
          <a:p>
            <a:pPr>
              <a:spcBef>
                <a:spcPts val="200"/>
              </a:spcBef>
            </a:pPr>
            <a:r>
              <a:rPr lang="fi-FI" sz="1200" dirty="0"/>
              <a:t>TYÖPISTEEN JÄRJESTYS HYVÄ TURVALLISUUDEN JA LAADUN KANNALTA</a:t>
            </a:r>
          </a:p>
          <a:p>
            <a:pPr>
              <a:spcBef>
                <a:spcPts val="200"/>
              </a:spcBef>
            </a:pPr>
            <a:r>
              <a:rPr lang="fi-FI" sz="1200" dirty="0"/>
              <a:t>EI TYÖHÖN KUULUMATONTA JÄTETTÄ</a:t>
            </a:r>
          </a:p>
          <a:p>
            <a:pPr>
              <a:spcBef>
                <a:spcPts val="200"/>
              </a:spcBef>
            </a:pPr>
            <a:r>
              <a:rPr lang="fi-FI" sz="1200" dirty="0"/>
              <a:t>EI KOMPASTUMISVAARAA</a:t>
            </a:r>
          </a:p>
          <a:p>
            <a:pPr>
              <a:spcBef>
                <a:spcPts val="200"/>
              </a:spcBef>
            </a:pPr>
            <a:r>
              <a:rPr lang="fi-FI" sz="1200" dirty="0"/>
              <a:t>JÄTEASTIAAN SOPII LISÄÄ</a:t>
            </a:r>
          </a:p>
          <a:p>
            <a:pPr>
              <a:spcBef>
                <a:spcPts val="200"/>
              </a:spcBef>
            </a:pPr>
            <a:endParaRPr lang="fi-FI" sz="1200" dirty="0"/>
          </a:p>
        </p:txBody>
      </p:sp>
      <p:sp>
        <p:nvSpPr>
          <p:cNvPr id="4" name="Dian numeron paikkamerkki 3"/>
          <p:cNvSpPr>
            <a:spLocks noGrp="1"/>
          </p:cNvSpPr>
          <p:nvPr>
            <p:ph type="sldNum" sz="quarter" idx="5"/>
          </p:nvPr>
        </p:nvSpPr>
        <p:spPr/>
        <p:txBody>
          <a:bodyPr/>
          <a:lstStyle/>
          <a:p>
            <a:fld id="{869DF649-5071-2040-8239-129F95BD8C0B}" type="slidenum">
              <a:rPr lang="sv-SE" smtClean="0"/>
              <a:t>36</a:t>
            </a:fld>
            <a:endParaRPr lang="sv-SE"/>
          </a:p>
        </p:txBody>
      </p:sp>
    </p:spTree>
    <p:extLst>
      <p:ext uri="{BB962C8B-B14F-4D97-AF65-F5344CB8AC3E}">
        <p14:creationId xmlns:p14="http://schemas.microsoft.com/office/powerpoint/2010/main" val="37964170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266700" indent="-266700" eaLnBrk="1" hangingPunct="1">
              <a:spcBef>
                <a:spcPct val="10000"/>
              </a:spcBef>
              <a:buFontTx/>
              <a:buChar char="•"/>
              <a:tabLst>
                <a:tab pos="895350" algn="l"/>
              </a:tabLst>
              <a:defRPr/>
            </a:pPr>
            <a:r>
              <a:rPr lang="fi-FI" sz="3200" dirty="0">
                <a:latin typeface="Arial" pitchFamily="-106" charset="0"/>
                <a:ea typeface="Arial" pitchFamily="-106" charset="0"/>
                <a:cs typeface="Arial" pitchFamily="-106" charset="0"/>
              </a:rPr>
              <a:t>Merkinnät</a:t>
            </a:r>
          </a:p>
          <a:p>
            <a:pPr marL="712788" lvl="1" indent="-258763" eaLnBrk="1" hangingPunct="1">
              <a:spcBef>
                <a:spcPct val="10000"/>
              </a:spcBef>
              <a:buFontTx/>
              <a:buChar char="•"/>
              <a:tabLst>
                <a:tab pos="895350" algn="l"/>
              </a:tabLst>
              <a:defRPr/>
            </a:pPr>
            <a:r>
              <a:rPr lang="fi-FI" dirty="0">
                <a:ea typeface="Arial" pitchFamily="-106" charset="0"/>
                <a:cs typeface="Arial" pitchFamily="-106" charset="0"/>
              </a:rPr>
              <a:t>1 jokaisesta alueesta</a:t>
            </a:r>
          </a:p>
          <a:p>
            <a:pPr marL="712788" lvl="1" indent="-258763" eaLnBrk="1" hangingPunct="1">
              <a:spcBef>
                <a:spcPct val="10000"/>
              </a:spcBef>
              <a:buFontTx/>
              <a:buChar char="•"/>
              <a:tabLst>
                <a:tab pos="895350" algn="l"/>
              </a:tabLst>
              <a:defRPr/>
            </a:pPr>
            <a:r>
              <a:rPr lang="fi-FI" dirty="0">
                <a:ea typeface="Arial" pitchFamily="-106" charset="0"/>
                <a:cs typeface="Arial" pitchFamily="-106" charset="0"/>
              </a:rPr>
              <a:t>Arvioidaan vain, kun talo on ”ummessa”</a:t>
            </a:r>
          </a:p>
          <a:p>
            <a:pPr marL="712788" lvl="1" indent="-258763" eaLnBrk="1" hangingPunct="1">
              <a:spcBef>
                <a:spcPct val="10000"/>
              </a:spcBef>
              <a:buFontTx/>
              <a:buChar char="•"/>
              <a:tabLst>
                <a:tab pos="895350" algn="l"/>
              </a:tabLst>
              <a:defRPr/>
            </a:pPr>
            <a:r>
              <a:rPr lang="fi-FI" dirty="0">
                <a:ea typeface="Arial" pitchFamily="-106" charset="0"/>
                <a:cs typeface="Arial" pitchFamily="-106" charset="0"/>
              </a:rPr>
              <a:t>Ei merkintää, jos pinta on märkä</a:t>
            </a:r>
          </a:p>
          <a:p>
            <a:pPr marL="712788" lvl="1" indent="-258763" eaLnBrk="1" hangingPunct="1">
              <a:spcBef>
                <a:spcPct val="10000"/>
              </a:spcBef>
              <a:buFontTx/>
              <a:buChar char="•"/>
              <a:tabLst>
                <a:tab pos="895350" algn="l"/>
              </a:tabLst>
              <a:defRPr/>
            </a:pPr>
            <a:r>
              <a:rPr lang="fi-FI" dirty="0">
                <a:ea typeface="Arial" pitchFamily="-106" charset="0"/>
                <a:cs typeface="Arial" pitchFamily="-106" charset="0"/>
              </a:rPr>
              <a:t>Ei merkintää, jos alueella tehdään työtä: </a:t>
            </a:r>
          </a:p>
          <a:p>
            <a:pPr marL="1169988" lvl="2" indent="-258763" eaLnBrk="1" hangingPunct="1">
              <a:spcBef>
                <a:spcPct val="10000"/>
              </a:spcBef>
              <a:buFontTx/>
              <a:buChar char="•"/>
              <a:tabLst>
                <a:tab pos="895350" algn="l"/>
              </a:tabLst>
              <a:defRPr/>
            </a:pPr>
            <a:r>
              <a:rPr lang="fi-FI" dirty="0">
                <a:ea typeface="Arial" pitchFamily="-106" charset="0"/>
                <a:cs typeface="Arial" pitchFamily="-106" charset="0"/>
              </a:rPr>
              <a:t>Pölyisyyden tahallinen aiheuttaminen esim. harjan käyttö siivoukseen, pölyä aiheuttavan työstökoneen käyttö ilman, että kohdepoistoa on liitetty, tms. aiheuttaa ei kunnossa merkinnän kohtaan 1. Työskentely</a:t>
            </a:r>
          </a:p>
          <a:p>
            <a:pPr marL="1169988" lvl="2" indent="-258763" eaLnBrk="1" hangingPunct="1">
              <a:spcBef>
                <a:spcPct val="10000"/>
              </a:spcBef>
              <a:buFontTx/>
              <a:buChar char="•"/>
              <a:tabLst>
                <a:tab pos="895350" algn="l"/>
              </a:tabLst>
              <a:defRPr/>
            </a:pPr>
            <a:r>
              <a:rPr lang="fi-FI" dirty="0">
                <a:ea typeface="Arial" pitchFamily="-106" charset="0"/>
                <a:cs typeface="Arial" pitchFamily="-106" charset="0"/>
              </a:rPr>
              <a:t>Jos työstökoneeseen (jonka käyttö aiheuttaa pölyisyyttä) ei saa liitettyä kohdepoistoa lisäksi ei kunnossa merkintä kohtaan 3. Koneet ja laitteet</a:t>
            </a:r>
          </a:p>
          <a:p>
            <a:pPr marL="1169988" lvl="2" indent="-258763" eaLnBrk="1" hangingPunct="1">
              <a:spcBef>
                <a:spcPct val="10000"/>
              </a:spcBef>
              <a:buFontTx/>
              <a:buChar char="•"/>
              <a:tabLst>
                <a:tab pos="895350" algn="l"/>
              </a:tabLst>
              <a:defRPr/>
            </a:pPr>
            <a:r>
              <a:rPr lang="fi-FI" dirty="0">
                <a:ea typeface="Arial" pitchFamily="-106" charset="0"/>
                <a:cs typeface="Arial" pitchFamily="-106" charset="0"/>
              </a:rPr>
              <a:t>Jos pölyä leviää viereisille alueille Ei kunnossa merkintä näiden alueiden kohdalla kohtaan 6 B Pölyisyys</a:t>
            </a:r>
          </a:p>
          <a:p>
            <a:pPr marL="712788" lvl="1" indent="-258763" eaLnBrk="1" hangingPunct="1">
              <a:spcBef>
                <a:spcPct val="10000"/>
              </a:spcBef>
              <a:buFont typeface="Arial" pitchFamily="-106" charset="0"/>
              <a:buNone/>
              <a:tabLst>
                <a:tab pos="895350" algn="l"/>
              </a:tabLst>
              <a:defRPr/>
            </a:pPr>
            <a:endParaRPr lang="fi-FI" dirty="0">
              <a:ea typeface="Arial" pitchFamily="-106" charset="0"/>
              <a:cs typeface="Arial" pitchFamily="-106" charset="0"/>
            </a:endParaRPr>
          </a:p>
          <a:p>
            <a:pPr marL="271463" lvl="1" indent="-271463" eaLnBrk="1" hangingPunct="1">
              <a:spcBef>
                <a:spcPct val="10000"/>
              </a:spcBef>
              <a:buFontTx/>
              <a:buChar char="•"/>
              <a:tabLst>
                <a:tab pos="895350" algn="l"/>
              </a:tabLst>
              <a:defRPr/>
            </a:pPr>
            <a:r>
              <a:rPr lang="fi-FI" sz="3200" dirty="0">
                <a:ea typeface="Arial" pitchFamily="-106" charset="0"/>
                <a:cs typeface="Arial" pitchFamily="-106" charset="0"/>
              </a:rPr>
              <a:t>Kunnossa, kun</a:t>
            </a:r>
          </a:p>
          <a:p>
            <a:pPr marL="714375" lvl="3" indent="-271463" eaLnBrk="1" hangingPunct="1">
              <a:spcBef>
                <a:spcPct val="10000"/>
              </a:spcBef>
              <a:buFontTx/>
              <a:buChar char="•"/>
              <a:tabLst>
                <a:tab pos="895350" algn="l"/>
              </a:tabLst>
              <a:defRPr/>
            </a:pPr>
            <a:r>
              <a:rPr lang="fi-FI" sz="2800" dirty="0">
                <a:ea typeface="Arial" pitchFamily="-106" charset="0"/>
                <a:cs typeface="Arial" pitchFamily="-106" charset="0"/>
              </a:rPr>
              <a:t>Pinnoilla ei ole silmin nähtävää pölyä</a:t>
            </a:r>
          </a:p>
          <a:p>
            <a:pPr marL="714375" lvl="3" indent="-271463" eaLnBrk="1" hangingPunct="1">
              <a:spcBef>
                <a:spcPct val="10000"/>
              </a:spcBef>
              <a:buFontTx/>
              <a:buChar char="•"/>
              <a:tabLst>
                <a:tab pos="895350" algn="l"/>
              </a:tabLst>
              <a:defRPr/>
            </a:pPr>
            <a:r>
              <a:rPr lang="fi-FI" sz="2800" u="none" dirty="0">
                <a:ea typeface="Arial" pitchFamily="-106" charset="0"/>
                <a:cs typeface="Arial" pitchFamily="-106" charset="0"/>
              </a:rPr>
              <a:t>Ei</a:t>
            </a:r>
            <a:r>
              <a:rPr lang="fi-FI" sz="2800" dirty="0">
                <a:ea typeface="Arial" pitchFamily="-106" charset="0"/>
                <a:cs typeface="Arial" pitchFamily="-106" charset="0"/>
              </a:rPr>
              <a:t> kokeilla sormella, tömistetä tms.</a:t>
            </a:r>
          </a:p>
          <a:p>
            <a:pPr marL="714375" lvl="3" indent="-271463" eaLnBrk="1" hangingPunct="1">
              <a:spcBef>
                <a:spcPct val="10000"/>
              </a:spcBef>
              <a:buFontTx/>
              <a:buChar char="•"/>
              <a:tabLst>
                <a:tab pos="895350" algn="l"/>
              </a:tabLst>
              <a:defRPr/>
            </a:pPr>
            <a:r>
              <a:rPr lang="fi-FI" sz="2800" dirty="0">
                <a:ea typeface="Arial" pitchFamily="-106" charset="0"/>
                <a:cs typeface="Arial" pitchFamily="-106" charset="0"/>
              </a:rPr>
              <a:t>Imuroitu pinta on OK</a:t>
            </a:r>
          </a:p>
          <a:p>
            <a:pPr marL="266700" indent="-266700" eaLnBrk="1" hangingPunct="1">
              <a:spcBef>
                <a:spcPct val="5000"/>
              </a:spcBef>
              <a:buFontTx/>
              <a:buChar char="•"/>
              <a:tabLst>
                <a:tab pos="800100" algn="l"/>
              </a:tabLst>
            </a:pPr>
            <a:endParaRPr lang="sv-SE" sz="2800" b="0" dirty="0">
              <a:latin typeface="Arial" charset="0"/>
              <a:cs typeface="Arial" charset="0"/>
            </a:endParaRPr>
          </a:p>
          <a:p>
            <a:pPr marL="266700" indent="-266700" eaLnBrk="1" hangingPunct="1">
              <a:spcBef>
                <a:spcPct val="5000"/>
              </a:spcBef>
              <a:buFontTx/>
              <a:buChar char="•"/>
              <a:tabLst>
                <a:tab pos="800100" algn="l"/>
              </a:tabLst>
            </a:pPr>
            <a:endParaRPr lang="fi-FI" sz="2800" b="1" dirty="0">
              <a:latin typeface="Arial" charset="0"/>
              <a:cs typeface="Arial" charset="0"/>
            </a:endParaRPr>
          </a:p>
          <a:p>
            <a:pPr marL="0" indent="0">
              <a:spcBef>
                <a:spcPts val="200"/>
              </a:spcBef>
              <a:buNone/>
            </a:pPr>
            <a:r>
              <a:rPr lang="fi-FI" sz="1200" b="1" dirty="0"/>
              <a:t>ARVOIDAAN </a:t>
            </a:r>
          </a:p>
          <a:p>
            <a:pPr>
              <a:spcBef>
                <a:spcPts val="200"/>
              </a:spcBef>
            </a:pPr>
            <a:r>
              <a:rPr lang="fi-FI" sz="1200" dirty="0"/>
              <a:t>PÖLYISYYS</a:t>
            </a:r>
          </a:p>
          <a:p>
            <a:pPr marL="0" indent="0">
              <a:spcBef>
                <a:spcPts val="200"/>
              </a:spcBef>
              <a:buNone/>
            </a:pPr>
            <a:r>
              <a:rPr lang="fi-FI" sz="1200" b="1" dirty="0"/>
              <a:t>MERKINTÄ / ALUE</a:t>
            </a:r>
          </a:p>
          <a:p>
            <a:pPr marL="0" indent="0">
              <a:spcBef>
                <a:spcPts val="200"/>
              </a:spcBef>
              <a:buNone/>
            </a:pPr>
            <a:r>
              <a:rPr lang="fi-FI" sz="1200" dirty="0"/>
              <a:t>1 PÖYISYYDESTÄ</a:t>
            </a:r>
          </a:p>
          <a:p>
            <a:pPr marL="0" indent="0">
              <a:spcBef>
                <a:spcPts val="200"/>
              </a:spcBef>
              <a:buNone/>
            </a:pPr>
            <a:r>
              <a:rPr lang="fi-FI" sz="1200" b="1" dirty="0"/>
              <a:t>HYVÄKSYMYSPERUSTEET</a:t>
            </a:r>
          </a:p>
          <a:p>
            <a:pPr>
              <a:spcBef>
                <a:spcPts val="200"/>
              </a:spcBef>
            </a:pPr>
            <a:r>
              <a:rPr lang="fi-FI" sz="1200" dirty="0"/>
              <a:t>EI SILMINNÄHTÄVÄÄ PÖLYÄ: IMUROITU JÄLKI</a:t>
            </a:r>
          </a:p>
          <a:p>
            <a:pPr>
              <a:spcBef>
                <a:spcPts val="200"/>
              </a:spcBef>
            </a:pPr>
            <a:endParaRPr lang="fi-FI" sz="1200" dirty="0"/>
          </a:p>
        </p:txBody>
      </p:sp>
      <p:sp>
        <p:nvSpPr>
          <p:cNvPr id="4" name="Dian numeron paikkamerkki 3"/>
          <p:cNvSpPr>
            <a:spLocks noGrp="1"/>
          </p:cNvSpPr>
          <p:nvPr>
            <p:ph type="sldNum" sz="quarter" idx="5"/>
          </p:nvPr>
        </p:nvSpPr>
        <p:spPr/>
        <p:txBody>
          <a:bodyPr/>
          <a:lstStyle/>
          <a:p>
            <a:fld id="{869DF649-5071-2040-8239-129F95BD8C0B}" type="slidenum">
              <a:rPr lang="sv-SE" smtClean="0"/>
              <a:t>37</a:t>
            </a:fld>
            <a:endParaRPr lang="sv-SE"/>
          </a:p>
        </p:txBody>
      </p:sp>
    </p:spTree>
    <p:extLst>
      <p:ext uri="{BB962C8B-B14F-4D97-AF65-F5344CB8AC3E}">
        <p14:creationId xmlns:p14="http://schemas.microsoft.com/office/powerpoint/2010/main" val="31764920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kern="1200" dirty="0">
                <a:solidFill>
                  <a:schemeClr val="tx1"/>
                </a:solidFill>
                <a:effectLst/>
                <a:latin typeface="+mn-lt"/>
                <a:ea typeface="+mn-ea"/>
                <a:cs typeface="+mn-cs"/>
              </a:rPr>
              <a:t>Pölyisyys havainnot tehdään ruutujaolla, jolloin arvioidaan ruutu kerrallaan. </a:t>
            </a:r>
          </a:p>
          <a:p>
            <a:r>
              <a:rPr lang="fi-FI" sz="1200" kern="1200" dirty="0">
                <a:solidFill>
                  <a:schemeClr val="tx1"/>
                </a:solidFill>
                <a:effectLst/>
                <a:latin typeface="+mn-lt"/>
                <a:ea typeface="+mn-ea"/>
                <a:cs typeface="+mn-cs"/>
              </a:rPr>
              <a:t>Pölyä ei arvioida työvaiheesta, josta pöly syntyy vaan havainnointi menee Työskentely (suojaimet) ja Koneet (kohdepoisto) kohtaan. </a:t>
            </a:r>
          </a:p>
          <a:p>
            <a:r>
              <a:rPr lang="fi-FI" sz="1200" kern="1200" dirty="0">
                <a:solidFill>
                  <a:schemeClr val="tx1"/>
                </a:solidFill>
                <a:effectLst/>
                <a:latin typeface="+mn-lt"/>
                <a:ea typeface="+mn-ea"/>
                <a:cs typeface="+mn-cs"/>
              </a:rPr>
              <a:t>Pölyn </a:t>
            </a:r>
            <a:r>
              <a:rPr lang="fi-FI" sz="1200" kern="1200">
                <a:solidFill>
                  <a:schemeClr val="tx1"/>
                </a:solidFill>
                <a:effectLst/>
                <a:latin typeface="+mn-lt"/>
                <a:ea typeface="+mn-ea"/>
                <a:cs typeface="+mn-cs"/>
              </a:rPr>
              <a:t>leviäminen ympäröiville </a:t>
            </a:r>
            <a:r>
              <a:rPr lang="fi-FI" sz="1200" kern="1200" dirty="0">
                <a:solidFill>
                  <a:schemeClr val="tx1"/>
                </a:solidFill>
                <a:effectLst/>
                <a:latin typeface="+mn-lt"/>
                <a:ea typeface="+mn-ea"/>
                <a:cs typeface="+mn-cs"/>
              </a:rPr>
              <a:t>alueille estettävä, mikäli näin ei ole -&gt; voi aiheuttaa väärin merkinnän ympäröivästä ruudusta. </a:t>
            </a:r>
          </a:p>
          <a:p>
            <a:endParaRPr lang="sv-SE" dirty="0"/>
          </a:p>
        </p:txBody>
      </p:sp>
      <p:sp>
        <p:nvSpPr>
          <p:cNvPr id="4" name="Dian numeron paikkamerkki 3"/>
          <p:cNvSpPr>
            <a:spLocks noGrp="1"/>
          </p:cNvSpPr>
          <p:nvPr>
            <p:ph type="sldNum" sz="quarter" idx="5"/>
          </p:nvPr>
        </p:nvSpPr>
        <p:spPr/>
        <p:txBody>
          <a:bodyPr/>
          <a:lstStyle/>
          <a:p>
            <a:fld id="{869DF649-5071-2040-8239-129F95BD8C0B}" type="slidenum">
              <a:rPr lang="sv-SE" smtClean="0"/>
              <a:t>38</a:t>
            </a:fld>
            <a:endParaRPr lang="sv-SE"/>
          </a:p>
        </p:txBody>
      </p:sp>
    </p:spTree>
    <p:extLst>
      <p:ext uri="{BB962C8B-B14F-4D97-AF65-F5344CB8AC3E}">
        <p14:creationId xmlns:p14="http://schemas.microsoft.com/office/powerpoint/2010/main" val="1470909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sv-SE" dirty="0"/>
          </a:p>
        </p:txBody>
      </p:sp>
      <p:sp>
        <p:nvSpPr>
          <p:cNvPr id="4" name="Dian numeron paikkamerkki 3"/>
          <p:cNvSpPr>
            <a:spLocks noGrp="1"/>
          </p:cNvSpPr>
          <p:nvPr>
            <p:ph type="sldNum" sz="quarter" idx="5"/>
          </p:nvPr>
        </p:nvSpPr>
        <p:spPr/>
        <p:txBody>
          <a:bodyPr/>
          <a:lstStyle/>
          <a:p>
            <a:fld id="{869DF649-5071-2040-8239-129F95BD8C0B}" type="slidenum">
              <a:rPr lang="sv-SE" smtClean="0"/>
              <a:t>39</a:t>
            </a:fld>
            <a:endParaRPr lang="sv-SE"/>
          </a:p>
        </p:txBody>
      </p:sp>
    </p:spTree>
    <p:extLst>
      <p:ext uri="{BB962C8B-B14F-4D97-AF65-F5344CB8AC3E}">
        <p14:creationId xmlns:p14="http://schemas.microsoft.com/office/powerpoint/2010/main" val="26775086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noProof="0" dirty="0"/>
              <a:t>Rudus turvapuistoissa voi myös vierailla: </a:t>
            </a:r>
            <a:r>
              <a:rPr lang="fi-FI" noProof="0" dirty="0" err="1"/>
              <a:t>https</a:t>
            </a:r>
            <a:r>
              <a:rPr lang="fi-FI" noProof="0" dirty="0"/>
              <a:t>://</a:t>
            </a:r>
            <a:r>
              <a:rPr lang="fi-FI" noProof="0" dirty="0" err="1"/>
              <a:t>www.turvapuisto.fi</a:t>
            </a:r>
            <a:r>
              <a:rPr lang="fi-FI" noProof="0" dirty="0"/>
              <a:t>/ </a:t>
            </a:r>
          </a:p>
          <a:p>
            <a:r>
              <a:rPr lang="fi-FI" noProof="0" dirty="0"/>
              <a:t>Rudus turvapuiston rasteihin voi tutustua myös verkossa: </a:t>
            </a:r>
            <a:r>
              <a:rPr lang="fi-FI" noProof="0" dirty="0" err="1"/>
              <a:t>https</a:t>
            </a:r>
            <a:r>
              <a:rPr lang="fi-FI" noProof="0" dirty="0"/>
              <a:t>://</a:t>
            </a:r>
            <a:r>
              <a:rPr lang="fi-FI" noProof="0" dirty="0" err="1"/>
              <a:t>www.turvapuisto.fi</a:t>
            </a:r>
            <a:r>
              <a:rPr lang="fi-FI" noProof="0" dirty="0"/>
              <a:t>/rastit </a:t>
            </a:r>
          </a:p>
          <a:p>
            <a:r>
              <a:rPr lang="fi-FI" noProof="0" dirty="0"/>
              <a:t>MVR mittarirataa voi harjoitella oheisen MVR-RATA dokumentin avulla.</a:t>
            </a:r>
          </a:p>
          <a:p>
            <a:r>
              <a:rPr lang="fi-FI" noProof="0" dirty="0"/>
              <a:t>MVR ohjeet löytyvät täältä: </a:t>
            </a:r>
            <a:r>
              <a:rPr lang="fi-FI" noProof="0" dirty="0" err="1"/>
              <a:t>https</a:t>
            </a:r>
            <a:r>
              <a:rPr lang="fi-FI" noProof="0" dirty="0"/>
              <a:t>://</a:t>
            </a:r>
            <a:r>
              <a:rPr lang="fi-FI" noProof="0" dirty="0" err="1"/>
              <a:t>www.rakennusteollisuus.fi</a:t>
            </a:r>
            <a:r>
              <a:rPr lang="fi-FI" noProof="0" dirty="0"/>
              <a:t>/INFRA/tietoa-alasta/</a:t>
            </a:r>
            <a:r>
              <a:rPr lang="fi-FI" noProof="0" dirty="0" err="1"/>
              <a:t>Tyoturvallisuus</a:t>
            </a:r>
            <a:r>
              <a:rPr lang="fi-FI" noProof="0" dirty="0"/>
              <a:t>/Turvallisuusmittarit/ </a:t>
            </a:r>
          </a:p>
          <a:p>
            <a:endParaRPr lang="fi-FI" noProof="0" dirty="0"/>
          </a:p>
          <a:p>
            <a:endParaRPr lang="fi-FI" noProof="0" dirty="0"/>
          </a:p>
        </p:txBody>
      </p:sp>
      <p:sp>
        <p:nvSpPr>
          <p:cNvPr id="4" name="Dian numeron paikkamerkki 3"/>
          <p:cNvSpPr>
            <a:spLocks noGrp="1"/>
          </p:cNvSpPr>
          <p:nvPr>
            <p:ph type="sldNum" sz="quarter" idx="5"/>
          </p:nvPr>
        </p:nvSpPr>
        <p:spPr/>
        <p:txBody>
          <a:bodyPr/>
          <a:lstStyle/>
          <a:p>
            <a:fld id="{869DF649-5071-2040-8239-129F95BD8C0B}" type="slidenum">
              <a:rPr lang="sv-SE" smtClean="0"/>
              <a:t>40</a:t>
            </a:fld>
            <a:endParaRPr lang="sv-SE"/>
          </a:p>
        </p:txBody>
      </p:sp>
    </p:spTree>
    <p:extLst>
      <p:ext uri="{BB962C8B-B14F-4D97-AF65-F5344CB8AC3E}">
        <p14:creationId xmlns:p14="http://schemas.microsoft.com/office/powerpoint/2010/main" val="1004459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Dian kuvan paikkamerkki 1">
            <a:extLst>
              <a:ext uri="{FF2B5EF4-FFF2-40B4-BE49-F238E27FC236}">
                <a16:creationId xmlns:a16="http://schemas.microsoft.com/office/drawing/2014/main" id="{CAFCF6C5-4C37-324D-B5A9-7339D32D324C}"/>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Huomautusten paikkamerkki 2">
            <a:extLst>
              <a:ext uri="{FF2B5EF4-FFF2-40B4-BE49-F238E27FC236}">
                <a16:creationId xmlns:a16="http://schemas.microsoft.com/office/drawing/2014/main" id="{212C8DF9-4BA8-994F-8040-B3404CB3FA4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fi-FI" altLang="fi-FI" dirty="0">
                <a:ea typeface="ＭＳ Ｐゴシック" panose="020B0600070205080204" pitchFamily="34" charset="-128"/>
              </a:rPr>
              <a:t>Käynnistys koulutetaan mittaajat.</a:t>
            </a:r>
          </a:p>
          <a:p>
            <a:pPr eaLnBrk="1" hangingPunct="1">
              <a:spcBef>
                <a:spcPct val="0"/>
              </a:spcBef>
            </a:pPr>
            <a:r>
              <a:rPr lang="fi-FI" altLang="fi-FI" dirty="0">
                <a:ea typeface="ＭＳ Ｐゴシック" panose="020B0600070205080204" pitchFamily="34" charset="-128"/>
              </a:rPr>
              <a:t>Tehdään mittauksia ja tiedotetaan siitä. Myös aliurakoitsijoille pitää tiedottaa. </a:t>
            </a:r>
          </a:p>
          <a:p>
            <a:pPr eaLnBrk="1" hangingPunct="1">
              <a:spcBef>
                <a:spcPct val="0"/>
              </a:spcBef>
            </a:pPr>
            <a:r>
              <a:rPr lang="fi-FI" altLang="fi-FI" dirty="0">
                <a:ea typeface="ＭＳ Ｐゴシック" panose="020B0600070205080204" pitchFamily="34" charset="-128"/>
              </a:rPr>
              <a:t>Mittauspöytäkirja on julkinen asiakirja ja pidetään siis esillä – kuittaukset kun toimenpiteet toteutettu</a:t>
            </a:r>
          </a:p>
          <a:p>
            <a:pPr eaLnBrk="1" hangingPunct="1">
              <a:spcBef>
                <a:spcPct val="0"/>
              </a:spcBef>
            </a:pPr>
            <a:r>
              <a:rPr lang="fi-FI" altLang="fi-FI" dirty="0">
                <a:ea typeface="ＭＳ Ｐゴシック" panose="020B0600070205080204" pitchFamily="34" charset="-128"/>
              </a:rPr>
              <a:t>Annetaan aina palautetta ja muistetaan myös kiittää.</a:t>
            </a:r>
          </a:p>
          <a:p>
            <a:pPr eaLnBrk="1" hangingPunct="1">
              <a:spcBef>
                <a:spcPct val="0"/>
              </a:spcBef>
            </a:pPr>
            <a:r>
              <a:rPr lang="fi-FI" altLang="fi-FI" dirty="0">
                <a:ea typeface="ＭＳ Ｐゴシック" panose="020B0600070205080204" pitchFamily="34" charset="-128"/>
              </a:rPr>
              <a:t>Muistakaa kiittää ja olla positiivisia ja kannustavia. Aiheesta kuitenkin.</a:t>
            </a:r>
          </a:p>
          <a:p>
            <a:pPr eaLnBrk="1" hangingPunct="1">
              <a:spcBef>
                <a:spcPct val="0"/>
              </a:spcBef>
            </a:pPr>
            <a:r>
              <a:rPr lang="fi-FI" altLang="fi-FI" dirty="0">
                <a:ea typeface="ＭＳ Ｐゴシック" panose="020B0600070205080204" pitchFamily="34" charset="-128"/>
              </a:rPr>
              <a:t>Toimenpiteet toteutetaan aikataulussa. </a:t>
            </a:r>
          </a:p>
          <a:p>
            <a:pPr eaLnBrk="1" hangingPunct="1">
              <a:spcBef>
                <a:spcPct val="0"/>
              </a:spcBef>
            </a:pPr>
            <a:r>
              <a:rPr lang="fi-FI" altLang="fi-FI" dirty="0">
                <a:ea typeface="ＭＳ Ｐゴシック" panose="020B0600070205080204" pitchFamily="34" charset="-128"/>
              </a:rPr>
              <a:t>Valitut toimenpiteet sellaisia, että sama ei toistu viikosta toiseen (pureutuu puutteen juurisyyhyn esim. suunnitelmapuutteeseen)</a:t>
            </a:r>
          </a:p>
          <a:p>
            <a:pPr eaLnBrk="1" hangingPunct="1">
              <a:spcBef>
                <a:spcPct val="0"/>
              </a:spcBef>
            </a:pPr>
            <a:endParaRPr lang="fi-FI" altLang="fi-FI" dirty="0">
              <a:ea typeface="ＭＳ Ｐゴシック" panose="020B0600070205080204" pitchFamily="34" charset="-128"/>
            </a:endParaRPr>
          </a:p>
          <a:p>
            <a:pPr eaLnBrk="1" hangingPunct="1">
              <a:spcBef>
                <a:spcPct val="0"/>
              </a:spcBef>
            </a:pPr>
            <a:r>
              <a:rPr lang="fi-FI" altLang="fi-FI" dirty="0">
                <a:ea typeface="ＭＳ Ｐゴシック" panose="020B0600070205080204" pitchFamily="34" charset="-128"/>
              </a:rPr>
              <a:t>Skanska pakka: </a:t>
            </a:r>
            <a:r>
              <a:rPr lang="fi-FI" altLang="fi-FI" dirty="0" err="1">
                <a:ea typeface="ＭＳ Ｐゴシック" panose="020B0600070205080204" pitchFamily="34" charset="-128"/>
              </a:rPr>
              <a:t>https</a:t>
            </a:r>
            <a:r>
              <a:rPr lang="fi-FI" altLang="fi-FI" dirty="0">
                <a:ea typeface="ＭＳ Ｐゴシック" panose="020B0600070205080204" pitchFamily="34" charset="-128"/>
              </a:rPr>
              <a:t>://</a:t>
            </a:r>
            <a:r>
              <a:rPr lang="fi-FI" altLang="fi-FI" dirty="0" err="1">
                <a:ea typeface="ＭＳ Ｐゴシック" panose="020B0600070205080204" pitchFamily="34" charset="-128"/>
              </a:rPr>
              <a:t>pakka.skanska.fi</a:t>
            </a:r>
            <a:r>
              <a:rPr lang="fi-FI" altLang="fi-FI" dirty="0">
                <a:ea typeface="ＭＳ Ｐゴシック" panose="020B0600070205080204" pitchFamily="34" charset="-128"/>
              </a:rPr>
              <a:t>/ Pakassa on hyväksymiskriteerit sekä TR- että MVR mittaukseen.</a:t>
            </a:r>
          </a:p>
          <a:p>
            <a:pPr eaLnBrk="1" hangingPunct="1">
              <a:spcBef>
                <a:spcPct val="0"/>
              </a:spcBef>
            </a:pPr>
            <a:endParaRPr lang="fi-FI" altLang="fi-FI" dirty="0">
              <a:ea typeface="ＭＳ Ｐゴシック" panose="020B0600070205080204" pitchFamily="34" charset="-128"/>
            </a:endParaRPr>
          </a:p>
          <a:p>
            <a:pPr eaLnBrk="1" hangingPunct="1">
              <a:spcBef>
                <a:spcPct val="0"/>
              </a:spcBef>
            </a:pPr>
            <a:endParaRPr lang="fi-FI" altLang="fi-FI" dirty="0">
              <a:ea typeface="ＭＳ Ｐゴシック" panose="020B0600070205080204" pitchFamily="34" charset="-128"/>
            </a:endParaRPr>
          </a:p>
        </p:txBody>
      </p:sp>
      <p:sp>
        <p:nvSpPr>
          <p:cNvPr id="16387" name="Dian numeron paikkamerkki 3">
            <a:extLst>
              <a:ext uri="{FF2B5EF4-FFF2-40B4-BE49-F238E27FC236}">
                <a16:creationId xmlns:a16="http://schemas.microsoft.com/office/drawing/2014/main" id="{C3EED5C0-D48D-2241-BA17-036929045CB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EA26711-63FC-8F43-8FA4-5A19F94988D3}" type="slidenum">
              <a:rPr lang="sv-SE" altLang="fi-FI" sz="1200"/>
              <a:pPr eaLnBrk="1" hangingPunct="1"/>
              <a:t>5</a:t>
            </a:fld>
            <a:endParaRPr lang="sv-SE" altLang="fi-FI"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sv-SE" dirty="0"/>
          </a:p>
        </p:txBody>
      </p:sp>
      <p:sp>
        <p:nvSpPr>
          <p:cNvPr id="4" name="Dian numeron paikkamerkki 3"/>
          <p:cNvSpPr>
            <a:spLocks noGrp="1"/>
          </p:cNvSpPr>
          <p:nvPr>
            <p:ph type="sldNum" sz="quarter" idx="5"/>
          </p:nvPr>
        </p:nvSpPr>
        <p:spPr/>
        <p:txBody>
          <a:bodyPr/>
          <a:lstStyle/>
          <a:p>
            <a:fld id="{869DF649-5071-2040-8239-129F95BD8C0B}" type="slidenum">
              <a:rPr lang="sv-SE" smtClean="0"/>
              <a:t>6</a:t>
            </a:fld>
            <a:endParaRPr lang="sv-SE"/>
          </a:p>
        </p:txBody>
      </p:sp>
    </p:spTree>
    <p:extLst>
      <p:ext uri="{BB962C8B-B14F-4D97-AF65-F5344CB8AC3E}">
        <p14:creationId xmlns:p14="http://schemas.microsoft.com/office/powerpoint/2010/main" val="1794741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Dian kuvan paikkamerkki 1">
            <a:extLst>
              <a:ext uri="{FF2B5EF4-FFF2-40B4-BE49-F238E27FC236}">
                <a16:creationId xmlns:a16="http://schemas.microsoft.com/office/drawing/2014/main" id="{8620B729-4A98-6A4F-A7C3-886C2BB51711}"/>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Huomautusten paikkamerkki 2">
            <a:extLst>
              <a:ext uri="{FF2B5EF4-FFF2-40B4-BE49-F238E27FC236}">
                <a16:creationId xmlns:a16="http://schemas.microsoft.com/office/drawing/2014/main" id="{0131FF55-AF01-2243-815A-6BA23D8E86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fi-FI" altLang="fi-FI" dirty="0">
                <a:ea typeface="ＭＳ Ｐゴシック" panose="020B0600070205080204" pitchFamily="34" charset="-128"/>
              </a:rPr>
              <a:t>Kierretään koko työmaa</a:t>
            </a:r>
          </a:p>
          <a:p>
            <a:pPr eaLnBrk="1" hangingPunct="1">
              <a:spcBef>
                <a:spcPct val="0"/>
              </a:spcBef>
            </a:pPr>
            <a:r>
              <a:rPr lang="fi-FI" altLang="fi-FI" dirty="0">
                <a:ea typeface="ＭＳ Ｐゴシック" panose="020B0600070205080204" pitchFamily="34" charset="-128"/>
              </a:rPr>
              <a:t>Työntekijöiden edustajalle on varattava mahdollisuus osallistua</a:t>
            </a:r>
          </a:p>
          <a:p>
            <a:pPr eaLnBrk="1" hangingPunct="1">
              <a:spcBef>
                <a:spcPct val="0"/>
              </a:spcBef>
            </a:pPr>
            <a:r>
              <a:rPr lang="fi-FI" altLang="fi-FI" dirty="0">
                <a:ea typeface="ＭＳ Ｐゴシック" panose="020B0600070205080204" pitchFamily="34" charset="-128"/>
              </a:rPr>
              <a:t>Työmaan aluejako, olisi hyvä jos alueen pystyy havainnoimaan yhdellä katsomalla.</a:t>
            </a:r>
          </a:p>
          <a:p>
            <a:pPr eaLnBrk="1" hangingPunct="1">
              <a:spcBef>
                <a:spcPct val="0"/>
              </a:spcBef>
            </a:pPr>
            <a:r>
              <a:rPr lang="fi-FI" altLang="fi-FI" dirty="0">
                <a:ea typeface="ＭＳ Ｐゴシック" panose="020B0600070205080204" pitchFamily="34" charset="-128"/>
              </a:rPr>
              <a:t>Liian isot ruudut: asioita ja havainnoimatta</a:t>
            </a:r>
          </a:p>
          <a:p>
            <a:pPr eaLnBrk="1" hangingPunct="1">
              <a:spcBef>
                <a:spcPct val="0"/>
              </a:spcBef>
            </a:pPr>
            <a:r>
              <a:rPr lang="fi-FI" altLang="fi-FI" dirty="0">
                <a:ea typeface="ＭＳ Ｐゴシック" panose="020B0600070205080204" pitchFamily="34" charset="-128"/>
              </a:rPr>
              <a:t>Eli aluejako (ruudutus) niin että voidaan havainnoida kaikki asiat (esim. myös nostoapuvälineet).</a:t>
            </a:r>
          </a:p>
          <a:p>
            <a:pPr eaLnBrk="1" hangingPunct="1">
              <a:spcBef>
                <a:spcPct val="0"/>
              </a:spcBef>
            </a:pPr>
            <a:r>
              <a:rPr lang="fi-FI" altLang="fi-FI" dirty="0">
                <a:ea typeface="ＭＳ Ｐゴシック" panose="020B0600070205080204" pitchFamily="34" charset="-128"/>
              </a:rPr>
              <a:t>Arvioidaan vain sitä ruutua missä ollaan. Ei viereisiä eikä jälkeen jos nähdään edelliseen ruutuun. </a:t>
            </a:r>
          </a:p>
          <a:p>
            <a:pPr eaLnBrk="1" hangingPunct="1">
              <a:spcBef>
                <a:spcPct val="0"/>
              </a:spcBef>
            </a:pPr>
            <a:r>
              <a:rPr lang="fi-FI" altLang="fi-FI" dirty="0">
                <a:ea typeface="ＭＳ Ｐゴシック" panose="020B0600070205080204" pitchFamily="34" charset="-128"/>
              </a:rPr>
              <a:t>Havainnoidaan sen hetkinen tilanne ei tilannetta tunti sitten tai huomenna.</a:t>
            </a:r>
          </a:p>
          <a:p>
            <a:pPr eaLnBrk="1" hangingPunct="1">
              <a:spcBef>
                <a:spcPct val="0"/>
              </a:spcBef>
            </a:pPr>
            <a:r>
              <a:rPr lang="fi-FI" altLang="fi-FI" dirty="0">
                <a:ea typeface="ＭＳ Ｐゴシック" panose="020B0600070205080204" pitchFamily="34" charset="-128"/>
              </a:rPr>
              <a:t>Luotettavan indeksin saamiseksi havaintoja tulisi saada vähintään 100 kappaletta kierroksen aikana ja tämä toteutuu talonrakennustyömailla käytännössä aina. Ongelma vähistä havainnoista on lähinnä pienillä maarakennustyömailla. Tällä ei sinänsä ole merkitystä turvallisuuden kannalta koska kaikki asiat tulee arvioida ja puutteet laittaa kuntoon. Merkitystä ainoastaan indeksin luotettavuuden kannalta.</a:t>
            </a:r>
          </a:p>
          <a:p>
            <a:pPr eaLnBrk="1" hangingPunct="1">
              <a:spcBef>
                <a:spcPct val="0"/>
              </a:spcBef>
            </a:pPr>
            <a:endParaRPr lang="fi-FI" altLang="fi-FI" dirty="0">
              <a:ea typeface="ＭＳ Ｐゴシック" panose="020B0600070205080204" pitchFamily="34" charset="-128"/>
            </a:endParaRPr>
          </a:p>
          <a:p>
            <a:pPr eaLnBrk="1" hangingPunct="1">
              <a:spcBef>
                <a:spcPct val="0"/>
              </a:spcBef>
            </a:pPr>
            <a:endParaRPr lang="fi-FI" altLang="fi-FI" dirty="0">
              <a:ea typeface="ＭＳ Ｐゴシック" panose="020B0600070205080204" pitchFamily="34" charset="-128"/>
            </a:endParaRPr>
          </a:p>
          <a:p>
            <a:pPr eaLnBrk="1" hangingPunct="1">
              <a:spcBef>
                <a:spcPct val="0"/>
              </a:spcBef>
            </a:pPr>
            <a:endParaRPr lang="fi-FI" altLang="fi-FI" dirty="0">
              <a:ea typeface="ＭＳ Ｐゴシック" panose="020B0600070205080204" pitchFamily="34" charset="-128"/>
            </a:endParaRPr>
          </a:p>
        </p:txBody>
      </p:sp>
      <p:sp>
        <p:nvSpPr>
          <p:cNvPr id="18435" name="Dian numeron paikkamerkki 3">
            <a:extLst>
              <a:ext uri="{FF2B5EF4-FFF2-40B4-BE49-F238E27FC236}">
                <a16:creationId xmlns:a16="http://schemas.microsoft.com/office/drawing/2014/main" id="{A8C83107-664D-7A4D-863A-CA3729CB9FC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8C5BE2A-AE1D-F742-A383-09A0229AF2F8}" type="slidenum">
              <a:rPr lang="sv-SE" altLang="fi-FI" sz="1200"/>
              <a:pPr eaLnBrk="1" hangingPunct="1"/>
              <a:t>7</a:t>
            </a:fld>
            <a:endParaRPr lang="sv-SE" altLang="fi-FI"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sv-SE" dirty="0"/>
          </a:p>
        </p:txBody>
      </p:sp>
      <p:sp>
        <p:nvSpPr>
          <p:cNvPr id="4" name="Dian numeron paikkamerkki 3"/>
          <p:cNvSpPr>
            <a:spLocks noGrp="1"/>
          </p:cNvSpPr>
          <p:nvPr>
            <p:ph type="sldNum" sz="quarter" idx="5"/>
          </p:nvPr>
        </p:nvSpPr>
        <p:spPr/>
        <p:txBody>
          <a:bodyPr/>
          <a:lstStyle/>
          <a:p>
            <a:fld id="{869DF649-5071-2040-8239-129F95BD8C0B}" type="slidenum">
              <a:rPr lang="sv-SE" smtClean="0"/>
              <a:t>8</a:t>
            </a:fld>
            <a:endParaRPr lang="sv-SE"/>
          </a:p>
        </p:txBody>
      </p:sp>
    </p:spTree>
    <p:extLst>
      <p:ext uri="{BB962C8B-B14F-4D97-AF65-F5344CB8AC3E}">
        <p14:creationId xmlns:p14="http://schemas.microsoft.com/office/powerpoint/2010/main" val="3671376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altLang="fi-FI" dirty="0">
                <a:ea typeface="ＭＳ Ｐゴシック" panose="020B0600070205080204" pitchFamily="34" charset="-128"/>
              </a:rPr>
              <a:t>Lähtökohtaisesti yksi lomake per työmaa, i</a:t>
            </a:r>
            <a:r>
              <a:rPr lang="fi-FI" noProof="0" dirty="0"/>
              <a:t>soissa kohteessa voi jakaa esim. projektikokonaisuuksiin ja yhdistää lopuksi</a:t>
            </a:r>
          </a:p>
          <a:p>
            <a:pPr marL="171450" indent="-171450">
              <a:buFont typeface="Arial" panose="020B0604020202020204" pitchFamily="34" charset="0"/>
              <a:buChar char="•"/>
            </a:pPr>
            <a:r>
              <a:rPr lang="fi-FI" noProof="0" dirty="0"/>
              <a:t>Lomake käydään läpi järjestyksessä alkaen kohdasta 1 ja päättyen kohtaan 6</a:t>
            </a:r>
          </a:p>
          <a:p>
            <a:pPr marL="171450" indent="-171450" eaLnBrk="1" hangingPunct="1">
              <a:spcBef>
                <a:spcPct val="0"/>
              </a:spcBef>
              <a:buFont typeface="Arial" panose="020B0604020202020204" pitchFamily="34" charset="0"/>
              <a:buChar char="•"/>
            </a:pPr>
            <a:r>
              <a:rPr lang="fi-FI" altLang="fi-FI" dirty="0">
                <a:ea typeface="ＭＳ Ｐゴシック" panose="020B0600070205080204" pitchFamily="34" charset="-128"/>
              </a:rPr>
              <a:t>Muistakaa tukkimiehen kirjanpito kun käytetään paperilomaketta niin on helpompi sitten lopuksi on laskea</a:t>
            </a:r>
          </a:p>
          <a:p>
            <a:pPr marL="171450" indent="-171450" eaLnBrk="1" hangingPunct="1">
              <a:spcBef>
                <a:spcPct val="0"/>
              </a:spcBef>
              <a:buFont typeface="Arial" panose="020B0604020202020204" pitchFamily="34" charset="0"/>
              <a:buChar char="•"/>
            </a:pPr>
            <a:r>
              <a:rPr lang="fi-FI" altLang="fi-FI" dirty="0">
                <a:ea typeface="ＭＳ Ｐゴシック" panose="020B0600070205080204" pitchFamily="34" charset="-128"/>
              </a:rPr>
              <a:t>Oikein merkintöjen laittaminen unohtuu usein kokemattomilta: totuudenmukainen/vertailukelpoinen indeksi. </a:t>
            </a:r>
          </a:p>
          <a:p>
            <a:pPr marL="171450" indent="-171450" eaLnBrk="1" hangingPunct="1">
              <a:spcBef>
                <a:spcPct val="0"/>
              </a:spcBef>
              <a:buFont typeface="Arial" panose="020B0604020202020204" pitchFamily="34" charset="0"/>
              <a:buChar char="•"/>
            </a:pPr>
            <a:r>
              <a:rPr lang="fi-FI" altLang="fi-FI" dirty="0">
                <a:ea typeface="ＭＳ Ｐゴシック" panose="020B0600070205080204" pitchFamily="34" charset="-128"/>
              </a:rPr>
              <a:t>Huomautussarake saattaa paperilomaketta käytettäessä täyttyä: varaa kierrokselle mukaan lisää paperia. </a:t>
            </a:r>
          </a:p>
          <a:p>
            <a:pPr marL="171450" indent="-171450" eaLnBrk="1" hangingPunct="1">
              <a:spcBef>
                <a:spcPct val="0"/>
              </a:spcBef>
              <a:buFont typeface="Arial" panose="020B0604020202020204" pitchFamily="34" charset="0"/>
              <a:buChar char="•"/>
            </a:pPr>
            <a:r>
              <a:rPr lang="fi-FI" altLang="fi-FI" dirty="0">
                <a:ea typeface="ＭＳ Ｐゴシック" panose="020B0600070205080204" pitchFamily="34" charset="-128"/>
              </a:rPr>
              <a:t>Pikkujutut kuntoon suoraan kierroksen aikana esim. kaide paikoilleen, jos aikaa ja turvallista. </a:t>
            </a:r>
            <a:r>
              <a:rPr lang="fi-FI" altLang="fi-FI" dirty="0" err="1">
                <a:ea typeface="ＭＳ Ｐゴシック" panose="020B0600070205080204" pitchFamily="34" charset="-128"/>
              </a:rPr>
              <a:t>Huom</a:t>
            </a:r>
            <a:r>
              <a:rPr lang="fi-FI" altLang="fi-FI" dirty="0">
                <a:ea typeface="ＭＳ Ｐゴシック" panose="020B0600070205080204" pitchFamily="34" charset="-128"/>
              </a:rPr>
              <a:t>! voi olla, että työntekijät ei silloin itse opi.</a:t>
            </a:r>
          </a:p>
          <a:p>
            <a:pPr marL="171450" indent="-171450" eaLnBrk="1" hangingPunct="1">
              <a:spcBef>
                <a:spcPct val="0"/>
              </a:spcBef>
              <a:buFont typeface="Arial" panose="020B0604020202020204" pitchFamily="34" charset="0"/>
              <a:buChar char="•"/>
            </a:pPr>
            <a:r>
              <a:rPr lang="fi-FI" altLang="fi-FI" dirty="0">
                <a:ea typeface="ＭＳ Ｐゴシック" panose="020B0600070205080204" pitchFamily="34" charset="-128"/>
              </a:rPr>
              <a:t>Vakavat jutut syytä laitella heti kuntoon tai vähintään estää heti vaaralle altistuminen. </a:t>
            </a: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fi-FI" altLang="fi-FI" dirty="0">
                <a:ea typeface="ＭＳ Ｐゴシック" panose="020B0600070205080204" pitchFamily="34" charset="-128"/>
              </a:rPr>
              <a:t>Huomautussarakkeen täyttäminen, siten että kuntoon laittaminen ja myös toimenpiteiden laajempi viestintä onnistuu kirjausten perusteella </a:t>
            </a: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fi-FI" altLang="fi-FI" dirty="0">
                <a:ea typeface="ＭＳ Ｐゴシック" panose="020B0600070205080204" pitchFamily="34" charset="-128"/>
              </a:rPr>
              <a:t>Puutteet laitetaan kuntoon / aikataulutetaan korjaustoimenpiteet ja asia kuitataan asiakirjaan</a:t>
            </a: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fi-FI" altLang="fi-FI" dirty="0">
                <a:ea typeface="ＭＳ Ｐゴシック" panose="020B0600070205080204" pitchFamily="34" charset="-128"/>
              </a:rPr>
              <a:t>Kyseessä on virallinen asiakirjaa joka kuuluu olla allekirjoitettu ja esillä työmaalla. </a:t>
            </a: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fi-FI" altLang="fi-FI" dirty="0">
                <a:ea typeface="ＭＳ Ｐゴシック" panose="020B0600070205080204" pitchFamily="34" charset="-128"/>
              </a:rPr>
              <a:t>Puutteet kuitataan hoidetuksi sitä mukaan kun korjaustoimet on valmiit</a:t>
            </a: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fi-FI" altLang="fi-FI" dirty="0">
                <a:ea typeface="ＭＳ Ｐゴシック" panose="020B0600070205080204" pitchFamily="34" charset="-128"/>
              </a:rPr>
              <a:t>Asiakirjan avulla voidaan jälkikäteen osoittaa, että turvallisuusseurantaa on tehty ja asiat laitettu kuntoon.</a:t>
            </a: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lang="fi-FI" altLang="fi-FI" dirty="0">
              <a:ea typeface="ＭＳ Ｐゴシック" panose="020B0600070205080204" pitchFamily="34" charset="-128"/>
            </a:endParaRP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fi-FI" altLang="fi-FI" dirty="0">
                <a:ea typeface="ＭＳ Ｐゴシック" panose="020B0600070205080204" pitchFamily="34" charset="-128"/>
              </a:rPr>
              <a:t>Toistuvatko samat asiat, joka kierroksella?: Tällöin ei ole onnistuttu puuttumaan/korjaamaan juurisyitä ja on syytä miettiä täydentäviä toimenpiteitä esim. opastus, perehdytys, ohjeistus, suunnitelmamuutokset, jne.</a:t>
            </a:r>
          </a:p>
          <a:p>
            <a:pPr marL="171450" indent="-171450" eaLnBrk="1" hangingPunct="1">
              <a:spcBef>
                <a:spcPct val="0"/>
              </a:spcBef>
              <a:buFont typeface="Arial" panose="020B0604020202020204" pitchFamily="34" charset="0"/>
              <a:buChar char="•"/>
            </a:pPr>
            <a:endParaRPr lang="fi-FI" altLang="fi-FI" dirty="0">
              <a:ea typeface="ＭＳ Ｐゴシック" panose="020B0600070205080204" pitchFamily="34" charset="-128"/>
            </a:endParaRPr>
          </a:p>
          <a:p>
            <a:endParaRPr lang="fi-FI" noProof="0" dirty="0"/>
          </a:p>
        </p:txBody>
      </p:sp>
      <p:sp>
        <p:nvSpPr>
          <p:cNvPr id="4" name="Dian numeron paikkamerkki 3"/>
          <p:cNvSpPr>
            <a:spLocks noGrp="1"/>
          </p:cNvSpPr>
          <p:nvPr>
            <p:ph type="sldNum" sz="quarter" idx="5"/>
          </p:nvPr>
        </p:nvSpPr>
        <p:spPr/>
        <p:txBody>
          <a:bodyPr/>
          <a:lstStyle/>
          <a:p>
            <a:fld id="{869DF649-5071-2040-8239-129F95BD8C0B}" type="slidenum">
              <a:rPr lang="sv-SE" smtClean="0"/>
              <a:t>9</a:t>
            </a:fld>
            <a:endParaRPr lang="sv-SE"/>
          </a:p>
        </p:txBody>
      </p:sp>
    </p:spTree>
    <p:extLst>
      <p:ext uri="{BB962C8B-B14F-4D97-AF65-F5344CB8AC3E}">
        <p14:creationId xmlns:p14="http://schemas.microsoft.com/office/powerpoint/2010/main" val="2095492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228600" indent="-228600">
              <a:buAutoNum type="arabicPeriod"/>
            </a:pPr>
            <a:r>
              <a:rPr lang="fi-FI" noProof="0" dirty="0"/>
              <a:t>Työskentely: ei riskinottoa, työvälineet ja varusteet työn vaatimusten mukaiset = KUONNOSSA</a:t>
            </a:r>
          </a:p>
          <a:p>
            <a:pPr marL="228600" indent="-228600">
              <a:buAutoNum type="arabicPeriod"/>
            </a:pPr>
            <a:r>
              <a:rPr lang="fi-FI" noProof="0" dirty="0"/>
              <a:t>Telineet, kulkusillat, tikkaat: ei esiinny arviointialueella</a:t>
            </a:r>
          </a:p>
          <a:p>
            <a:pPr marL="228600" indent="-228600">
              <a:buAutoNum type="arabicPeriod"/>
            </a:pPr>
            <a:r>
              <a:rPr lang="fi-FI" noProof="0" dirty="0"/>
              <a:t>Koneet ja välineet: käsityökaluja ei arvioida tässä kohdassa (Jos hiomakoneessa ei ole kahvaa tai rikkomasuojaa tai kohdepoistoa, tulee väärin merkintä 1. Työskentely kohtaan)</a:t>
            </a:r>
          </a:p>
          <a:p>
            <a:pPr marL="228600" indent="-228600">
              <a:buAutoNum type="arabicPeriod"/>
            </a:pPr>
            <a:r>
              <a:rPr lang="fi-FI" noProof="0" dirty="0"/>
              <a:t>Putoamissuojaus: ei esiinny arviointialueella</a:t>
            </a:r>
          </a:p>
          <a:p>
            <a:pPr marL="228600" indent="-228600">
              <a:buAutoNum type="arabicPeriod"/>
            </a:pPr>
            <a:r>
              <a:rPr lang="fi-FI" noProof="0" dirty="0"/>
              <a:t>Sähkö ja valaistus: Luonnonvalo riittävä: työpisteen valaistus riittävä työn tekemisen kannalta ilman keinovalaistusta = ei merkintää</a:t>
            </a:r>
          </a:p>
          <a:p>
            <a:pPr marL="0" indent="0">
              <a:buNone/>
            </a:pPr>
            <a:r>
              <a:rPr lang="fi-FI" noProof="0" dirty="0"/>
              <a:t>6A Järjestys ja jätehuolto: hyvä järjestys: KUNNOSSA</a:t>
            </a:r>
          </a:p>
          <a:p>
            <a:pPr marL="0" indent="0">
              <a:buNone/>
            </a:pPr>
            <a:r>
              <a:rPr lang="fi-FI" noProof="0" dirty="0"/>
              <a:t>6B Pölyisyys: ei arvioida työn ollessa käynnissä alueella (jos hiomakoneessa ei olisi kohdepoistoa, tulee väärin merkintä 1. Työskentely kohtaan)</a:t>
            </a:r>
          </a:p>
          <a:p>
            <a:pPr marL="0" indent="0">
              <a:buNone/>
            </a:pPr>
            <a:endParaRPr lang="fi-FI" noProof="0" dirty="0"/>
          </a:p>
          <a:p>
            <a:pPr marL="0" indent="0">
              <a:buNone/>
            </a:pPr>
            <a:r>
              <a:rPr lang="fi-FI" noProof="0" dirty="0" err="1"/>
              <a:t>https</a:t>
            </a:r>
            <a:r>
              <a:rPr lang="fi-FI" noProof="0" dirty="0"/>
              <a:t>://</a:t>
            </a:r>
            <a:r>
              <a:rPr lang="fi-FI" noProof="0" dirty="0" err="1"/>
              <a:t>pakka.skanska.fi</a:t>
            </a:r>
            <a:r>
              <a:rPr lang="fi-FI" noProof="0" dirty="0"/>
              <a:t>/ löytyy tarkemmin hyväksymiskriteerejä harjoitteita varten</a:t>
            </a:r>
          </a:p>
          <a:p>
            <a:pPr marL="228600" indent="-228600">
              <a:buAutoNum type="arabicPeriod"/>
            </a:pPr>
            <a:endParaRPr lang="fi-FI" noProof="0" dirty="0"/>
          </a:p>
          <a:p>
            <a:pPr marL="228600" indent="-228600">
              <a:buAutoNum type="arabicPeriod"/>
            </a:pPr>
            <a:endParaRPr lang="fi-FI" noProof="0" dirty="0"/>
          </a:p>
        </p:txBody>
      </p:sp>
      <p:sp>
        <p:nvSpPr>
          <p:cNvPr id="4" name="Dian numeron paikkamerkki 3"/>
          <p:cNvSpPr>
            <a:spLocks noGrp="1"/>
          </p:cNvSpPr>
          <p:nvPr>
            <p:ph type="sldNum" sz="quarter" idx="5"/>
          </p:nvPr>
        </p:nvSpPr>
        <p:spPr/>
        <p:txBody>
          <a:bodyPr/>
          <a:lstStyle/>
          <a:p>
            <a:fld id="{869DF649-5071-2040-8239-129F95BD8C0B}" type="slidenum">
              <a:rPr lang="sv-SE" smtClean="0"/>
              <a:t>10</a:t>
            </a:fld>
            <a:endParaRPr lang="sv-SE"/>
          </a:p>
        </p:txBody>
      </p:sp>
    </p:spTree>
    <p:extLst>
      <p:ext uri="{BB962C8B-B14F-4D97-AF65-F5344CB8AC3E}">
        <p14:creationId xmlns:p14="http://schemas.microsoft.com/office/powerpoint/2010/main" val="1203120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ABFB974-4A10-9E4E-BD87-AC223AA88DFF}"/>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endParaRPr lang="sv-SE"/>
          </a:p>
        </p:txBody>
      </p:sp>
      <p:sp>
        <p:nvSpPr>
          <p:cNvPr id="3" name="Alaotsikko 2">
            <a:extLst>
              <a:ext uri="{FF2B5EF4-FFF2-40B4-BE49-F238E27FC236}">
                <a16:creationId xmlns:a16="http://schemas.microsoft.com/office/drawing/2014/main" id="{1DFC7283-9F9C-6A42-BA79-B6C2FA4F1B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sv-SE"/>
          </a:p>
        </p:txBody>
      </p:sp>
      <p:sp>
        <p:nvSpPr>
          <p:cNvPr id="4" name="Päivämäärän paikkamerkki 3">
            <a:extLst>
              <a:ext uri="{FF2B5EF4-FFF2-40B4-BE49-F238E27FC236}">
                <a16:creationId xmlns:a16="http://schemas.microsoft.com/office/drawing/2014/main" id="{969D3448-0DAF-8942-B167-51AA43668920}"/>
              </a:ext>
            </a:extLst>
          </p:cNvPr>
          <p:cNvSpPr>
            <a:spLocks noGrp="1"/>
          </p:cNvSpPr>
          <p:nvPr>
            <p:ph type="dt" sz="half" idx="10"/>
          </p:nvPr>
        </p:nvSpPr>
        <p:spPr/>
        <p:txBody>
          <a:bodyPr/>
          <a:lstStyle/>
          <a:p>
            <a:fld id="{C1D572EC-B709-EF45-8AC8-C44F60982E12}" type="datetimeFigureOut">
              <a:rPr lang="sv-SE" smtClean="0"/>
              <a:t>2022-07-05</a:t>
            </a:fld>
            <a:endParaRPr lang="sv-SE"/>
          </a:p>
        </p:txBody>
      </p:sp>
      <p:sp>
        <p:nvSpPr>
          <p:cNvPr id="5" name="Alatunnisteen paikkamerkki 4">
            <a:extLst>
              <a:ext uri="{FF2B5EF4-FFF2-40B4-BE49-F238E27FC236}">
                <a16:creationId xmlns:a16="http://schemas.microsoft.com/office/drawing/2014/main" id="{08B39BAD-516E-AE44-82B8-4C31900043CF}"/>
              </a:ext>
            </a:extLst>
          </p:cNvPr>
          <p:cNvSpPr>
            <a:spLocks noGrp="1"/>
          </p:cNvSpPr>
          <p:nvPr>
            <p:ph type="ftr" sz="quarter" idx="11"/>
          </p:nvPr>
        </p:nvSpPr>
        <p:spPr/>
        <p:txBody>
          <a:bodyPr/>
          <a:lstStyle/>
          <a:p>
            <a:endParaRPr lang="sv-SE"/>
          </a:p>
        </p:txBody>
      </p:sp>
      <p:sp>
        <p:nvSpPr>
          <p:cNvPr id="6" name="Dian numeron paikkamerkki 5">
            <a:extLst>
              <a:ext uri="{FF2B5EF4-FFF2-40B4-BE49-F238E27FC236}">
                <a16:creationId xmlns:a16="http://schemas.microsoft.com/office/drawing/2014/main" id="{DC9219B3-E1BE-8A4C-BD1F-B916C6D0CB55}"/>
              </a:ext>
            </a:extLst>
          </p:cNvPr>
          <p:cNvSpPr>
            <a:spLocks noGrp="1"/>
          </p:cNvSpPr>
          <p:nvPr>
            <p:ph type="sldNum" sz="quarter" idx="12"/>
          </p:nvPr>
        </p:nvSpPr>
        <p:spPr/>
        <p:txBody>
          <a:bodyPr/>
          <a:lstStyle/>
          <a:p>
            <a:fld id="{07791FCA-D9BF-A941-AE29-913A9A4DCE5F}" type="slidenum">
              <a:rPr lang="sv-SE" smtClean="0"/>
              <a:t>‹#›</a:t>
            </a:fld>
            <a:endParaRPr lang="sv-SE"/>
          </a:p>
        </p:txBody>
      </p:sp>
    </p:spTree>
    <p:extLst>
      <p:ext uri="{BB962C8B-B14F-4D97-AF65-F5344CB8AC3E}">
        <p14:creationId xmlns:p14="http://schemas.microsoft.com/office/powerpoint/2010/main" val="2882385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3F8F594-7F06-DC41-96B5-CA84251BB974}"/>
              </a:ext>
            </a:extLst>
          </p:cNvPr>
          <p:cNvSpPr>
            <a:spLocks noGrp="1"/>
          </p:cNvSpPr>
          <p:nvPr>
            <p:ph type="title"/>
          </p:nvPr>
        </p:nvSpPr>
        <p:spPr/>
        <p:txBody>
          <a:bodyPr/>
          <a:lstStyle/>
          <a:p>
            <a:r>
              <a:rPr lang="fi-FI"/>
              <a:t>Muokkaa ots. perustyyl. napsautt.</a:t>
            </a:r>
            <a:endParaRPr lang="sv-SE"/>
          </a:p>
        </p:txBody>
      </p:sp>
      <p:sp>
        <p:nvSpPr>
          <p:cNvPr id="3" name="Pystysuoran tekstin paikkamerkki 2">
            <a:extLst>
              <a:ext uri="{FF2B5EF4-FFF2-40B4-BE49-F238E27FC236}">
                <a16:creationId xmlns:a16="http://schemas.microsoft.com/office/drawing/2014/main" id="{9D4EFEA2-2BC9-664C-9321-78565DF2636C}"/>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sv-SE"/>
          </a:p>
        </p:txBody>
      </p:sp>
      <p:sp>
        <p:nvSpPr>
          <p:cNvPr id="4" name="Päivämäärän paikkamerkki 3">
            <a:extLst>
              <a:ext uri="{FF2B5EF4-FFF2-40B4-BE49-F238E27FC236}">
                <a16:creationId xmlns:a16="http://schemas.microsoft.com/office/drawing/2014/main" id="{E0224086-85B2-C047-8A24-73A9B4DD56DA}"/>
              </a:ext>
            </a:extLst>
          </p:cNvPr>
          <p:cNvSpPr>
            <a:spLocks noGrp="1"/>
          </p:cNvSpPr>
          <p:nvPr>
            <p:ph type="dt" sz="half" idx="10"/>
          </p:nvPr>
        </p:nvSpPr>
        <p:spPr/>
        <p:txBody>
          <a:bodyPr/>
          <a:lstStyle/>
          <a:p>
            <a:fld id="{C1D572EC-B709-EF45-8AC8-C44F60982E12}" type="datetimeFigureOut">
              <a:rPr lang="sv-SE" smtClean="0"/>
              <a:t>2022-07-05</a:t>
            </a:fld>
            <a:endParaRPr lang="sv-SE"/>
          </a:p>
        </p:txBody>
      </p:sp>
      <p:sp>
        <p:nvSpPr>
          <p:cNvPr id="5" name="Alatunnisteen paikkamerkki 4">
            <a:extLst>
              <a:ext uri="{FF2B5EF4-FFF2-40B4-BE49-F238E27FC236}">
                <a16:creationId xmlns:a16="http://schemas.microsoft.com/office/drawing/2014/main" id="{D956269C-802D-144D-B6CB-F080E73CD9AB}"/>
              </a:ext>
            </a:extLst>
          </p:cNvPr>
          <p:cNvSpPr>
            <a:spLocks noGrp="1"/>
          </p:cNvSpPr>
          <p:nvPr>
            <p:ph type="ftr" sz="quarter" idx="11"/>
          </p:nvPr>
        </p:nvSpPr>
        <p:spPr/>
        <p:txBody>
          <a:bodyPr/>
          <a:lstStyle/>
          <a:p>
            <a:endParaRPr lang="sv-SE"/>
          </a:p>
        </p:txBody>
      </p:sp>
      <p:sp>
        <p:nvSpPr>
          <p:cNvPr id="6" name="Dian numeron paikkamerkki 5">
            <a:extLst>
              <a:ext uri="{FF2B5EF4-FFF2-40B4-BE49-F238E27FC236}">
                <a16:creationId xmlns:a16="http://schemas.microsoft.com/office/drawing/2014/main" id="{F966DF98-2547-C04A-923E-6F54AC35D856}"/>
              </a:ext>
            </a:extLst>
          </p:cNvPr>
          <p:cNvSpPr>
            <a:spLocks noGrp="1"/>
          </p:cNvSpPr>
          <p:nvPr>
            <p:ph type="sldNum" sz="quarter" idx="12"/>
          </p:nvPr>
        </p:nvSpPr>
        <p:spPr/>
        <p:txBody>
          <a:bodyPr/>
          <a:lstStyle/>
          <a:p>
            <a:fld id="{07791FCA-D9BF-A941-AE29-913A9A4DCE5F}" type="slidenum">
              <a:rPr lang="sv-SE" smtClean="0"/>
              <a:t>‹#›</a:t>
            </a:fld>
            <a:endParaRPr lang="sv-SE"/>
          </a:p>
        </p:txBody>
      </p:sp>
    </p:spTree>
    <p:extLst>
      <p:ext uri="{BB962C8B-B14F-4D97-AF65-F5344CB8AC3E}">
        <p14:creationId xmlns:p14="http://schemas.microsoft.com/office/powerpoint/2010/main" val="2154478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00AA5637-8251-D94E-BF0D-3145D05E9F77}"/>
              </a:ext>
            </a:extLst>
          </p:cNvPr>
          <p:cNvSpPr>
            <a:spLocks noGrp="1"/>
          </p:cNvSpPr>
          <p:nvPr>
            <p:ph type="title" orient="vert"/>
          </p:nvPr>
        </p:nvSpPr>
        <p:spPr>
          <a:xfrm>
            <a:off x="8724900" y="365125"/>
            <a:ext cx="2628900" cy="5811838"/>
          </a:xfrm>
        </p:spPr>
        <p:txBody>
          <a:bodyPr vert="eaVert"/>
          <a:lstStyle/>
          <a:p>
            <a:r>
              <a:rPr lang="fi-FI"/>
              <a:t>Muokkaa ots. perustyyl. napsautt.</a:t>
            </a:r>
            <a:endParaRPr lang="sv-SE"/>
          </a:p>
        </p:txBody>
      </p:sp>
      <p:sp>
        <p:nvSpPr>
          <p:cNvPr id="3" name="Pystysuoran tekstin paikkamerkki 2">
            <a:extLst>
              <a:ext uri="{FF2B5EF4-FFF2-40B4-BE49-F238E27FC236}">
                <a16:creationId xmlns:a16="http://schemas.microsoft.com/office/drawing/2014/main" id="{E6B804ED-B2C3-9F43-9E3D-2BA08702856D}"/>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sv-SE"/>
          </a:p>
        </p:txBody>
      </p:sp>
      <p:sp>
        <p:nvSpPr>
          <p:cNvPr id="4" name="Päivämäärän paikkamerkki 3">
            <a:extLst>
              <a:ext uri="{FF2B5EF4-FFF2-40B4-BE49-F238E27FC236}">
                <a16:creationId xmlns:a16="http://schemas.microsoft.com/office/drawing/2014/main" id="{1B181EAB-3082-364D-A479-984E1AD5173D}"/>
              </a:ext>
            </a:extLst>
          </p:cNvPr>
          <p:cNvSpPr>
            <a:spLocks noGrp="1"/>
          </p:cNvSpPr>
          <p:nvPr>
            <p:ph type="dt" sz="half" idx="10"/>
          </p:nvPr>
        </p:nvSpPr>
        <p:spPr/>
        <p:txBody>
          <a:bodyPr/>
          <a:lstStyle/>
          <a:p>
            <a:fld id="{C1D572EC-B709-EF45-8AC8-C44F60982E12}" type="datetimeFigureOut">
              <a:rPr lang="sv-SE" smtClean="0"/>
              <a:t>2022-07-05</a:t>
            </a:fld>
            <a:endParaRPr lang="sv-SE"/>
          </a:p>
        </p:txBody>
      </p:sp>
      <p:sp>
        <p:nvSpPr>
          <p:cNvPr id="5" name="Alatunnisteen paikkamerkki 4">
            <a:extLst>
              <a:ext uri="{FF2B5EF4-FFF2-40B4-BE49-F238E27FC236}">
                <a16:creationId xmlns:a16="http://schemas.microsoft.com/office/drawing/2014/main" id="{B27D756F-07C7-F24A-8A60-F3AAC0CF2FC8}"/>
              </a:ext>
            </a:extLst>
          </p:cNvPr>
          <p:cNvSpPr>
            <a:spLocks noGrp="1"/>
          </p:cNvSpPr>
          <p:nvPr>
            <p:ph type="ftr" sz="quarter" idx="11"/>
          </p:nvPr>
        </p:nvSpPr>
        <p:spPr/>
        <p:txBody>
          <a:bodyPr/>
          <a:lstStyle/>
          <a:p>
            <a:endParaRPr lang="sv-SE"/>
          </a:p>
        </p:txBody>
      </p:sp>
      <p:sp>
        <p:nvSpPr>
          <p:cNvPr id="6" name="Dian numeron paikkamerkki 5">
            <a:extLst>
              <a:ext uri="{FF2B5EF4-FFF2-40B4-BE49-F238E27FC236}">
                <a16:creationId xmlns:a16="http://schemas.microsoft.com/office/drawing/2014/main" id="{269AF0D1-441D-7A46-A7FF-0BC7B9892EC0}"/>
              </a:ext>
            </a:extLst>
          </p:cNvPr>
          <p:cNvSpPr>
            <a:spLocks noGrp="1"/>
          </p:cNvSpPr>
          <p:nvPr>
            <p:ph type="sldNum" sz="quarter" idx="12"/>
          </p:nvPr>
        </p:nvSpPr>
        <p:spPr/>
        <p:txBody>
          <a:bodyPr/>
          <a:lstStyle/>
          <a:p>
            <a:fld id="{07791FCA-D9BF-A941-AE29-913A9A4DCE5F}" type="slidenum">
              <a:rPr lang="sv-SE" smtClean="0"/>
              <a:t>‹#›</a:t>
            </a:fld>
            <a:endParaRPr lang="sv-SE"/>
          </a:p>
        </p:txBody>
      </p:sp>
    </p:spTree>
    <p:extLst>
      <p:ext uri="{BB962C8B-B14F-4D97-AF65-F5344CB8AC3E}">
        <p14:creationId xmlns:p14="http://schemas.microsoft.com/office/powerpoint/2010/main" val="3813075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A43A9C1-220D-1347-8B47-A5DB54970858}"/>
              </a:ext>
            </a:extLst>
          </p:cNvPr>
          <p:cNvSpPr>
            <a:spLocks noGrp="1"/>
          </p:cNvSpPr>
          <p:nvPr>
            <p:ph type="title"/>
          </p:nvPr>
        </p:nvSpPr>
        <p:spPr/>
        <p:txBody>
          <a:bodyPr/>
          <a:lstStyle/>
          <a:p>
            <a:r>
              <a:rPr lang="fi-FI"/>
              <a:t>Muokkaa ots. perustyyl. napsautt.</a:t>
            </a:r>
            <a:endParaRPr lang="sv-SE"/>
          </a:p>
        </p:txBody>
      </p:sp>
      <p:sp>
        <p:nvSpPr>
          <p:cNvPr id="3" name="Sisällön paikkamerkki 2">
            <a:extLst>
              <a:ext uri="{FF2B5EF4-FFF2-40B4-BE49-F238E27FC236}">
                <a16:creationId xmlns:a16="http://schemas.microsoft.com/office/drawing/2014/main" id="{4C95D6C2-5805-2340-99A3-F5941A49BF4F}"/>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sv-SE"/>
          </a:p>
        </p:txBody>
      </p:sp>
      <p:sp>
        <p:nvSpPr>
          <p:cNvPr id="4" name="Päivämäärän paikkamerkki 3">
            <a:extLst>
              <a:ext uri="{FF2B5EF4-FFF2-40B4-BE49-F238E27FC236}">
                <a16:creationId xmlns:a16="http://schemas.microsoft.com/office/drawing/2014/main" id="{C8D43B09-7EB0-BB41-8B1E-1C396238E98C}"/>
              </a:ext>
            </a:extLst>
          </p:cNvPr>
          <p:cNvSpPr>
            <a:spLocks noGrp="1"/>
          </p:cNvSpPr>
          <p:nvPr>
            <p:ph type="dt" sz="half" idx="10"/>
          </p:nvPr>
        </p:nvSpPr>
        <p:spPr/>
        <p:txBody>
          <a:bodyPr/>
          <a:lstStyle/>
          <a:p>
            <a:fld id="{C1D572EC-B709-EF45-8AC8-C44F60982E12}" type="datetimeFigureOut">
              <a:rPr lang="sv-SE" smtClean="0"/>
              <a:t>2022-07-05</a:t>
            </a:fld>
            <a:endParaRPr lang="sv-SE"/>
          </a:p>
        </p:txBody>
      </p:sp>
      <p:sp>
        <p:nvSpPr>
          <p:cNvPr id="5" name="Alatunnisteen paikkamerkki 4">
            <a:extLst>
              <a:ext uri="{FF2B5EF4-FFF2-40B4-BE49-F238E27FC236}">
                <a16:creationId xmlns:a16="http://schemas.microsoft.com/office/drawing/2014/main" id="{3A4E019A-7E65-E549-A9E2-FA1A6FA49BDB}"/>
              </a:ext>
            </a:extLst>
          </p:cNvPr>
          <p:cNvSpPr>
            <a:spLocks noGrp="1"/>
          </p:cNvSpPr>
          <p:nvPr>
            <p:ph type="ftr" sz="quarter" idx="11"/>
          </p:nvPr>
        </p:nvSpPr>
        <p:spPr/>
        <p:txBody>
          <a:bodyPr/>
          <a:lstStyle/>
          <a:p>
            <a:endParaRPr lang="sv-SE"/>
          </a:p>
        </p:txBody>
      </p:sp>
      <p:sp>
        <p:nvSpPr>
          <p:cNvPr id="6" name="Dian numeron paikkamerkki 5">
            <a:extLst>
              <a:ext uri="{FF2B5EF4-FFF2-40B4-BE49-F238E27FC236}">
                <a16:creationId xmlns:a16="http://schemas.microsoft.com/office/drawing/2014/main" id="{35CC1013-E952-DA45-84ED-96CB6F811BDA}"/>
              </a:ext>
            </a:extLst>
          </p:cNvPr>
          <p:cNvSpPr>
            <a:spLocks noGrp="1"/>
          </p:cNvSpPr>
          <p:nvPr>
            <p:ph type="sldNum" sz="quarter" idx="12"/>
          </p:nvPr>
        </p:nvSpPr>
        <p:spPr/>
        <p:txBody>
          <a:bodyPr/>
          <a:lstStyle/>
          <a:p>
            <a:fld id="{07791FCA-D9BF-A941-AE29-913A9A4DCE5F}" type="slidenum">
              <a:rPr lang="sv-SE" smtClean="0"/>
              <a:t>‹#›</a:t>
            </a:fld>
            <a:endParaRPr lang="sv-SE"/>
          </a:p>
        </p:txBody>
      </p:sp>
    </p:spTree>
    <p:extLst>
      <p:ext uri="{BB962C8B-B14F-4D97-AF65-F5344CB8AC3E}">
        <p14:creationId xmlns:p14="http://schemas.microsoft.com/office/powerpoint/2010/main" val="1757643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75696FD-B9D5-3342-A666-435E6D7DE1FD}"/>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endParaRPr lang="sv-SE"/>
          </a:p>
        </p:txBody>
      </p:sp>
      <p:sp>
        <p:nvSpPr>
          <p:cNvPr id="3" name="Tekstin paikkamerkki 2">
            <a:extLst>
              <a:ext uri="{FF2B5EF4-FFF2-40B4-BE49-F238E27FC236}">
                <a16:creationId xmlns:a16="http://schemas.microsoft.com/office/drawing/2014/main" id="{78C30E00-4AEC-DB4F-AB2C-307ED5DF06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2F50BCA9-AE9B-FA41-94AA-F405FD55C3B3}"/>
              </a:ext>
            </a:extLst>
          </p:cNvPr>
          <p:cNvSpPr>
            <a:spLocks noGrp="1"/>
          </p:cNvSpPr>
          <p:nvPr>
            <p:ph type="dt" sz="half" idx="10"/>
          </p:nvPr>
        </p:nvSpPr>
        <p:spPr/>
        <p:txBody>
          <a:bodyPr/>
          <a:lstStyle/>
          <a:p>
            <a:fld id="{C1D572EC-B709-EF45-8AC8-C44F60982E12}" type="datetimeFigureOut">
              <a:rPr lang="sv-SE" smtClean="0"/>
              <a:t>2022-07-05</a:t>
            </a:fld>
            <a:endParaRPr lang="sv-SE"/>
          </a:p>
        </p:txBody>
      </p:sp>
      <p:sp>
        <p:nvSpPr>
          <p:cNvPr id="5" name="Alatunnisteen paikkamerkki 4">
            <a:extLst>
              <a:ext uri="{FF2B5EF4-FFF2-40B4-BE49-F238E27FC236}">
                <a16:creationId xmlns:a16="http://schemas.microsoft.com/office/drawing/2014/main" id="{36E3252B-9C94-4840-BC2C-AED7696F722B}"/>
              </a:ext>
            </a:extLst>
          </p:cNvPr>
          <p:cNvSpPr>
            <a:spLocks noGrp="1"/>
          </p:cNvSpPr>
          <p:nvPr>
            <p:ph type="ftr" sz="quarter" idx="11"/>
          </p:nvPr>
        </p:nvSpPr>
        <p:spPr/>
        <p:txBody>
          <a:bodyPr/>
          <a:lstStyle/>
          <a:p>
            <a:endParaRPr lang="sv-SE"/>
          </a:p>
        </p:txBody>
      </p:sp>
      <p:sp>
        <p:nvSpPr>
          <p:cNvPr id="6" name="Dian numeron paikkamerkki 5">
            <a:extLst>
              <a:ext uri="{FF2B5EF4-FFF2-40B4-BE49-F238E27FC236}">
                <a16:creationId xmlns:a16="http://schemas.microsoft.com/office/drawing/2014/main" id="{B8430523-CB3E-3E48-99D6-0F8CAE0D650C}"/>
              </a:ext>
            </a:extLst>
          </p:cNvPr>
          <p:cNvSpPr>
            <a:spLocks noGrp="1"/>
          </p:cNvSpPr>
          <p:nvPr>
            <p:ph type="sldNum" sz="quarter" idx="12"/>
          </p:nvPr>
        </p:nvSpPr>
        <p:spPr/>
        <p:txBody>
          <a:bodyPr/>
          <a:lstStyle/>
          <a:p>
            <a:fld id="{07791FCA-D9BF-A941-AE29-913A9A4DCE5F}" type="slidenum">
              <a:rPr lang="sv-SE" smtClean="0"/>
              <a:t>‹#›</a:t>
            </a:fld>
            <a:endParaRPr lang="sv-SE"/>
          </a:p>
        </p:txBody>
      </p:sp>
    </p:spTree>
    <p:extLst>
      <p:ext uri="{BB962C8B-B14F-4D97-AF65-F5344CB8AC3E}">
        <p14:creationId xmlns:p14="http://schemas.microsoft.com/office/powerpoint/2010/main" val="4057046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647DB2B-35F5-1F43-BD5B-2967BCEA4468}"/>
              </a:ext>
            </a:extLst>
          </p:cNvPr>
          <p:cNvSpPr>
            <a:spLocks noGrp="1"/>
          </p:cNvSpPr>
          <p:nvPr>
            <p:ph type="title"/>
          </p:nvPr>
        </p:nvSpPr>
        <p:spPr/>
        <p:txBody>
          <a:bodyPr/>
          <a:lstStyle/>
          <a:p>
            <a:r>
              <a:rPr lang="fi-FI"/>
              <a:t>Muokkaa ots. perustyyl. napsautt.</a:t>
            </a:r>
            <a:endParaRPr lang="sv-SE"/>
          </a:p>
        </p:txBody>
      </p:sp>
      <p:sp>
        <p:nvSpPr>
          <p:cNvPr id="3" name="Sisällön paikkamerkki 2">
            <a:extLst>
              <a:ext uri="{FF2B5EF4-FFF2-40B4-BE49-F238E27FC236}">
                <a16:creationId xmlns:a16="http://schemas.microsoft.com/office/drawing/2014/main" id="{16EB6648-31D0-874D-8DAE-19878CAE16A8}"/>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sv-SE"/>
          </a:p>
        </p:txBody>
      </p:sp>
      <p:sp>
        <p:nvSpPr>
          <p:cNvPr id="4" name="Sisällön paikkamerkki 3">
            <a:extLst>
              <a:ext uri="{FF2B5EF4-FFF2-40B4-BE49-F238E27FC236}">
                <a16:creationId xmlns:a16="http://schemas.microsoft.com/office/drawing/2014/main" id="{4533934D-518F-0B41-8A9E-40EEC4286323}"/>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sv-SE"/>
          </a:p>
        </p:txBody>
      </p:sp>
      <p:sp>
        <p:nvSpPr>
          <p:cNvPr id="5" name="Päivämäärän paikkamerkki 4">
            <a:extLst>
              <a:ext uri="{FF2B5EF4-FFF2-40B4-BE49-F238E27FC236}">
                <a16:creationId xmlns:a16="http://schemas.microsoft.com/office/drawing/2014/main" id="{EFDDC2BE-738B-A844-855C-5BF2BBB43577}"/>
              </a:ext>
            </a:extLst>
          </p:cNvPr>
          <p:cNvSpPr>
            <a:spLocks noGrp="1"/>
          </p:cNvSpPr>
          <p:nvPr>
            <p:ph type="dt" sz="half" idx="10"/>
          </p:nvPr>
        </p:nvSpPr>
        <p:spPr/>
        <p:txBody>
          <a:bodyPr/>
          <a:lstStyle/>
          <a:p>
            <a:fld id="{C1D572EC-B709-EF45-8AC8-C44F60982E12}" type="datetimeFigureOut">
              <a:rPr lang="sv-SE" smtClean="0"/>
              <a:t>2022-07-05</a:t>
            </a:fld>
            <a:endParaRPr lang="sv-SE"/>
          </a:p>
        </p:txBody>
      </p:sp>
      <p:sp>
        <p:nvSpPr>
          <p:cNvPr id="6" name="Alatunnisteen paikkamerkki 5">
            <a:extLst>
              <a:ext uri="{FF2B5EF4-FFF2-40B4-BE49-F238E27FC236}">
                <a16:creationId xmlns:a16="http://schemas.microsoft.com/office/drawing/2014/main" id="{4D1F5F3D-AC37-5840-BAAE-74268E84C8F8}"/>
              </a:ext>
            </a:extLst>
          </p:cNvPr>
          <p:cNvSpPr>
            <a:spLocks noGrp="1"/>
          </p:cNvSpPr>
          <p:nvPr>
            <p:ph type="ftr" sz="quarter" idx="11"/>
          </p:nvPr>
        </p:nvSpPr>
        <p:spPr/>
        <p:txBody>
          <a:bodyPr/>
          <a:lstStyle/>
          <a:p>
            <a:endParaRPr lang="sv-SE"/>
          </a:p>
        </p:txBody>
      </p:sp>
      <p:sp>
        <p:nvSpPr>
          <p:cNvPr id="7" name="Dian numeron paikkamerkki 6">
            <a:extLst>
              <a:ext uri="{FF2B5EF4-FFF2-40B4-BE49-F238E27FC236}">
                <a16:creationId xmlns:a16="http://schemas.microsoft.com/office/drawing/2014/main" id="{8FE98835-6399-8045-B791-E80E0BFF9F94}"/>
              </a:ext>
            </a:extLst>
          </p:cNvPr>
          <p:cNvSpPr>
            <a:spLocks noGrp="1"/>
          </p:cNvSpPr>
          <p:nvPr>
            <p:ph type="sldNum" sz="quarter" idx="12"/>
          </p:nvPr>
        </p:nvSpPr>
        <p:spPr/>
        <p:txBody>
          <a:bodyPr/>
          <a:lstStyle/>
          <a:p>
            <a:fld id="{07791FCA-D9BF-A941-AE29-913A9A4DCE5F}" type="slidenum">
              <a:rPr lang="sv-SE" smtClean="0"/>
              <a:t>‹#›</a:t>
            </a:fld>
            <a:endParaRPr lang="sv-SE"/>
          </a:p>
        </p:txBody>
      </p:sp>
    </p:spTree>
    <p:extLst>
      <p:ext uri="{BB962C8B-B14F-4D97-AF65-F5344CB8AC3E}">
        <p14:creationId xmlns:p14="http://schemas.microsoft.com/office/powerpoint/2010/main" val="4107475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95932F3-E40F-8F4D-8812-371890834A43}"/>
              </a:ext>
            </a:extLst>
          </p:cNvPr>
          <p:cNvSpPr>
            <a:spLocks noGrp="1"/>
          </p:cNvSpPr>
          <p:nvPr>
            <p:ph type="title"/>
          </p:nvPr>
        </p:nvSpPr>
        <p:spPr>
          <a:xfrm>
            <a:off x="839788" y="365125"/>
            <a:ext cx="10515600" cy="1325563"/>
          </a:xfrm>
        </p:spPr>
        <p:txBody>
          <a:bodyPr/>
          <a:lstStyle/>
          <a:p>
            <a:r>
              <a:rPr lang="fi-FI"/>
              <a:t>Muokkaa ots. perustyyl. napsautt.</a:t>
            </a:r>
            <a:endParaRPr lang="sv-SE"/>
          </a:p>
        </p:txBody>
      </p:sp>
      <p:sp>
        <p:nvSpPr>
          <p:cNvPr id="3" name="Tekstin paikkamerkki 2">
            <a:extLst>
              <a:ext uri="{FF2B5EF4-FFF2-40B4-BE49-F238E27FC236}">
                <a16:creationId xmlns:a16="http://schemas.microsoft.com/office/drawing/2014/main" id="{1354D47C-6F34-1547-A3D7-8C7E0890AF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C1FA6FEC-979A-304A-AF98-DFEAFD813BE3}"/>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sv-SE"/>
          </a:p>
        </p:txBody>
      </p:sp>
      <p:sp>
        <p:nvSpPr>
          <p:cNvPr id="5" name="Tekstin paikkamerkki 4">
            <a:extLst>
              <a:ext uri="{FF2B5EF4-FFF2-40B4-BE49-F238E27FC236}">
                <a16:creationId xmlns:a16="http://schemas.microsoft.com/office/drawing/2014/main" id="{A89C368B-EF04-254F-92D7-6E634267FA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C2471A34-1BAE-9E40-AD15-83434FD44E60}"/>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sv-SE"/>
          </a:p>
        </p:txBody>
      </p:sp>
      <p:sp>
        <p:nvSpPr>
          <p:cNvPr id="7" name="Päivämäärän paikkamerkki 6">
            <a:extLst>
              <a:ext uri="{FF2B5EF4-FFF2-40B4-BE49-F238E27FC236}">
                <a16:creationId xmlns:a16="http://schemas.microsoft.com/office/drawing/2014/main" id="{CC8F1713-6788-A841-96E5-C65D22B2E21F}"/>
              </a:ext>
            </a:extLst>
          </p:cNvPr>
          <p:cNvSpPr>
            <a:spLocks noGrp="1"/>
          </p:cNvSpPr>
          <p:nvPr>
            <p:ph type="dt" sz="half" idx="10"/>
          </p:nvPr>
        </p:nvSpPr>
        <p:spPr/>
        <p:txBody>
          <a:bodyPr/>
          <a:lstStyle/>
          <a:p>
            <a:fld id="{C1D572EC-B709-EF45-8AC8-C44F60982E12}" type="datetimeFigureOut">
              <a:rPr lang="sv-SE" smtClean="0"/>
              <a:t>2022-07-05</a:t>
            </a:fld>
            <a:endParaRPr lang="sv-SE"/>
          </a:p>
        </p:txBody>
      </p:sp>
      <p:sp>
        <p:nvSpPr>
          <p:cNvPr id="8" name="Alatunnisteen paikkamerkki 7">
            <a:extLst>
              <a:ext uri="{FF2B5EF4-FFF2-40B4-BE49-F238E27FC236}">
                <a16:creationId xmlns:a16="http://schemas.microsoft.com/office/drawing/2014/main" id="{4D00EF83-30D3-3940-A16A-26939A10B784}"/>
              </a:ext>
            </a:extLst>
          </p:cNvPr>
          <p:cNvSpPr>
            <a:spLocks noGrp="1"/>
          </p:cNvSpPr>
          <p:nvPr>
            <p:ph type="ftr" sz="quarter" idx="11"/>
          </p:nvPr>
        </p:nvSpPr>
        <p:spPr/>
        <p:txBody>
          <a:bodyPr/>
          <a:lstStyle/>
          <a:p>
            <a:endParaRPr lang="sv-SE"/>
          </a:p>
        </p:txBody>
      </p:sp>
      <p:sp>
        <p:nvSpPr>
          <p:cNvPr id="9" name="Dian numeron paikkamerkki 8">
            <a:extLst>
              <a:ext uri="{FF2B5EF4-FFF2-40B4-BE49-F238E27FC236}">
                <a16:creationId xmlns:a16="http://schemas.microsoft.com/office/drawing/2014/main" id="{B7D1AA0C-8CA4-9D44-97BE-59499C509D39}"/>
              </a:ext>
            </a:extLst>
          </p:cNvPr>
          <p:cNvSpPr>
            <a:spLocks noGrp="1"/>
          </p:cNvSpPr>
          <p:nvPr>
            <p:ph type="sldNum" sz="quarter" idx="12"/>
          </p:nvPr>
        </p:nvSpPr>
        <p:spPr/>
        <p:txBody>
          <a:bodyPr/>
          <a:lstStyle/>
          <a:p>
            <a:fld id="{07791FCA-D9BF-A941-AE29-913A9A4DCE5F}" type="slidenum">
              <a:rPr lang="sv-SE" smtClean="0"/>
              <a:t>‹#›</a:t>
            </a:fld>
            <a:endParaRPr lang="sv-SE"/>
          </a:p>
        </p:txBody>
      </p:sp>
    </p:spTree>
    <p:extLst>
      <p:ext uri="{BB962C8B-B14F-4D97-AF65-F5344CB8AC3E}">
        <p14:creationId xmlns:p14="http://schemas.microsoft.com/office/powerpoint/2010/main" val="758481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1C4AF9A-7224-BA4A-9745-67AF94DCC46B}"/>
              </a:ext>
            </a:extLst>
          </p:cNvPr>
          <p:cNvSpPr>
            <a:spLocks noGrp="1"/>
          </p:cNvSpPr>
          <p:nvPr>
            <p:ph type="title"/>
          </p:nvPr>
        </p:nvSpPr>
        <p:spPr/>
        <p:txBody>
          <a:bodyPr/>
          <a:lstStyle/>
          <a:p>
            <a:r>
              <a:rPr lang="fi-FI"/>
              <a:t>Muokkaa ots. perustyyl. napsautt.</a:t>
            </a:r>
            <a:endParaRPr lang="sv-SE"/>
          </a:p>
        </p:txBody>
      </p:sp>
      <p:sp>
        <p:nvSpPr>
          <p:cNvPr id="3" name="Päivämäärän paikkamerkki 2">
            <a:extLst>
              <a:ext uri="{FF2B5EF4-FFF2-40B4-BE49-F238E27FC236}">
                <a16:creationId xmlns:a16="http://schemas.microsoft.com/office/drawing/2014/main" id="{D7AF3F58-32EA-B249-A847-EDF79730F550}"/>
              </a:ext>
            </a:extLst>
          </p:cNvPr>
          <p:cNvSpPr>
            <a:spLocks noGrp="1"/>
          </p:cNvSpPr>
          <p:nvPr>
            <p:ph type="dt" sz="half" idx="10"/>
          </p:nvPr>
        </p:nvSpPr>
        <p:spPr/>
        <p:txBody>
          <a:bodyPr/>
          <a:lstStyle/>
          <a:p>
            <a:fld id="{C1D572EC-B709-EF45-8AC8-C44F60982E12}" type="datetimeFigureOut">
              <a:rPr lang="sv-SE" smtClean="0"/>
              <a:t>2022-07-05</a:t>
            </a:fld>
            <a:endParaRPr lang="sv-SE"/>
          </a:p>
        </p:txBody>
      </p:sp>
      <p:sp>
        <p:nvSpPr>
          <p:cNvPr id="4" name="Alatunnisteen paikkamerkki 3">
            <a:extLst>
              <a:ext uri="{FF2B5EF4-FFF2-40B4-BE49-F238E27FC236}">
                <a16:creationId xmlns:a16="http://schemas.microsoft.com/office/drawing/2014/main" id="{34020691-1C88-9649-9BA4-A237984004A5}"/>
              </a:ext>
            </a:extLst>
          </p:cNvPr>
          <p:cNvSpPr>
            <a:spLocks noGrp="1"/>
          </p:cNvSpPr>
          <p:nvPr>
            <p:ph type="ftr" sz="quarter" idx="11"/>
          </p:nvPr>
        </p:nvSpPr>
        <p:spPr/>
        <p:txBody>
          <a:bodyPr/>
          <a:lstStyle/>
          <a:p>
            <a:endParaRPr lang="sv-SE"/>
          </a:p>
        </p:txBody>
      </p:sp>
      <p:sp>
        <p:nvSpPr>
          <p:cNvPr id="5" name="Dian numeron paikkamerkki 4">
            <a:extLst>
              <a:ext uri="{FF2B5EF4-FFF2-40B4-BE49-F238E27FC236}">
                <a16:creationId xmlns:a16="http://schemas.microsoft.com/office/drawing/2014/main" id="{2A12FA6C-EDFA-B840-B861-0AE2767B8795}"/>
              </a:ext>
            </a:extLst>
          </p:cNvPr>
          <p:cNvSpPr>
            <a:spLocks noGrp="1"/>
          </p:cNvSpPr>
          <p:nvPr>
            <p:ph type="sldNum" sz="quarter" idx="12"/>
          </p:nvPr>
        </p:nvSpPr>
        <p:spPr/>
        <p:txBody>
          <a:bodyPr/>
          <a:lstStyle/>
          <a:p>
            <a:fld id="{07791FCA-D9BF-A941-AE29-913A9A4DCE5F}" type="slidenum">
              <a:rPr lang="sv-SE" smtClean="0"/>
              <a:t>‹#›</a:t>
            </a:fld>
            <a:endParaRPr lang="sv-SE"/>
          </a:p>
        </p:txBody>
      </p:sp>
    </p:spTree>
    <p:extLst>
      <p:ext uri="{BB962C8B-B14F-4D97-AF65-F5344CB8AC3E}">
        <p14:creationId xmlns:p14="http://schemas.microsoft.com/office/powerpoint/2010/main" val="1931514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4206240A-C74A-784D-AEA3-E0FBF14B1306}"/>
              </a:ext>
            </a:extLst>
          </p:cNvPr>
          <p:cNvSpPr>
            <a:spLocks noGrp="1"/>
          </p:cNvSpPr>
          <p:nvPr>
            <p:ph type="dt" sz="half" idx="10"/>
          </p:nvPr>
        </p:nvSpPr>
        <p:spPr/>
        <p:txBody>
          <a:bodyPr/>
          <a:lstStyle/>
          <a:p>
            <a:fld id="{C1D572EC-B709-EF45-8AC8-C44F60982E12}" type="datetimeFigureOut">
              <a:rPr lang="sv-SE" smtClean="0"/>
              <a:t>2022-07-05</a:t>
            </a:fld>
            <a:endParaRPr lang="sv-SE"/>
          </a:p>
        </p:txBody>
      </p:sp>
      <p:sp>
        <p:nvSpPr>
          <p:cNvPr id="3" name="Alatunnisteen paikkamerkki 2">
            <a:extLst>
              <a:ext uri="{FF2B5EF4-FFF2-40B4-BE49-F238E27FC236}">
                <a16:creationId xmlns:a16="http://schemas.microsoft.com/office/drawing/2014/main" id="{29B5E6C1-2D59-1148-8C55-1FA928A80DEE}"/>
              </a:ext>
            </a:extLst>
          </p:cNvPr>
          <p:cNvSpPr>
            <a:spLocks noGrp="1"/>
          </p:cNvSpPr>
          <p:nvPr>
            <p:ph type="ftr" sz="quarter" idx="11"/>
          </p:nvPr>
        </p:nvSpPr>
        <p:spPr/>
        <p:txBody>
          <a:bodyPr/>
          <a:lstStyle/>
          <a:p>
            <a:endParaRPr lang="sv-SE"/>
          </a:p>
        </p:txBody>
      </p:sp>
      <p:sp>
        <p:nvSpPr>
          <p:cNvPr id="4" name="Dian numeron paikkamerkki 3">
            <a:extLst>
              <a:ext uri="{FF2B5EF4-FFF2-40B4-BE49-F238E27FC236}">
                <a16:creationId xmlns:a16="http://schemas.microsoft.com/office/drawing/2014/main" id="{C3FC3862-23AB-4D48-B085-D28B860B575D}"/>
              </a:ext>
            </a:extLst>
          </p:cNvPr>
          <p:cNvSpPr>
            <a:spLocks noGrp="1"/>
          </p:cNvSpPr>
          <p:nvPr>
            <p:ph type="sldNum" sz="quarter" idx="12"/>
          </p:nvPr>
        </p:nvSpPr>
        <p:spPr/>
        <p:txBody>
          <a:bodyPr/>
          <a:lstStyle/>
          <a:p>
            <a:fld id="{07791FCA-D9BF-A941-AE29-913A9A4DCE5F}" type="slidenum">
              <a:rPr lang="sv-SE" smtClean="0"/>
              <a:t>‹#›</a:t>
            </a:fld>
            <a:endParaRPr lang="sv-SE"/>
          </a:p>
        </p:txBody>
      </p:sp>
    </p:spTree>
    <p:extLst>
      <p:ext uri="{BB962C8B-B14F-4D97-AF65-F5344CB8AC3E}">
        <p14:creationId xmlns:p14="http://schemas.microsoft.com/office/powerpoint/2010/main" val="2309611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1DD6A67-5515-5A42-838C-DD2C5FB7488E}"/>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endParaRPr lang="sv-SE"/>
          </a:p>
        </p:txBody>
      </p:sp>
      <p:sp>
        <p:nvSpPr>
          <p:cNvPr id="3" name="Sisällön paikkamerkki 2">
            <a:extLst>
              <a:ext uri="{FF2B5EF4-FFF2-40B4-BE49-F238E27FC236}">
                <a16:creationId xmlns:a16="http://schemas.microsoft.com/office/drawing/2014/main" id="{FD1D4344-E324-9145-A37F-602B77F933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sv-SE"/>
          </a:p>
        </p:txBody>
      </p:sp>
      <p:sp>
        <p:nvSpPr>
          <p:cNvPr id="4" name="Tekstin paikkamerkki 3">
            <a:extLst>
              <a:ext uri="{FF2B5EF4-FFF2-40B4-BE49-F238E27FC236}">
                <a16:creationId xmlns:a16="http://schemas.microsoft.com/office/drawing/2014/main" id="{9095824F-9DB4-9F4E-8302-9C4F07BB2B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52421B43-A864-074E-96D2-9BEE5E11C756}"/>
              </a:ext>
            </a:extLst>
          </p:cNvPr>
          <p:cNvSpPr>
            <a:spLocks noGrp="1"/>
          </p:cNvSpPr>
          <p:nvPr>
            <p:ph type="dt" sz="half" idx="10"/>
          </p:nvPr>
        </p:nvSpPr>
        <p:spPr/>
        <p:txBody>
          <a:bodyPr/>
          <a:lstStyle/>
          <a:p>
            <a:fld id="{C1D572EC-B709-EF45-8AC8-C44F60982E12}" type="datetimeFigureOut">
              <a:rPr lang="sv-SE" smtClean="0"/>
              <a:t>2022-07-05</a:t>
            </a:fld>
            <a:endParaRPr lang="sv-SE"/>
          </a:p>
        </p:txBody>
      </p:sp>
      <p:sp>
        <p:nvSpPr>
          <p:cNvPr id="6" name="Alatunnisteen paikkamerkki 5">
            <a:extLst>
              <a:ext uri="{FF2B5EF4-FFF2-40B4-BE49-F238E27FC236}">
                <a16:creationId xmlns:a16="http://schemas.microsoft.com/office/drawing/2014/main" id="{B92FE8B8-6DC9-684D-9F63-6DAF15C87D8B}"/>
              </a:ext>
            </a:extLst>
          </p:cNvPr>
          <p:cNvSpPr>
            <a:spLocks noGrp="1"/>
          </p:cNvSpPr>
          <p:nvPr>
            <p:ph type="ftr" sz="quarter" idx="11"/>
          </p:nvPr>
        </p:nvSpPr>
        <p:spPr/>
        <p:txBody>
          <a:bodyPr/>
          <a:lstStyle/>
          <a:p>
            <a:endParaRPr lang="sv-SE"/>
          </a:p>
        </p:txBody>
      </p:sp>
      <p:sp>
        <p:nvSpPr>
          <p:cNvPr id="7" name="Dian numeron paikkamerkki 6">
            <a:extLst>
              <a:ext uri="{FF2B5EF4-FFF2-40B4-BE49-F238E27FC236}">
                <a16:creationId xmlns:a16="http://schemas.microsoft.com/office/drawing/2014/main" id="{7D24ADF7-C6C2-0E43-B33B-2CA447F9D036}"/>
              </a:ext>
            </a:extLst>
          </p:cNvPr>
          <p:cNvSpPr>
            <a:spLocks noGrp="1"/>
          </p:cNvSpPr>
          <p:nvPr>
            <p:ph type="sldNum" sz="quarter" idx="12"/>
          </p:nvPr>
        </p:nvSpPr>
        <p:spPr/>
        <p:txBody>
          <a:bodyPr/>
          <a:lstStyle/>
          <a:p>
            <a:fld id="{07791FCA-D9BF-A941-AE29-913A9A4DCE5F}" type="slidenum">
              <a:rPr lang="sv-SE" smtClean="0"/>
              <a:t>‹#›</a:t>
            </a:fld>
            <a:endParaRPr lang="sv-SE"/>
          </a:p>
        </p:txBody>
      </p:sp>
    </p:spTree>
    <p:extLst>
      <p:ext uri="{BB962C8B-B14F-4D97-AF65-F5344CB8AC3E}">
        <p14:creationId xmlns:p14="http://schemas.microsoft.com/office/powerpoint/2010/main" val="1869942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1925996-12A0-4744-AE23-41CB0C729F87}"/>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endParaRPr lang="sv-SE"/>
          </a:p>
        </p:txBody>
      </p:sp>
      <p:sp>
        <p:nvSpPr>
          <p:cNvPr id="3" name="Kuvan paikkamerkki 2">
            <a:extLst>
              <a:ext uri="{FF2B5EF4-FFF2-40B4-BE49-F238E27FC236}">
                <a16:creationId xmlns:a16="http://schemas.microsoft.com/office/drawing/2014/main" id="{9CF04846-2ADE-EE47-BB73-1D2767E25B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Tekstin paikkamerkki 3">
            <a:extLst>
              <a:ext uri="{FF2B5EF4-FFF2-40B4-BE49-F238E27FC236}">
                <a16:creationId xmlns:a16="http://schemas.microsoft.com/office/drawing/2014/main" id="{CEB398DE-474C-BA41-993D-F560F4AB65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7C8691E4-1606-5844-8948-931AC0E59A3E}"/>
              </a:ext>
            </a:extLst>
          </p:cNvPr>
          <p:cNvSpPr>
            <a:spLocks noGrp="1"/>
          </p:cNvSpPr>
          <p:nvPr>
            <p:ph type="dt" sz="half" idx="10"/>
          </p:nvPr>
        </p:nvSpPr>
        <p:spPr/>
        <p:txBody>
          <a:bodyPr/>
          <a:lstStyle/>
          <a:p>
            <a:fld id="{C1D572EC-B709-EF45-8AC8-C44F60982E12}" type="datetimeFigureOut">
              <a:rPr lang="sv-SE" smtClean="0"/>
              <a:t>2022-07-05</a:t>
            </a:fld>
            <a:endParaRPr lang="sv-SE"/>
          </a:p>
        </p:txBody>
      </p:sp>
      <p:sp>
        <p:nvSpPr>
          <p:cNvPr id="6" name="Alatunnisteen paikkamerkki 5">
            <a:extLst>
              <a:ext uri="{FF2B5EF4-FFF2-40B4-BE49-F238E27FC236}">
                <a16:creationId xmlns:a16="http://schemas.microsoft.com/office/drawing/2014/main" id="{C9A845F9-7393-5F46-990D-9ADB82CD2042}"/>
              </a:ext>
            </a:extLst>
          </p:cNvPr>
          <p:cNvSpPr>
            <a:spLocks noGrp="1"/>
          </p:cNvSpPr>
          <p:nvPr>
            <p:ph type="ftr" sz="quarter" idx="11"/>
          </p:nvPr>
        </p:nvSpPr>
        <p:spPr/>
        <p:txBody>
          <a:bodyPr/>
          <a:lstStyle/>
          <a:p>
            <a:endParaRPr lang="sv-SE"/>
          </a:p>
        </p:txBody>
      </p:sp>
      <p:sp>
        <p:nvSpPr>
          <p:cNvPr id="7" name="Dian numeron paikkamerkki 6">
            <a:extLst>
              <a:ext uri="{FF2B5EF4-FFF2-40B4-BE49-F238E27FC236}">
                <a16:creationId xmlns:a16="http://schemas.microsoft.com/office/drawing/2014/main" id="{6BF8653A-DE03-C644-BCE3-ED4A2C491F6E}"/>
              </a:ext>
            </a:extLst>
          </p:cNvPr>
          <p:cNvSpPr>
            <a:spLocks noGrp="1"/>
          </p:cNvSpPr>
          <p:nvPr>
            <p:ph type="sldNum" sz="quarter" idx="12"/>
          </p:nvPr>
        </p:nvSpPr>
        <p:spPr/>
        <p:txBody>
          <a:bodyPr/>
          <a:lstStyle/>
          <a:p>
            <a:fld id="{07791FCA-D9BF-A941-AE29-913A9A4DCE5F}" type="slidenum">
              <a:rPr lang="sv-SE" smtClean="0"/>
              <a:t>‹#›</a:t>
            </a:fld>
            <a:endParaRPr lang="sv-SE"/>
          </a:p>
        </p:txBody>
      </p:sp>
    </p:spTree>
    <p:extLst>
      <p:ext uri="{BB962C8B-B14F-4D97-AF65-F5344CB8AC3E}">
        <p14:creationId xmlns:p14="http://schemas.microsoft.com/office/powerpoint/2010/main" val="1853320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D57FD273-4A26-7B4A-B2BB-B911A49D09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endParaRPr lang="sv-SE"/>
          </a:p>
        </p:txBody>
      </p:sp>
      <p:sp>
        <p:nvSpPr>
          <p:cNvPr id="3" name="Tekstin paikkamerkki 2">
            <a:extLst>
              <a:ext uri="{FF2B5EF4-FFF2-40B4-BE49-F238E27FC236}">
                <a16:creationId xmlns:a16="http://schemas.microsoft.com/office/drawing/2014/main" id="{E0E33B8F-45C8-BC47-8805-C0C0DF96BC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sv-SE"/>
          </a:p>
        </p:txBody>
      </p:sp>
      <p:sp>
        <p:nvSpPr>
          <p:cNvPr id="4" name="Päivämäärän paikkamerkki 3">
            <a:extLst>
              <a:ext uri="{FF2B5EF4-FFF2-40B4-BE49-F238E27FC236}">
                <a16:creationId xmlns:a16="http://schemas.microsoft.com/office/drawing/2014/main" id="{6EAB0B9D-1E7C-9E45-8176-06EA88106E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D572EC-B709-EF45-8AC8-C44F60982E12}" type="datetimeFigureOut">
              <a:rPr lang="sv-SE" smtClean="0"/>
              <a:t>2022-07-05</a:t>
            </a:fld>
            <a:endParaRPr lang="sv-SE"/>
          </a:p>
        </p:txBody>
      </p:sp>
      <p:sp>
        <p:nvSpPr>
          <p:cNvPr id="5" name="Alatunnisteen paikkamerkki 4">
            <a:extLst>
              <a:ext uri="{FF2B5EF4-FFF2-40B4-BE49-F238E27FC236}">
                <a16:creationId xmlns:a16="http://schemas.microsoft.com/office/drawing/2014/main" id="{7202554B-4594-BC4B-932F-DDF8512FDE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Dian numeron paikkamerkki 5">
            <a:extLst>
              <a:ext uri="{FF2B5EF4-FFF2-40B4-BE49-F238E27FC236}">
                <a16:creationId xmlns:a16="http://schemas.microsoft.com/office/drawing/2014/main" id="{370E5CB9-5E9B-724B-B896-43EF7F7622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791FCA-D9BF-A941-AE29-913A9A4DCE5F}" type="slidenum">
              <a:rPr lang="sv-SE" smtClean="0"/>
              <a:t>‹#›</a:t>
            </a:fld>
            <a:endParaRPr lang="sv-SE"/>
          </a:p>
        </p:txBody>
      </p:sp>
    </p:spTree>
    <p:extLst>
      <p:ext uri="{BB962C8B-B14F-4D97-AF65-F5344CB8AC3E}">
        <p14:creationId xmlns:p14="http://schemas.microsoft.com/office/powerpoint/2010/main" val="17960267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hyperlink" Target="https://pakka.skanska.fi/"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hyperlink" Target="https://www.rakennusteollisuus.fi/globalassets/tyoturvallisuus/ohjeet/tikasohje2.pd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hyperlink" Target="https://www.rakennusteollisuus.fi/globalassets/tyoturvallisuus/ohjeet/tikasohje2.pd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9.t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2.tif"/><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tif"/><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2.tif"/><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3.tif"/><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5.tif"/><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s://www.rakennusteollisuus.fi/globalassets/infra/tyoturvallisuus/mvr-radan-rastien-ohjeistus-2017-osote-korjattu.pdf" TargetMode="External"/><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hyperlink" Target="https://www.rakennusteollisuus.fi/INFRA/tietoa-alasta/Tyoturvallisuus/Turvallisuusmittarit/" TargetMode="External"/><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hyperlink" Target="https://pakka.skanska.fi/"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4" descr="Kuva, joka sisältää kohteen teksti&#10;&#10;Kuvaus luotu automaattisesti">
            <a:extLst>
              <a:ext uri="{FF2B5EF4-FFF2-40B4-BE49-F238E27FC236}">
                <a16:creationId xmlns:a16="http://schemas.microsoft.com/office/drawing/2014/main" id="{088FF977-991B-CBD2-774C-FB84E6E6A2F2}"/>
              </a:ext>
            </a:extLst>
          </p:cNvPr>
          <p:cNvPicPr>
            <a:picLocks noChangeAspect="1"/>
          </p:cNvPicPr>
          <p:nvPr/>
        </p:nvPicPr>
        <p:blipFill>
          <a:blip r:embed="rId2"/>
          <a:stretch>
            <a:fillRect/>
          </a:stretch>
        </p:blipFill>
        <p:spPr>
          <a:xfrm>
            <a:off x="-4175" y="-4306"/>
            <a:ext cx="12250894" cy="6876637"/>
          </a:xfrm>
          <a:prstGeom prst="rect">
            <a:avLst/>
          </a:prstGeom>
        </p:spPr>
      </p:pic>
      <p:sp>
        <p:nvSpPr>
          <p:cNvPr id="2" name="Otsikko 1">
            <a:extLst>
              <a:ext uri="{FF2B5EF4-FFF2-40B4-BE49-F238E27FC236}">
                <a16:creationId xmlns:a16="http://schemas.microsoft.com/office/drawing/2014/main" id="{21413F7C-6E6E-5F40-A319-A3161358F85E}"/>
              </a:ext>
            </a:extLst>
          </p:cNvPr>
          <p:cNvSpPr>
            <a:spLocks noGrp="1"/>
          </p:cNvSpPr>
          <p:nvPr>
            <p:ph type="ctrTitle"/>
          </p:nvPr>
        </p:nvSpPr>
        <p:spPr/>
        <p:txBody>
          <a:bodyPr>
            <a:normAutofit/>
          </a:bodyPr>
          <a:lstStyle/>
          <a:p>
            <a:r>
              <a:rPr lang="fi-FI" sz="5000" b="1" dirty="0">
                <a:solidFill>
                  <a:schemeClr val="bg1"/>
                </a:solidFill>
              </a:rPr>
              <a:t>Työturvallisuus rakennusalalla</a:t>
            </a:r>
            <a:endParaRPr lang="sv-SE" sz="5000" b="1">
              <a:solidFill>
                <a:schemeClr val="bg1"/>
              </a:solidFill>
              <a:cs typeface="Calibri Light"/>
            </a:endParaRPr>
          </a:p>
        </p:txBody>
      </p:sp>
      <p:sp>
        <p:nvSpPr>
          <p:cNvPr id="3" name="Alaotsikko 2">
            <a:extLst>
              <a:ext uri="{FF2B5EF4-FFF2-40B4-BE49-F238E27FC236}">
                <a16:creationId xmlns:a16="http://schemas.microsoft.com/office/drawing/2014/main" id="{0CD67FF9-BB5F-9E47-909F-58D111C8622C}"/>
              </a:ext>
            </a:extLst>
          </p:cNvPr>
          <p:cNvSpPr>
            <a:spLocks noGrp="1"/>
          </p:cNvSpPr>
          <p:nvPr>
            <p:ph type="subTitle" idx="1"/>
          </p:nvPr>
        </p:nvSpPr>
        <p:spPr/>
        <p:txBody>
          <a:bodyPr vert="horz" lIns="91440" tIns="45720" rIns="91440" bIns="45720" rtlCol="0" anchor="t">
            <a:normAutofit/>
          </a:bodyPr>
          <a:lstStyle/>
          <a:p>
            <a:r>
              <a:rPr lang="fi-FI" sz="2800" dirty="0">
                <a:solidFill>
                  <a:schemeClr val="bg1"/>
                </a:solidFill>
              </a:rPr>
              <a:t>Työturvallisuuden opetusmateriaali</a:t>
            </a:r>
            <a:endParaRPr lang="fi-FI" sz="2800" dirty="0">
              <a:solidFill>
                <a:schemeClr val="bg1"/>
              </a:solidFill>
              <a:cs typeface="Calibri"/>
            </a:endParaRPr>
          </a:p>
          <a:p>
            <a:endParaRPr lang="fi-FI" sz="2800" dirty="0">
              <a:solidFill>
                <a:schemeClr val="bg1"/>
              </a:solidFill>
              <a:cs typeface="Calibri"/>
            </a:endParaRPr>
          </a:p>
          <a:p>
            <a:r>
              <a:rPr lang="fi-FI" sz="2800" dirty="0">
                <a:solidFill>
                  <a:schemeClr val="bg1"/>
                </a:solidFill>
              </a:rPr>
              <a:t>20. TR ja MVR</a:t>
            </a:r>
            <a:endParaRPr lang="sv-SE" sz="2800">
              <a:solidFill>
                <a:schemeClr val="bg1"/>
              </a:solidFill>
              <a:cs typeface="Calibri"/>
            </a:endParaRPr>
          </a:p>
        </p:txBody>
      </p:sp>
    </p:spTree>
    <p:extLst>
      <p:ext uri="{BB962C8B-B14F-4D97-AF65-F5344CB8AC3E}">
        <p14:creationId xmlns:p14="http://schemas.microsoft.com/office/powerpoint/2010/main" val="2983333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4E45770-0F49-7F4F-B257-01903AB0FE5C}"/>
              </a:ext>
            </a:extLst>
          </p:cNvPr>
          <p:cNvSpPr>
            <a:spLocks noGrp="1"/>
          </p:cNvSpPr>
          <p:nvPr>
            <p:ph type="title"/>
          </p:nvPr>
        </p:nvSpPr>
        <p:spPr/>
        <p:txBody>
          <a:bodyPr/>
          <a:lstStyle/>
          <a:p>
            <a:r>
              <a:rPr lang="fi-FI" b="1" dirty="0"/>
              <a:t>Harjoitteet, TR-mittari</a:t>
            </a:r>
            <a:endParaRPr lang="fi-FI" b="1" dirty="0">
              <a:cs typeface="Calibri Light"/>
            </a:endParaRPr>
          </a:p>
        </p:txBody>
      </p:sp>
      <p:sp>
        <p:nvSpPr>
          <p:cNvPr id="3" name="Sisällön paikkamerkki 2">
            <a:extLst>
              <a:ext uri="{FF2B5EF4-FFF2-40B4-BE49-F238E27FC236}">
                <a16:creationId xmlns:a16="http://schemas.microsoft.com/office/drawing/2014/main" id="{9F660DAF-6DC2-264A-B86D-64ED4782BEAE}"/>
              </a:ext>
            </a:extLst>
          </p:cNvPr>
          <p:cNvSpPr>
            <a:spLocks noGrp="1"/>
          </p:cNvSpPr>
          <p:nvPr>
            <p:ph sz="half" idx="1"/>
          </p:nvPr>
        </p:nvSpPr>
        <p:spPr/>
        <p:txBody>
          <a:bodyPr vert="horz" lIns="91440" tIns="45720" rIns="91440" bIns="45720" rtlCol="0" anchor="t">
            <a:normAutofit fontScale="70000" lnSpcReduction="20000"/>
          </a:bodyPr>
          <a:lstStyle/>
          <a:p>
            <a:pPr>
              <a:lnSpc>
                <a:spcPct val="120000"/>
              </a:lnSpc>
            </a:pPr>
            <a:r>
              <a:rPr lang="fi-FI" dirty="0"/>
              <a:t>Käydään TR-kriteerit läpi</a:t>
            </a:r>
            <a:endParaRPr lang="fi-FI"/>
          </a:p>
          <a:p>
            <a:pPr>
              <a:lnSpc>
                <a:spcPct val="120000"/>
              </a:lnSpc>
            </a:pPr>
            <a:r>
              <a:rPr lang="fi-FI" dirty="0"/>
              <a:t>Arvioidaan kriteerien täyttymistä kuvien avulla, esim. viereinen kuva</a:t>
            </a:r>
            <a:endParaRPr lang="fi-FI" dirty="0">
              <a:cs typeface="Calibri" panose="020F0502020204030204"/>
            </a:endParaRPr>
          </a:p>
          <a:p>
            <a:pPr marL="514350" indent="-514350">
              <a:lnSpc>
                <a:spcPct val="120000"/>
              </a:lnSpc>
              <a:buFont typeface="+mj-lt"/>
              <a:buAutoNum type="arabicPeriod"/>
            </a:pPr>
            <a:r>
              <a:rPr lang="fi-FI" dirty="0"/>
              <a:t>Työskentely: kunnossa</a:t>
            </a:r>
            <a:endParaRPr lang="fi-FI" dirty="0">
              <a:cs typeface="Calibri" panose="020F0502020204030204"/>
            </a:endParaRPr>
          </a:p>
          <a:p>
            <a:pPr marL="514350" indent="-514350">
              <a:lnSpc>
                <a:spcPct val="120000"/>
              </a:lnSpc>
              <a:buFont typeface="+mj-lt"/>
              <a:buAutoNum type="arabicPeriod"/>
            </a:pPr>
            <a:r>
              <a:rPr lang="fi-FI" dirty="0"/>
              <a:t>Telineet, kulkusillat, tikkaat: ei merkintää</a:t>
            </a:r>
            <a:endParaRPr lang="fi-FI" dirty="0">
              <a:cs typeface="Calibri" panose="020F0502020204030204"/>
            </a:endParaRPr>
          </a:p>
          <a:p>
            <a:pPr marL="514350" indent="-514350">
              <a:lnSpc>
                <a:spcPct val="120000"/>
              </a:lnSpc>
              <a:buFont typeface="+mj-lt"/>
              <a:buAutoNum type="arabicPeriod"/>
            </a:pPr>
            <a:r>
              <a:rPr lang="fi-FI" dirty="0"/>
              <a:t>Koneet ja välineet: ei merkintää</a:t>
            </a:r>
            <a:endParaRPr lang="fi-FI" dirty="0">
              <a:cs typeface="Calibri" panose="020F0502020204030204"/>
            </a:endParaRPr>
          </a:p>
          <a:p>
            <a:pPr marL="514350" indent="-514350">
              <a:lnSpc>
                <a:spcPct val="120000"/>
              </a:lnSpc>
              <a:buFont typeface="+mj-lt"/>
              <a:buAutoNum type="arabicPeriod"/>
            </a:pPr>
            <a:r>
              <a:rPr lang="fi-FI" dirty="0"/>
              <a:t>Putoamissuojaus: ei merkintää</a:t>
            </a:r>
            <a:endParaRPr lang="fi-FI" dirty="0">
              <a:cs typeface="Calibri" panose="020F0502020204030204"/>
            </a:endParaRPr>
          </a:p>
          <a:p>
            <a:pPr marL="514350" indent="-514350">
              <a:lnSpc>
                <a:spcPct val="120000"/>
              </a:lnSpc>
              <a:buFont typeface="+mj-lt"/>
              <a:buAutoNum type="arabicPeriod"/>
            </a:pPr>
            <a:r>
              <a:rPr lang="fi-FI" dirty="0"/>
              <a:t>Sähkö ja valaistus: ei merkintää</a:t>
            </a:r>
            <a:endParaRPr lang="fi-FI" dirty="0">
              <a:cs typeface="Calibri" panose="020F0502020204030204"/>
            </a:endParaRPr>
          </a:p>
          <a:p>
            <a:pPr marL="0" indent="0">
              <a:lnSpc>
                <a:spcPct val="120000"/>
              </a:lnSpc>
              <a:buNone/>
            </a:pPr>
            <a:r>
              <a:rPr lang="fi-FI" dirty="0"/>
              <a:t>6A. Järjestys ja jätehuolto: kunnossa</a:t>
            </a:r>
            <a:endParaRPr lang="fi-FI" dirty="0">
              <a:cs typeface="Calibri" panose="020F0502020204030204"/>
            </a:endParaRPr>
          </a:p>
          <a:p>
            <a:pPr marL="0" indent="0">
              <a:lnSpc>
                <a:spcPct val="120000"/>
              </a:lnSpc>
              <a:buNone/>
            </a:pPr>
            <a:r>
              <a:rPr lang="fi-FI" dirty="0"/>
              <a:t>6B. Pölyisyys: ei merkintää	</a:t>
            </a:r>
            <a:endParaRPr lang="fi-FI" dirty="0">
              <a:cs typeface="Calibri" panose="020F0502020204030204"/>
            </a:endParaRPr>
          </a:p>
          <a:p>
            <a:pPr marL="514350" indent="-514350">
              <a:lnSpc>
                <a:spcPct val="120000"/>
              </a:lnSpc>
              <a:buFont typeface="+mj-lt"/>
              <a:buAutoNum type="arabicPeriod"/>
            </a:pPr>
            <a:endParaRPr lang="fi-FI" dirty="0">
              <a:cs typeface="Calibri" panose="020F0502020204030204"/>
            </a:endParaRPr>
          </a:p>
          <a:p>
            <a:pPr marL="514350" indent="-514350">
              <a:lnSpc>
                <a:spcPct val="120000"/>
              </a:lnSpc>
              <a:buFont typeface="+mj-lt"/>
              <a:buAutoNum type="arabicPeriod"/>
            </a:pPr>
            <a:endParaRPr lang="fi-FI" dirty="0">
              <a:cs typeface="Calibri" panose="020F0502020204030204"/>
            </a:endParaRPr>
          </a:p>
        </p:txBody>
      </p:sp>
      <p:pic>
        <p:nvPicPr>
          <p:cNvPr id="5" name="Sisällön paikkamerkki 5">
            <a:extLst>
              <a:ext uri="{FF2B5EF4-FFF2-40B4-BE49-F238E27FC236}">
                <a16:creationId xmlns:a16="http://schemas.microsoft.com/office/drawing/2014/main" id="{A562C684-174B-3649-A72A-CB43615C2F18}"/>
              </a:ext>
            </a:extLst>
          </p:cNvPr>
          <p:cNvPicPr>
            <a:picLocks noGrp="1" noChangeAspect="1"/>
          </p:cNvPicPr>
          <p:nvPr>
            <p:ph sz="half" idx="2"/>
          </p:nvPr>
        </p:nvPicPr>
        <p:blipFill>
          <a:blip r:embed="rId3"/>
          <a:stretch>
            <a:fillRect/>
          </a:stretch>
        </p:blipFill>
        <p:spPr>
          <a:xfrm>
            <a:off x="7333986" y="1697697"/>
            <a:ext cx="4003554" cy="4351338"/>
          </a:xfrm>
        </p:spPr>
      </p:pic>
      <p:sp>
        <p:nvSpPr>
          <p:cNvPr id="6" name="Tekstiruutu 5">
            <a:extLst>
              <a:ext uri="{FF2B5EF4-FFF2-40B4-BE49-F238E27FC236}">
                <a16:creationId xmlns:a16="http://schemas.microsoft.com/office/drawing/2014/main" id="{D1647463-4781-2144-A8AC-5EBD55711494}"/>
              </a:ext>
            </a:extLst>
          </p:cNvPr>
          <p:cNvSpPr txBox="1"/>
          <p:nvPr/>
        </p:nvSpPr>
        <p:spPr>
          <a:xfrm>
            <a:off x="3423647" y="6176963"/>
            <a:ext cx="5683928" cy="400110"/>
          </a:xfrm>
          <a:prstGeom prst="rect">
            <a:avLst/>
          </a:prstGeom>
          <a:noFill/>
        </p:spPr>
        <p:txBody>
          <a:bodyPr wrap="none" lIns="91440" tIns="45720" rIns="91440" bIns="45720" rtlCol="0" anchor="t">
            <a:spAutoFit/>
          </a:bodyPr>
          <a:lstStyle/>
          <a:p>
            <a:r>
              <a:rPr lang="sv-SE" sz="2000" dirty="0" err="1"/>
              <a:t>Avatkaa</a:t>
            </a:r>
            <a:r>
              <a:rPr lang="sv-SE" sz="2000" dirty="0"/>
              <a:t> </a:t>
            </a:r>
            <a:r>
              <a:rPr lang="sv-SE" sz="2000" dirty="0" err="1"/>
              <a:t>harjoitteita</a:t>
            </a:r>
            <a:r>
              <a:rPr lang="sv-SE" sz="2000" dirty="0"/>
              <a:t> </a:t>
            </a:r>
            <a:r>
              <a:rPr lang="sv-SE" sz="2000" dirty="0" err="1"/>
              <a:t>varten</a:t>
            </a:r>
            <a:r>
              <a:rPr lang="sv-SE" sz="2000" dirty="0"/>
              <a:t>: </a:t>
            </a:r>
            <a:r>
              <a:rPr lang="sv-SE" sz="2000" dirty="0">
                <a:hlinkClick r:id="rId4"/>
              </a:rPr>
              <a:t>https://pakka.skanska.fi/</a:t>
            </a:r>
            <a:r>
              <a:rPr lang="sv-SE" sz="2000" dirty="0"/>
              <a:t> </a:t>
            </a:r>
          </a:p>
        </p:txBody>
      </p:sp>
    </p:spTree>
    <p:extLst>
      <p:ext uri="{BB962C8B-B14F-4D97-AF65-F5344CB8AC3E}">
        <p14:creationId xmlns:p14="http://schemas.microsoft.com/office/powerpoint/2010/main" val="23202649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F8CB338-18E3-594C-BEE8-C6792F3752B0}"/>
              </a:ext>
            </a:extLst>
          </p:cNvPr>
          <p:cNvSpPr>
            <a:spLocks noGrp="1"/>
          </p:cNvSpPr>
          <p:nvPr>
            <p:ph type="title"/>
          </p:nvPr>
        </p:nvSpPr>
        <p:spPr/>
        <p:txBody>
          <a:bodyPr/>
          <a:lstStyle/>
          <a:p>
            <a:r>
              <a:rPr lang="fi-FI" b="1" dirty="0"/>
              <a:t>1. TYÖSKENTELY</a:t>
            </a:r>
            <a:endParaRPr lang="fi-FI" b="1" dirty="0">
              <a:cs typeface="Calibri Light"/>
            </a:endParaRPr>
          </a:p>
        </p:txBody>
      </p:sp>
      <p:sp>
        <p:nvSpPr>
          <p:cNvPr id="3" name="Sisällön paikkamerkki 2">
            <a:extLst>
              <a:ext uri="{FF2B5EF4-FFF2-40B4-BE49-F238E27FC236}">
                <a16:creationId xmlns:a16="http://schemas.microsoft.com/office/drawing/2014/main" id="{28616EB2-7ECE-CD4E-B2BA-8E84B62D9504}"/>
              </a:ext>
            </a:extLst>
          </p:cNvPr>
          <p:cNvSpPr>
            <a:spLocks noGrp="1"/>
          </p:cNvSpPr>
          <p:nvPr>
            <p:ph sz="half" idx="1"/>
          </p:nvPr>
        </p:nvSpPr>
        <p:spPr/>
        <p:txBody>
          <a:bodyPr vert="horz" lIns="91440" tIns="45720" rIns="91440" bIns="45720" rtlCol="0" anchor="t">
            <a:normAutofit fontScale="85000" lnSpcReduction="10000"/>
          </a:bodyPr>
          <a:lstStyle/>
          <a:p>
            <a:pPr marL="0" indent="0">
              <a:lnSpc>
                <a:spcPct val="110000"/>
              </a:lnSpc>
              <a:buNone/>
            </a:pPr>
            <a:r>
              <a:rPr lang="fi-FI" b="1" dirty="0"/>
              <a:t>MERKINTÄ / ALUE</a:t>
            </a:r>
            <a:endParaRPr lang="fi-FI"/>
          </a:p>
          <a:p>
            <a:pPr>
              <a:lnSpc>
                <a:spcPct val="110000"/>
              </a:lnSpc>
            </a:pPr>
            <a:r>
              <a:rPr lang="fi-FI" dirty="0"/>
              <a:t>1 JOKAISESTA TYÖNTEKIJÄSTÄ</a:t>
            </a:r>
            <a:endParaRPr lang="fi-FI" dirty="0">
              <a:cs typeface="Calibri" panose="020F0502020204030204"/>
            </a:endParaRPr>
          </a:p>
          <a:p>
            <a:pPr marL="0" indent="0">
              <a:lnSpc>
                <a:spcPct val="110000"/>
              </a:lnSpc>
              <a:buNone/>
            </a:pPr>
            <a:r>
              <a:rPr lang="fi-FI" b="1" dirty="0"/>
              <a:t>HYVÄKSYMYSPERUSTEET</a:t>
            </a:r>
            <a:endParaRPr lang="fi-FI" dirty="0">
              <a:cs typeface="Calibri" panose="020F0502020204030204"/>
            </a:endParaRPr>
          </a:p>
          <a:p>
            <a:pPr>
              <a:lnSpc>
                <a:spcPct val="110000"/>
              </a:lnSpc>
            </a:pPr>
            <a:r>
              <a:rPr lang="fi-FI" dirty="0"/>
              <a:t>EI TYÖSKENTELYÄ PUTOAMISVAARASSA, KONEIDEN SOPIMATTOMUUS TYÖHÖN/ EPÄKUNTOISEN KONEEN KÄYTTÖ, PÖLYN TAHALLINEN LEVITTÄMINEN…</a:t>
            </a:r>
            <a:endParaRPr lang="fi-FI" dirty="0">
              <a:cs typeface="Calibri"/>
            </a:endParaRPr>
          </a:p>
          <a:p>
            <a:pPr>
              <a:lnSpc>
                <a:spcPct val="110000"/>
              </a:lnSpc>
            </a:pPr>
            <a:r>
              <a:rPr lang="fi-FI" dirty="0"/>
              <a:t>KÄYTETÄÄN TARVITTAVIA SUOJAIMIA JA VARUSTEITA</a:t>
            </a:r>
            <a:endParaRPr lang="fi-FI" dirty="0">
              <a:cs typeface="Calibri" panose="020F0502020204030204"/>
            </a:endParaRPr>
          </a:p>
        </p:txBody>
      </p:sp>
      <p:pic>
        <p:nvPicPr>
          <p:cNvPr id="8" name="Sisällön paikkamerkki 7">
            <a:extLst>
              <a:ext uri="{FF2B5EF4-FFF2-40B4-BE49-F238E27FC236}">
                <a16:creationId xmlns:a16="http://schemas.microsoft.com/office/drawing/2014/main" id="{CAB10EA2-C1D9-4F4C-BEA0-2755BD6FFCBD}"/>
              </a:ext>
            </a:extLst>
          </p:cNvPr>
          <p:cNvPicPr>
            <a:picLocks noGrp="1" noChangeAspect="1"/>
          </p:cNvPicPr>
          <p:nvPr>
            <p:ph sz="half" idx="2"/>
          </p:nvPr>
        </p:nvPicPr>
        <p:blipFill>
          <a:blip r:embed="rId3"/>
          <a:stretch>
            <a:fillRect/>
          </a:stretch>
        </p:blipFill>
        <p:spPr>
          <a:xfrm>
            <a:off x="6692632" y="1825625"/>
            <a:ext cx="3659470" cy="4622048"/>
          </a:xfrm>
        </p:spPr>
      </p:pic>
      <p:sp>
        <p:nvSpPr>
          <p:cNvPr id="5" name="Tekstiruutu 4">
            <a:extLst>
              <a:ext uri="{FF2B5EF4-FFF2-40B4-BE49-F238E27FC236}">
                <a16:creationId xmlns:a16="http://schemas.microsoft.com/office/drawing/2014/main" id="{70BA4CEB-C4A1-6144-A78C-AE1AD8F751A2}"/>
              </a:ext>
            </a:extLst>
          </p:cNvPr>
          <p:cNvSpPr txBox="1"/>
          <p:nvPr/>
        </p:nvSpPr>
        <p:spPr>
          <a:xfrm>
            <a:off x="6831456" y="6006599"/>
            <a:ext cx="1683346" cy="338554"/>
          </a:xfrm>
          <a:prstGeom prst="rect">
            <a:avLst/>
          </a:prstGeom>
          <a:noFill/>
        </p:spPr>
        <p:txBody>
          <a:bodyPr wrap="none" lIns="91440" tIns="45720" rIns="91440" bIns="45720" rtlCol="0" anchor="t">
            <a:spAutoFit/>
          </a:bodyPr>
          <a:lstStyle/>
          <a:p>
            <a:r>
              <a:rPr lang="sv-SE" sz="1600" dirty="0">
                <a:solidFill>
                  <a:schemeClr val="bg1"/>
                </a:solidFill>
              </a:rPr>
              <a:t>Kuva: Mika Ripatti</a:t>
            </a:r>
            <a:endParaRPr lang="sv-SE" sz="1600">
              <a:solidFill>
                <a:schemeClr val="bg1"/>
              </a:solidFill>
              <a:cs typeface="Calibri"/>
            </a:endParaRPr>
          </a:p>
        </p:txBody>
      </p:sp>
    </p:spTree>
    <p:extLst>
      <p:ext uri="{BB962C8B-B14F-4D97-AF65-F5344CB8AC3E}">
        <p14:creationId xmlns:p14="http://schemas.microsoft.com/office/powerpoint/2010/main" val="27515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5C47C515-B54A-2744-AAB0-45252450AAAE}"/>
              </a:ext>
            </a:extLst>
          </p:cNvPr>
          <p:cNvPicPr>
            <a:picLocks noChangeAspect="1"/>
          </p:cNvPicPr>
          <p:nvPr/>
        </p:nvPicPr>
        <p:blipFill rotWithShape="1">
          <a:blip r:embed="rId3"/>
          <a:srcRect t="9578"/>
          <a:stretch/>
        </p:blipFill>
        <p:spPr>
          <a:xfrm>
            <a:off x="3050010" y="616716"/>
            <a:ext cx="7876662" cy="5525238"/>
          </a:xfrm>
          <a:prstGeom prst="rect">
            <a:avLst/>
          </a:prstGeom>
        </p:spPr>
      </p:pic>
      <p:sp>
        <p:nvSpPr>
          <p:cNvPr id="2" name="Otsikko 1">
            <a:extLst>
              <a:ext uri="{FF2B5EF4-FFF2-40B4-BE49-F238E27FC236}">
                <a16:creationId xmlns:a16="http://schemas.microsoft.com/office/drawing/2014/main" id="{3F8CB338-18E3-594C-BEE8-C6792F3752B0}"/>
              </a:ext>
            </a:extLst>
          </p:cNvPr>
          <p:cNvSpPr>
            <a:spLocks noGrp="1"/>
          </p:cNvSpPr>
          <p:nvPr>
            <p:ph type="title"/>
          </p:nvPr>
        </p:nvSpPr>
        <p:spPr/>
        <p:txBody>
          <a:bodyPr/>
          <a:lstStyle/>
          <a:p>
            <a:r>
              <a:rPr lang="fi-FI" b="1" dirty="0"/>
              <a:t>1. TYÖSKENTELY?</a:t>
            </a:r>
            <a:endParaRPr lang="fi-FI" b="1" dirty="0">
              <a:cs typeface="Calibri Light"/>
            </a:endParaRPr>
          </a:p>
        </p:txBody>
      </p:sp>
      <p:sp>
        <p:nvSpPr>
          <p:cNvPr id="7" name="Tekstiruutu 6">
            <a:extLst>
              <a:ext uri="{FF2B5EF4-FFF2-40B4-BE49-F238E27FC236}">
                <a16:creationId xmlns:a16="http://schemas.microsoft.com/office/drawing/2014/main" id="{3B91BAE4-CC94-0A4E-84DC-E0E52B599011}"/>
              </a:ext>
            </a:extLst>
          </p:cNvPr>
          <p:cNvSpPr txBox="1"/>
          <p:nvPr/>
        </p:nvSpPr>
        <p:spPr>
          <a:xfrm>
            <a:off x="835065" y="6141959"/>
            <a:ext cx="6098146" cy="338554"/>
          </a:xfrm>
          <a:prstGeom prst="rect">
            <a:avLst/>
          </a:prstGeom>
          <a:noFill/>
        </p:spPr>
        <p:txBody>
          <a:bodyPr wrap="square" lIns="91440" tIns="45720" rIns="91440" bIns="45720" anchor="t">
            <a:spAutoFit/>
          </a:bodyPr>
          <a:lstStyle/>
          <a:p>
            <a:pPr eaLnBrk="1" hangingPunct="1">
              <a:spcBef>
                <a:spcPct val="5000"/>
              </a:spcBef>
              <a:spcAft>
                <a:spcPct val="5000"/>
              </a:spcAft>
            </a:pPr>
            <a:r>
              <a:rPr lang="fi-FI" altLang="fi-FI" sz="1600" dirty="0">
                <a:solidFill>
                  <a:srgbClr val="000000"/>
                </a:solidFill>
              </a:rPr>
              <a:t>Kuva: Harri Pakarinen, Työterveyslaitos TR-opas</a:t>
            </a:r>
            <a:endParaRPr lang="fi-FI" altLang="fi-FI" sz="1600" dirty="0">
              <a:solidFill>
                <a:srgbClr val="000000"/>
              </a:solidFill>
              <a:cs typeface="Calibri"/>
            </a:endParaRPr>
          </a:p>
        </p:txBody>
      </p:sp>
    </p:spTree>
    <p:extLst>
      <p:ext uri="{BB962C8B-B14F-4D97-AF65-F5344CB8AC3E}">
        <p14:creationId xmlns:p14="http://schemas.microsoft.com/office/powerpoint/2010/main" val="2607767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D13AF59-C10E-A04D-9180-8F47EF61FDC2}"/>
              </a:ext>
            </a:extLst>
          </p:cNvPr>
          <p:cNvSpPr>
            <a:spLocks noGrp="1"/>
          </p:cNvSpPr>
          <p:nvPr>
            <p:ph type="title"/>
          </p:nvPr>
        </p:nvSpPr>
        <p:spPr>
          <a:xfrm>
            <a:off x="838200" y="385381"/>
            <a:ext cx="10515600" cy="1325563"/>
          </a:xfrm>
        </p:spPr>
        <p:txBody>
          <a:bodyPr/>
          <a:lstStyle/>
          <a:p>
            <a:r>
              <a:rPr lang="fi-FI" b="1" dirty="0"/>
              <a:t>2. TELINEET, KULKUSILLAT, TIKKAAT</a:t>
            </a:r>
            <a:endParaRPr lang="fi-FI" b="1" dirty="0">
              <a:cs typeface="Calibri Light"/>
            </a:endParaRPr>
          </a:p>
        </p:txBody>
      </p:sp>
      <p:sp>
        <p:nvSpPr>
          <p:cNvPr id="11" name="Tekstiruutu 10">
            <a:extLst>
              <a:ext uri="{FF2B5EF4-FFF2-40B4-BE49-F238E27FC236}">
                <a16:creationId xmlns:a16="http://schemas.microsoft.com/office/drawing/2014/main" id="{F21D6CFA-D7C2-2044-AF71-7113A7C7C8D4}"/>
              </a:ext>
            </a:extLst>
          </p:cNvPr>
          <p:cNvSpPr txBox="1"/>
          <p:nvPr/>
        </p:nvSpPr>
        <p:spPr>
          <a:xfrm>
            <a:off x="7140563" y="6303264"/>
            <a:ext cx="6098146" cy="369332"/>
          </a:xfrm>
          <a:prstGeom prst="rect">
            <a:avLst/>
          </a:prstGeom>
          <a:noFill/>
        </p:spPr>
        <p:txBody>
          <a:bodyPr wrap="square">
            <a:spAutoFit/>
          </a:bodyPr>
          <a:lstStyle/>
          <a:p>
            <a:pPr eaLnBrk="1" hangingPunct="1">
              <a:spcBef>
                <a:spcPct val="5000"/>
              </a:spcBef>
              <a:spcAft>
                <a:spcPct val="5000"/>
              </a:spcAft>
            </a:pPr>
            <a:r>
              <a:rPr lang="fi-FI" altLang="fi-FI" sz="1800" dirty="0">
                <a:solidFill>
                  <a:srgbClr val="000000"/>
                </a:solidFill>
              </a:rPr>
              <a:t>Kuva: Työterveyslaitos, TR-opas</a:t>
            </a:r>
          </a:p>
        </p:txBody>
      </p:sp>
      <p:pic>
        <p:nvPicPr>
          <p:cNvPr id="5" name="Kuva 4">
            <a:extLst>
              <a:ext uri="{FF2B5EF4-FFF2-40B4-BE49-F238E27FC236}">
                <a16:creationId xmlns:a16="http://schemas.microsoft.com/office/drawing/2014/main" id="{95CA1703-756B-A749-B2D6-31AFE29A2A89}"/>
              </a:ext>
            </a:extLst>
          </p:cNvPr>
          <p:cNvPicPr>
            <a:picLocks noChangeAspect="1"/>
          </p:cNvPicPr>
          <p:nvPr/>
        </p:nvPicPr>
        <p:blipFill>
          <a:blip r:embed="rId3"/>
          <a:stretch>
            <a:fillRect/>
          </a:stretch>
        </p:blipFill>
        <p:spPr>
          <a:xfrm>
            <a:off x="5321300" y="1361440"/>
            <a:ext cx="6870700" cy="5496560"/>
          </a:xfrm>
          <a:prstGeom prst="rect">
            <a:avLst/>
          </a:prstGeom>
        </p:spPr>
      </p:pic>
      <p:sp>
        <p:nvSpPr>
          <p:cNvPr id="6" name="Tekstiruutu 5">
            <a:extLst>
              <a:ext uri="{FF2B5EF4-FFF2-40B4-BE49-F238E27FC236}">
                <a16:creationId xmlns:a16="http://schemas.microsoft.com/office/drawing/2014/main" id="{CCC3CD05-AED7-0A4B-BF14-92FBAE369852}"/>
              </a:ext>
            </a:extLst>
          </p:cNvPr>
          <p:cNvSpPr txBox="1"/>
          <p:nvPr/>
        </p:nvSpPr>
        <p:spPr>
          <a:xfrm>
            <a:off x="5325892" y="6307255"/>
            <a:ext cx="3272947" cy="338554"/>
          </a:xfrm>
          <a:prstGeom prst="rect">
            <a:avLst/>
          </a:prstGeom>
          <a:noFill/>
        </p:spPr>
        <p:txBody>
          <a:bodyPr wrap="none" lIns="91440" tIns="45720" rIns="91440" bIns="45720" rtlCol="0" anchor="t">
            <a:spAutoFit/>
          </a:bodyPr>
          <a:lstStyle/>
          <a:p>
            <a:r>
              <a:rPr lang="sv-SE" sz="1600" dirty="0"/>
              <a:t>Kuva: Harri Pakarinen, Skanska-</a:t>
            </a:r>
            <a:r>
              <a:rPr lang="sv-SE" sz="1600" dirty="0" err="1"/>
              <a:t>pakka</a:t>
            </a:r>
            <a:endParaRPr lang="sv-SE" sz="1600" dirty="0">
              <a:cs typeface="Calibri"/>
            </a:endParaRPr>
          </a:p>
        </p:txBody>
      </p:sp>
      <p:sp>
        <p:nvSpPr>
          <p:cNvPr id="3" name="Sisällön paikkamerkki 2">
            <a:extLst>
              <a:ext uri="{FF2B5EF4-FFF2-40B4-BE49-F238E27FC236}">
                <a16:creationId xmlns:a16="http://schemas.microsoft.com/office/drawing/2014/main" id="{1D7C3BE9-05D4-934D-88FF-A586ADA5CD51}"/>
              </a:ext>
            </a:extLst>
          </p:cNvPr>
          <p:cNvSpPr>
            <a:spLocks noGrp="1"/>
          </p:cNvSpPr>
          <p:nvPr>
            <p:ph sz="half" idx="1"/>
          </p:nvPr>
        </p:nvSpPr>
        <p:spPr>
          <a:xfrm>
            <a:off x="838200" y="1825625"/>
            <a:ext cx="4014537" cy="4351338"/>
          </a:xfrm>
        </p:spPr>
        <p:txBody>
          <a:bodyPr vert="horz" lIns="91440" tIns="45720" rIns="91440" bIns="45720" rtlCol="0" anchor="t">
            <a:normAutofit fontScale="77500" lnSpcReduction="20000"/>
          </a:bodyPr>
          <a:lstStyle/>
          <a:p>
            <a:pPr marL="0" indent="0">
              <a:lnSpc>
                <a:spcPct val="110000"/>
              </a:lnSpc>
              <a:buNone/>
            </a:pPr>
            <a:r>
              <a:rPr lang="fi-FI" b="1" dirty="0"/>
              <a:t>MERKINTÄ / ALUE</a:t>
            </a:r>
            <a:endParaRPr lang="fi-FI"/>
          </a:p>
          <a:p>
            <a:pPr>
              <a:lnSpc>
                <a:spcPct val="110000"/>
              </a:lnSpc>
            </a:pPr>
            <a:r>
              <a:rPr lang="sv-SE" dirty="0"/>
              <a:t>KIINTEÄ TELINE: 1 /KERROS, </a:t>
            </a:r>
            <a:br>
              <a:rPr lang="sv-SE" dirty="0"/>
            </a:br>
            <a:r>
              <a:rPr lang="sv-SE" dirty="0"/>
              <a:t>1 /PORRAS JA PERUSTUS JA ANKKURI/JÄYKISTYS</a:t>
            </a:r>
            <a:endParaRPr lang="sv-SE" dirty="0">
              <a:cs typeface="Calibri" panose="020F0502020204030204"/>
            </a:endParaRPr>
          </a:p>
          <a:p>
            <a:pPr marL="0" indent="0">
              <a:lnSpc>
                <a:spcPct val="110000"/>
              </a:lnSpc>
              <a:buNone/>
            </a:pPr>
            <a:r>
              <a:rPr lang="fi-FI" b="1" dirty="0"/>
              <a:t>HYVÄKSYMYSPERUSTEET</a:t>
            </a:r>
            <a:endParaRPr lang="fi-FI" b="1" dirty="0">
              <a:cs typeface="Calibri" panose="020F0502020204030204"/>
            </a:endParaRPr>
          </a:p>
          <a:p>
            <a:pPr>
              <a:lnSpc>
                <a:spcPct val="110000"/>
              </a:lnSpc>
            </a:pPr>
            <a:r>
              <a:rPr lang="sv-SE" dirty="0"/>
              <a:t>TUKEVAT JA EHJÄT</a:t>
            </a:r>
            <a:endParaRPr lang="sv-SE" dirty="0">
              <a:cs typeface="Calibri" panose="020F0502020204030204"/>
            </a:endParaRPr>
          </a:p>
          <a:p>
            <a:pPr>
              <a:lnSpc>
                <a:spcPct val="110000"/>
              </a:lnSpc>
            </a:pPr>
            <a:r>
              <a:rPr lang="sv-SE" dirty="0"/>
              <a:t>KULKUTIEN KUNTO</a:t>
            </a:r>
            <a:endParaRPr lang="sv-SE" dirty="0">
              <a:cs typeface="Calibri" panose="020F0502020204030204"/>
            </a:endParaRPr>
          </a:p>
          <a:p>
            <a:pPr>
              <a:lnSpc>
                <a:spcPct val="110000"/>
              </a:lnSpc>
            </a:pPr>
            <a:r>
              <a:rPr lang="sv-SE" dirty="0"/>
              <a:t>SUOJAKAITEET: VÄLI- JA </a:t>
            </a:r>
            <a:br>
              <a:rPr lang="sv-SE" dirty="0"/>
            </a:br>
            <a:r>
              <a:rPr lang="sv-SE" dirty="0"/>
              <a:t>KÄSIJOHDE, JALKALISTA</a:t>
            </a:r>
            <a:endParaRPr lang="sv-SE" dirty="0">
              <a:cs typeface="Calibri" panose="020F0502020204030204"/>
            </a:endParaRPr>
          </a:p>
          <a:p>
            <a:pPr>
              <a:lnSpc>
                <a:spcPct val="110000"/>
              </a:lnSpc>
            </a:pPr>
            <a:r>
              <a:rPr lang="sv-SE" dirty="0"/>
              <a:t>TELINE KOOTTU OIKEIN, TARKASTETTU</a:t>
            </a:r>
            <a:endParaRPr lang="sv-SE" dirty="0">
              <a:cs typeface="Calibri" panose="020F0502020204030204"/>
            </a:endParaRPr>
          </a:p>
        </p:txBody>
      </p:sp>
    </p:spTree>
    <p:extLst>
      <p:ext uri="{BB962C8B-B14F-4D97-AF65-F5344CB8AC3E}">
        <p14:creationId xmlns:p14="http://schemas.microsoft.com/office/powerpoint/2010/main" val="682515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Sisällön paikkamerkki 16">
            <a:extLst>
              <a:ext uri="{FF2B5EF4-FFF2-40B4-BE49-F238E27FC236}">
                <a16:creationId xmlns:a16="http://schemas.microsoft.com/office/drawing/2014/main" id="{9E04BF52-D713-0D41-8D4E-51BF6C77C69E}"/>
              </a:ext>
            </a:extLst>
          </p:cNvPr>
          <p:cNvPicPr>
            <a:picLocks noGrp="1" noChangeAspect="1"/>
          </p:cNvPicPr>
          <p:nvPr>
            <p:ph sz="half" idx="2"/>
          </p:nvPr>
        </p:nvPicPr>
        <p:blipFill>
          <a:blip r:embed="rId3"/>
          <a:stretch>
            <a:fillRect/>
          </a:stretch>
        </p:blipFill>
        <p:spPr>
          <a:xfrm>
            <a:off x="6641133" y="1788862"/>
            <a:ext cx="5552203" cy="4426989"/>
          </a:xfrm>
          <a:prstGeom prst="rect">
            <a:avLst/>
          </a:prstGeom>
        </p:spPr>
      </p:pic>
      <p:sp>
        <p:nvSpPr>
          <p:cNvPr id="2" name="Otsikko 1">
            <a:extLst>
              <a:ext uri="{FF2B5EF4-FFF2-40B4-BE49-F238E27FC236}">
                <a16:creationId xmlns:a16="http://schemas.microsoft.com/office/drawing/2014/main" id="{2D13AF59-C10E-A04D-9180-8F47EF61FDC2}"/>
              </a:ext>
            </a:extLst>
          </p:cNvPr>
          <p:cNvSpPr>
            <a:spLocks noGrp="1"/>
          </p:cNvSpPr>
          <p:nvPr>
            <p:ph type="title"/>
          </p:nvPr>
        </p:nvSpPr>
        <p:spPr/>
        <p:txBody>
          <a:bodyPr/>
          <a:lstStyle/>
          <a:p>
            <a:r>
              <a:rPr lang="fi-FI" b="1" dirty="0"/>
              <a:t>2. TELINEET, KULKUSILLAT, TIKKAAT</a:t>
            </a:r>
            <a:endParaRPr lang="fi-FI" b="1" dirty="0">
              <a:cs typeface="Calibri Light"/>
            </a:endParaRPr>
          </a:p>
        </p:txBody>
      </p:sp>
      <p:sp>
        <p:nvSpPr>
          <p:cNvPr id="3" name="Sisällön paikkamerkki 2">
            <a:extLst>
              <a:ext uri="{FF2B5EF4-FFF2-40B4-BE49-F238E27FC236}">
                <a16:creationId xmlns:a16="http://schemas.microsoft.com/office/drawing/2014/main" id="{1D7C3BE9-05D4-934D-88FF-A586ADA5CD51}"/>
              </a:ext>
            </a:extLst>
          </p:cNvPr>
          <p:cNvSpPr>
            <a:spLocks noGrp="1"/>
          </p:cNvSpPr>
          <p:nvPr>
            <p:ph sz="half" idx="1"/>
          </p:nvPr>
        </p:nvSpPr>
        <p:spPr>
          <a:xfrm>
            <a:off x="838200" y="1825625"/>
            <a:ext cx="4921959" cy="4351338"/>
          </a:xfrm>
        </p:spPr>
        <p:txBody>
          <a:bodyPr vert="horz" lIns="91440" tIns="45720" rIns="91440" bIns="45720" rtlCol="0" anchor="t">
            <a:normAutofit fontScale="77500" lnSpcReduction="20000"/>
          </a:bodyPr>
          <a:lstStyle/>
          <a:p>
            <a:pPr marL="0" indent="0">
              <a:lnSpc>
                <a:spcPct val="120000"/>
              </a:lnSpc>
              <a:buNone/>
            </a:pPr>
            <a:r>
              <a:rPr lang="fi-FI" b="1" dirty="0"/>
              <a:t>MERKINTÄ / ALUE</a:t>
            </a:r>
            <a:endParaRPr lang="fi-FI"/>
          </a:p>
          <a:p>
            <a:pPr>
              <a:lnSpc>
                <a:spcPct val="120000"/>
              </a:lnSpc>
            </a:pPr>
            <a:r>
              <a:rPr lang="sv-SE" dirty="0"/>
              <a:t>1 JOKAISESTA SIIRRETTÄVÄSTÄ TELINEESTÄ</a:t>
            </a:r>
            <a:endParaRPr lang="sv-SE" dirty="0">
              <a:cs typeface="Calibri" panose="020F0502020204030204"/>
            </a:endParaRPr>
          </a:p>
          <a:p>
            <a:pPr marL="0" indent="0">
              <a:lnSpc>
                <a:spcPct val="120000"/>
              </a:lnSpc>
              <a:buNone/>
            </a:pPr>
            <a:r>
              <a:rPr lang="fi-FI" b="1" dirty="0"/>
              <a:t>HYVÄKSYMYSPERUSTEET</a:t>
            </a:r>
            <a:endParaRPr lang="fi-FI" b="1" dirty="0">
              <a:cs typeface="Calibri" panose="020F0502020204030204"/>
            </a:endParaRPr>
          </a:p>
          <a:p>
            <a:pPr>
              <a:lnSpc>
                <a:spcPct val="120000"/>
              </a:lnSpc>
            </a:pPr>
            <a:r>
              <a:rPr lang="sv-SE" dirty="0"/>
              <a:t>TUKEVAT JA EHJÄT</a:t>
            </a:r>
            <a:endParaRPr lang="sv-SE" dirty="0">
              <a:cs typeface="Calibri" panose="020F0502020204030204"/>
            </a:endParaRPr>
          </a:p>
          <a:p>
            <a:pPr>
              <a:lnSpc>
                <a:spcPct val="120000"/>
              </a:lnSpc>
            </a:pPr>
            <a:r>
              <a:rPr lang="sv-SE" dirty="0"/>
              <a:t>ASKELMALLINEN KALTEVA KULKUTIE</a:t>
            </a:r>
            <a:endParaRPr lang="sv-SE" dirty="0">
              <a:cs typeface="Calibri" panose="020F0502020204030204"/>
            </a:endParaRPr>
          </a:p>
          <a:p>
            <a:pPr>
              <a:lnSpc>
                <a:spcPct val="120000"/>
              </a:lnSpc>
            </a:pPr>
            <a:r>
              <a:rPr lang="sv-SE" dirty="0"/>
              <a:t>SUOJAKAITEET: VÄLI- JA KÄSIJOHDE, JALKALISTA &gt; 2 m</a:t>
            </a:r>
            <a:endParaRPr lang="sv-SE" dirty="0">
              <a:cs typeface="Calibri" panose="020F0502020204030204"/>
            </a:endParaRPr>
          </a:p>
          <a:p>
            <a:pPr>
              <a:lnSpc>
                <a:spcPct val="120000"/>
              </a:lnSpc>
            </a:pPr>
            <a:r>
              <a:rPr lang="sv-SE" dirty="0"/>
              <a:t>TELINE KOOTTU OIKEIN, TARKASTETTU</a:t>
            </a:r>
            <a:endParaRPr lang="sv-SE" dirty="0">
              <a:cs typeface="Calibri" panose="020F0502020204030204"/>
            </a:endParaRPr>
          </a:p>
          <a:p>
            <a:pPr>
              <a:lnSpc>
                <a:spcPct val="120000"/>
              </a:lnSpc>
            </a:pPr>
            <a:r>
              <a:rPr lang="sv-SE" dirty="0"/>
              <a:t>KÄYTTÖ: PYÖRÄT LUKITTUNA</a:t>
            </a:r>
            <a:endParaRPr lang="sv-SE" dirty="0">
              <a:cs typeface="Calibri" panose="020F0502020204030204"/>
            </a:endParaRPr>
          </a:p>
        </p:txBody>
      </p:sp>
      <p:sp>
        <p:nvSpPr>
          <p:cNvPr id="8" name="Tekstiruutu 7">
            <a:extLst>
              <a:ext uri="{FF2B5EF4-FFF2-40B4-BE49-F238E27FC236}">
                <a16:creationId xmlns:a16="http://schemas.microsoft.com/office/drawing/2014/main" id="{9AB69779-8C72-1E46-B815-548A68855258}"/>
              </a:ext>
            </a:extLst>
          </p:cNvPr>
          <p:cNvSpPr txBox="1"/>
          <p:nvPr/>
        </p:nvSpPr>
        <p:spPr>
          <a:xfrm>
            <a:off x="8495413" y="6280651"/>
            <a:ext cx="3691831" cy="338554"/>
          </a:xfrm>
          <a:prstGeom prst="rect">
            <a:avLst/>
          </a:prstGeom>
          <a:noFill/>
        </p:spPr>
        <p:txBody>
          <a:bodyPr wrap="square" lIns="91440" tIns="45720" rIns="91440" bIns="45720" anchor="t">
            <a:spAutoFit/>
          </a:bodyPr>
          <a:lstStyle/>
          <a:p>
            <a:pPr eaLnBrk="1" hangingPunct="1">
              <a:spcBef>
                <a:spcPct val="5000"/>
              </a:spcBef>
              <a:spcAft>
                <a:spcPct val="5000"/>
              </a:spcAft>
            </a:pPr>
            <a:r>
              <a:rPr lang="fi-FI" altLang="fi-FI" sz="1600" dirty="0">
                <a:solidFill>
                  <a:srgbClr val="000000"/>
                </a:solidFill>
              </a:rPr>
              <a:t>Kuva: Harri Pakarinen, Skanska-pakka</a:t>
            </a:r>
            <a:endParaRPr lang="fi-FI" altLang="fi-FI" sz="1600" dirty="0">
              <a:solidFill>
                <a:srgbClr val="000000"/>
              </a:solidFill>
              <a:cs typeface="Calibri"/>
            </a:endParaRPr>
          </a:p>
        </p:txBody>
      </p:sp>
      <p:sp>
        <p:nvSpPr>
          <p:cNvPr id="11" name="Text Box 9">
            <a:extLst>
              <a:ext uri="{FF2B5EF4-FFF2-40B4-BE49-F238E27FC236}">
                <a16:creationId xmlns:a16="http://schemas.microsoft.com/office/drawing/2014/main" id="{AE722BA7-4DE3-9543-919D-80769765614E}"/>
              </a:ext>
            </a:extLst>
          </p:cNvPr>
          <p:cNvSpPr txBox="1">
            <a:spLocks noChangeArrowheads="1"/>
          </p:cNvSpPr>
          <p:nvPr/>
        </p:nvSpPr>
        <p:spPr bwMode="auto">
          <a:xfrm>
            <a:off x="5559760" y="3770841"/>
            <a:ext cx="266541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fi-FI" altLang="fi-FI" sz="2000" b="1" dirty="0">
                <a:solidFill>
                  <a:srgbClr val="000000"/>
                </a:solidFill>
                <a:latin typeface="+mn-lt"/>
              </a:rPr>
              <a:t>Max. korkeus:</a:t>
            </a:r>
            <a:br>
              <a:rPr lang="fi-FI" altLang="fi-FI" sz="2000" b="1" dirty="0">
                <a:solidFill>
                  <a:srgbClr val="000000"/>
                </a:solidFill>
                <a:latin typeface="+mn-lt"/>
              </a:rPr>
            </a:br>
            <a:r>
              <a:rPr lang="fi-FI" altLang="fi-FI" sz="2000" b="1" dirty="0">
                <a:solidFill>
                  <a:srgbClr val="000000"/>
                </a:solidFill>
                <a:latin typeface="+mn-lt"/>
              </a:rPr>
              <a:t>3x kapein tukileveys</a:t>
            </a:r>
          </a:p>
        </p:txBody>
      </p:sp>
      <p:sp>
        <p:nvSpPr>
          <p:cNvPr id="14" name="Tekstiruutu 13">
            <a:extLst>
              <a:ext uri="{FF2B5EF4-FFF2-40B4-BE49-F238E27FC236}">
                <a16:creationId xmlns:a16="http://schemas.microsoft.com/office/drawing/2014/main" id="{91D6D159-2738-5B44-A848-14B539733A0C}"/>
              </a:ext>
            </a:extLst>
          </p:cNvPr>
          <p:cNvSpPr txBox="1"/>
          <p:nvPr/>
        </p:nvSpPr>
        <p:spPr>
          <a:xfrm>
            <a:off x="7886173" y="5883506"/>
            <a:ext cx="3501331" cy="400110"/>
          </a:xfrm>
          <a:prstGeom prst="rect">
            <a:avLst/>
          </a:prstGeom>
          <a:noFill/>
        </p:spPr>
        <p:txBody>
          <a:bodyPr wrap="square">
            <a:spAutoFit/>
          </a:bodyPr>
          <a:lstStyle/>
          <a:p>
            <a:pPr eaLnBrk="1" hangingPunct="1">
              <a:spcBef>
                <a:spcPct val="5000"/>
              </a:spcBef>
              <a:spcAft>
                <a:spcPct val="5000"/>
              </a:spcAft>
            </a:pPr>
            <a:r>
              <a:rPr lang="fi-FI" altLang="fi-FI" sz="2000" b="1" dirty="0">
                <a:solidFill>
                  <a:srgbClr val="000000"/>
                </a:solidFill>
              </a:rPr>
              <a:t>Pyörät lukittuina työn aikana</a:t>
            </a:r>
          </a:p>
        </p:txBody>
      </p:sp>
    </p:spTree>
    <p:extLst>
      <p:ext uri="{BB962C8B-B14F-4D97-AF65-F5344CB8AC3E}">
        <p14:creationId xmlns:p14="http://schemas.microsoft.com/office/powerpoint/2010/main" val="1885395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D13AF59-C10E-A04D-9180-8F47EF61FDC2}"/>
              </a:ext>
            </a:extLst>
          </p:cNvPr>
          <p:cNvSpPr>
            <a:spLocks noGrp="1"/>
          </p:cNvSpPr>
          <p:nvPr>
            <p:ph type="title"/>
          </p:nvPr>
        </p:nvSpPr>
        <p:spPr/>
        <p:txBody>
          <a:bodyPr/>
          <a:lstStyle/>
          <a:p>
            <a:r>
              <a:rPr lang="fi-FI" b="1" dirty="0"/>
              <a:t>2. TELINEET, KULKUSILLAT, TIKKAAT</a:t>
            </a:r>
            <a:endParaRPr lang="fi-FI" b="1" dirty="0">
              <a:cs typeface="Calibri Light"/>
            </a:endParaRPr>
          </a:p>
        </p:txBody>
      </p:sp>
      <p:sp>
        <p:nvSpPr>
          <p:cNvPr id="3" name="Sisällön paikkamerkki 2">
            <a:extLst>
              <a:ext uri="{FF2B5EF4-FFF2-40B4-BE49-F238E27FC236}">
                <a16:creationId xmlns:a16="http://schemas.microsoft.com/office/drawing/2014/main" id="{1D7C3BE9-05D4-934D-88FF-A586ADA5CD51}"/>
              </a:ext>
            </a:extLst>
          </p:cNvPr>
          <p:cNvSpPr>
            <a:spLocks noGrp="1"/>
          </p:cNvSpPr>
          <p:nvPr>
            <p:ph sz="half" idx="1"/>
          </p:nvPr>
        </p:nvSpPr>
        <p:spPr>
          <a:xfrm>
            <a:off x="838200" y="1805573"/>
            <a:ext cx="5353090" cy="4471653"/>
          </a:xfrm>
        </p:spPr>
        <p:txBody>
          <a:bodyPr vert="horz" lIns="91440" tIns="45720" rIns="91440" bIns="45720" rtlCol="0" anchor="t">
            <a:normAutofit fontScale="77500" lnSpcReduction="20000"/>
          </a:bodyPr>
          <a:lstStyle/>
          <a:p>
            <a:pPr marL="0" indent="0">
              <a:lnSpc>
                <a:spcPct val="110000"/>
              </a:lnSpc>
              <a:buNone/>
            </a:pPr>
            <a:r>
              <a:rPr lang="fi-FI" b="1" dirty="0"/>
              <a:t>MERKINTÄ / ALUE</a:t>
            </a:r>
            <a:endParaRPr lang="fi-FI"/>
          </a:p>
          <a:p>
            <a:pPr>
              <a:lnSpc>
                <a:spcPct val="110000"/>
              </a:lnSpc>
            </a:pPr>
            <a:r>
              <a:rPr lang="sv-SE" dirty="0"/>
              <a:t>1 / PORRAS</a:t>
            </a:r>
            <a:endParaRPr lang="sv-SE" dirty="0">
              <a:cs typeface="Calibri" panose="020F0502020204030204"/>
            </a:endParaRPr>
          </a:p>
          <a:p>
            <a:pPr marL="0" indent="0">
              <a:lnSpc>
                <a:spcPct val="110000"/>
              </a:lnSpc>
              <a:buNone/>
            </a:pPr>
            <a:r>
              <a:rPr lang="fi-FI" b="1" dirty="0"/>
              <a:t>HYVÄKSYMYSPERUSTEET</a:t>
            </a:r>
            <a:endParaRPr lang="fi-FI" b="1" dirty="0">
              <a:cs typeface="Calibri" panose="020F0502020204030204"/>
            </a:endParaRPr>
          </a:p>
          <a:p>
            <a:pPr>
              <a:lnSpc>
                <a:spcPct val="110000"/>
              </a:lnSpc>
            </a:pPr>
            <a:r>
              <a:rPr lang="sv-SE" dirty="0"/>
              <a:t>0,5 M LÄHTIEN</a:t>
            </a:r>
            <a:endParaRPr lang="sv-SE" dirty="0">
              <a:cs typeface="Calibri" panose="020F0502020204030204"/>
            </a:endParaRPr>
          </a:p>
          <a:p>
            <a:pPr>
              <a:lnSpc>
                <a:spcPct val="110000"/>
              </a:lnSpc>
            </a:pPr>
            <a:r>
              <a:rPr lang="sv-SE" dirty="0"/>
              <a:t>TUKEVAT JA EHJÄT, EI LIUKKAAT</a:t>
            </a:r>
            <a:endParaRPr lang="sv-SE" dirty="0">
              <a:cs typeface="Calibri" panose="020F0502020204030204"/>
            </a:endParaRPr>
          </a:p>
          <a:p>
            <a:pPr>
              <a:lnSpc>
                <a:spcPct val="110000"/>
              </a:lnSpc>
            </a:pPr>
            <a:r>
              <a:rPr lang="sv-SE" dirty="0"/>
              <a:t>ASKELMAT VAAKASUORAT JA TASAVÄLEIN</a:t>
            </a:r>
            <a:endParaRPr lang="sv-SE" dirty="0">
              <a:cs typeface="Calibri" panose="020F0502020204030204"/>
            </a:endParaRPr>
          </a:p>
          <a:p>
            <a:pPr>
              <a:lnSpc>
                <a:spcPct val="110000"/>
              </a:lnSpc>
            </a:pPr>
            <a:r>
              <a:rPr lang="sv-SE" dirty="0"/>
              <a:t>SUOJAKAITEET MOLEMMIN PUOLIN KUN YLI 1,5 M, TOISELLA PUOLELLA KUN &lt; 1,5 (KÄSIJOHDE, VÄLIJOHDE JALKALISTA)</a:t>
            </a:r>
            <a:endParaRPr lang="sv-SE" dirty="0">
              <a:cs typeface="Calibri" panose="020F0502020204030204"/>
            </a:endParaRPr>
          </a:p>
          <a:p>
            <a:pPr>
              <a:lnSpc>
                <a:spcPct val="110000"/>
              </a:lnSpc>
            </a:pPr>
            <a:endParaRPr lang="sv-SE" dirty="0">
              <a:cs typeface="Calibri" panose="020F0502020204030204"/>
            </a:endParaRPr>
          </a:p>
        </p:txBody>
      </p:sp>
      <p:pic>
        <p:nvPicPr>
          <p:cNvPr id="13" name="Sisällön paikkamerkki 12">
            <a:extLst>
              <a:ext uri="{FF2B5EF4-FFF2-40B4-BE49-F238E27FC236}">
                <a16:creationId xmlns:a16="http://schemas.microsoft.com/office/drawing/2014/main" id="{6B87AF3D-B25A-A84A-A019-B155FB5EED95}"/>
              </a:ext>
            </a:extLst>
          </p:cNvPr>
          <p:cNvPicPr>
            <a:picLocks noGrp="1" noChangeAspect="1"/>
          </p:cNvPicPr>
          <p:nvPr>
            <p:ph sz="half" idx="2"/>
          </p:nvPr>
        </p:nvPicPr>
        <p:blipFill>
          <a:blip r:embed="rId3"/>
          <a:stretch>
            <a:fillRect/>
          </a:stretch>
        </p:blipFill>
        <p:spPr>
          <a:xfrm>
            <a:off x="6988194" y="1806067"/>
            <a:ext cx="3251549" cy="4351338"/>
          </a:xfrm>
          <a:prstGeom prst="rect">
            <a:avLst/>
          </a:prstGeom>
        </p:spPr>
      </p:pic>
      <p:sp>
        <p:nvSpPr>
          <p:cNvPr id="6" name="Tekstiruutu 5">
            <a:extLst>
              <a:ext uri="{FF2B5EF4-FFF2-40B4-BE49-F238E27FC236}">
                <a16:creationId xmlns:a16="http://schemas.microsoft.com/office/drawing/2014/main" id="{7679B325-7B84-B343-8649-8500A159E335}"/>
              </a:ext>
            </a:extLst>
          </p:cNvPr>
          <p:cNvSpPr txBox="1"/>
          <p:nvPr/>
        </p:nvSpPr>
        <p:spPr>
          <a:xfrm>
            <a:off x="6987991" y="6272784"/>
            <a:ext cx="4534041" cy="338554"/>
          </a:xfrm>
          <a:prstGeom prst="rect">
            <a:avLst/>
          </a:prstGeom>
          <a:noFill/>
        </p:spPr>
        <p:txBody>
          <a:bodyPr wrap="square" lIns="91440" tIns="45720" rIns="91440" bIns="45720" anchor="t">
            <a:spAutoFit/>
          </a:bodyPr>
          <a:lstStyle/>
          <a:p>
            <a:pPr eaLnBrk="1" hangingPunct="1">
              <a:spcBef>
                <a:spcPct val="5000"/>
              </a:spcBef>
              <a:spcAft>
                <a:spcPct val="5000"/>
              </a:spcAft>
            </a:pPr>
            <a:r>
              <a:rPr lang="fi-FI" altLang="fi-FI" sz="1600" dirty="0">
                <a:solidFill>
                  <a:srgbClr val="000000"/>
                </a:solidFill>
              </a:rPr>
              <a:t>Kuva: Harri Pakarinen, Työterveyslaitos TR-opas</a:t>
            </a:r>
            <a:endParaRPr lang="fi-FI" altLang="fi-FI" sz="1600" dirty="0">
              <a:solidFill>
                <a:srgbClr val="000000"/>
              </a:solidFill>
              <a:cs typeface="Calibri"/>
            </a:endParaRPr>
          </a:p>
        </p:txBody>
      </p:sp>
    </p:spTree>
    <p:extLst>
      <p:ext uri="{BB962C8B-B14F-4D97-AF65-F5344CB8AC3E}">
        <p14:creationId xmlns:p14="http://schemas.microsoft.com/office/powerpoint/2010/main" val="2592431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D13AF59-C10E-A04D-9180-8F47EF61FDC2}"/>
              </a:ext>
            </a:extLst>
          </p:cNvPr>
          <p:cNvSpPr>
            <a:spLocks noGrp="1"/>
          </p:cNvSpPr>
          <p:nvPr>
            <p:ph type="title"/>
          </p:nvPr>
        </p:nvSpPr>
        <p:spPr/>
        <p:txBody>
          <a:bodyPr/>
          <a:lstStyle/>
          <a:p>
            <a:r>
              <a:rPr lang="fi-FI" b="1" dirty="0"/>
              <a:t>2. TELINEET, KULKUSILLAT, TIKKAAT</a:t>
            </a:r>
            <a:endParaRPr lang="fi-FI" b="1" dirty="0">
              <a:cs typeface="Calibri Light"/>
            </a:endParaRPr>
          </a:p>
        </p:txBody>
      </p:sp>
      <p:sp>
        <p:nvSpPr>
          <p:cNvPr id="3" name="Sisällön paikkamerkki 2">
            <a:extLst>
              <a:ext uri="{FF2B5EF4-FFF2-40B4-BE49-F238E27FC236}">
                <a16:creationId xmlns:a16="http://schemas.microsoft.com/office/drawing/2014/main" id="{1D7C3BE9-05D4-934D-88FF-A586ADA5CD51}"/>
              </a:ext>
            </a:extLst>
          </p:cNvPr>
          <p:cNvSpPr>
            <a:spLocks noGrp="1"/>
          </p:cNvSpPr>
          <p:nvPr>
            <p:ph sz="half" idx="1"/>
          </p:nvPr>
        </p:nvSpPr>
        <p:spPr>
          <a:xfrm>
            <a:off x="838200" y="1825625"/>
            <a:ext cx="5764169" cy="4351338"/>
          </a:xfrm>
        </p:spPr>
        <p:txBody>
          <a:bodyPr vert="horz" lIns="91440" tIns="45720" rIns="91440" bIns="45720" rtlCol="0" anchor="t">
            <a:normAutofit/>
          </a:bodyPr>
          <a:lstStyle/>
          <a:p>
            <a:pPr marL="0" indent="0">
              <a:lnSpc>
                <a:spcPct val="100000"/>
              </a:lnSpc>
              <a:buNone/>
            </a:pPr>
            <a:r>
              <a:rPr lang="fi-FI" b="1" dirty="0"/>
              <a:t>MERKINTÄ / ALUE</a:t>
            </a:r>
            <a:endParaRPr lang="fi-FI"/>
          </a:p>
          <a:p>
            <a:pPr>
              <a:lnSpc>
                <a:spcPct val="100000"/>
              </a:lnSpc>
            </a:pPr>
            <a:r>
              <a:rPr lang="sv-SE" dirty="0"/>
              <a:t>1 JOKAISESTA KÄYTYÖSSÄ OLEVASTA TIKKAASTA</a:t>
            </a:r>
            <a:endParaRPr lang="sv-SE" dirty="0">
              <a:cs typeface="Calibri" panose="020F0502020204030204"/>
            </a:endParaRPr>
          </a:p>
          <a:p>
            <a:pPr marL="0" indent="0">
              <a:lnSpc>
                <a:spcPct val="100000"/>
              </a:lnSpc>
              <a:buNone/>
            </a:pPr>
            <a:r>
              <a:rPr lang="fi-FI" b="1" dirty="0"/>
              <a:t>HYVÄKSYMYSPERUSTEET</a:t>
            </a:r>
            <a:endParaRPr lang="fi-FI" b="1" dirty="0">
              <a:cs typeface="Calibri" panose="020F0502020204030204"/>
            </a:endParaRPr>
          </a:p>
          <a:p>
            <a:pPr>
              <a:lnSpc>
                <a:spcPct val="100000"/>
              </a:lnSpc>
            </a:pPr>
            <a:r>
              <a:rPr lang="sv-SE" dirty="0"/>
              <a:t>EHJÄT</a:t>
            </a:r>
            <a:endParaRPr lang="sv-SE" dirty="0">
              <a:cs typeface="Calibri" panose="020F0502020204030204"/>
            </a:endParaRPr>
          </a:p>
          <a:p>
            <a:pPr>
              <a:lnSpc>
                <a:spcPct val="100000"/>
              </a:lnSpc>
            </a:pPr>
            <a:r>
              <a:rPr lang="sv-SE" dirty="0"/>
              <a:t>KAATUMINEN ESTETTY</a:t>
            </a:r>
            <a:endParaRPr lang="sv-SE" dirty="0">
              <a:cs typeface="Calibri" panose="020F0502020204030204"/>
            </a:endParaRPr>
          </a:p>
          <a:p>
            <a:pPr>
              <a:lnSpc>
                <a:spcPct val="100000"/>
              </a:lnSpc>
            </a:pPr>
            <a:r>
              <a:rPr lang="sv-SE" dirty="0"/>
              <a:t>MAX PITUUS 6 M</a:t>
            </a:r>
            <a:endParaRPr lang="sv-SE" dirty="0">
              <a:cs typeface="Calibri" panose="020F0502020204030204"/>
            </a:endParaRPr>
          </a:p>
          <a:p>
            <a:pPr>
              <a:lnSpc>
                <a:spcPct val="100000"/>
              </a:lnSpc>
            </a:pPr>
            <a:r>
              <a:rPr lang="sv-SE" dirty="0"/>
              <a:t>EI SAA KÄYTTÄÄ TYÖSKENTELYYN</a:t>
            </a:r>
            <a:endParaRPr lang="sv-SE" dirty="0">
              <a:cs typeface="Calibri" panose="020F0502020204030204"/>
            </a:endParaRPr>
          </a:p>
        </p:txBody>
      </p:sp>
      <p:pic>
        <p:nvPicPr>
          <p:cNvPr id="9" name="Sisällön paikkamerkki 8">
            <a:extLst>
              <a:ext uri="{FF2B5EF4-FFF2-40B4-BE49-F238E27FC236}">
                <a16:creationId xmlns:a16="http://schemas.microsoft.com/office/drawing/2014/main" id="{1650AE84-CCB2-214D-9A5A-338D44B729EC}"/>
              </a:ext>
            </a:extLst>
          </p:cNvPr>
          <p:cNvPicPr>
            <a:picLocks noGrp="1" noChangeAspect="1"/>
          </p:cNvPicPr>
          <p:nvPr>
            <p:ph sz="half" idx="2"/>
          </p:nvPr>
        </p:nvPicPr>
        <p:blipFill>
          <a:blip r:embed="rId3"/>
          <a:stretch>
            <a:fillRect/>
          </a:stretch>
        </p:blipFill>
        <p:spPr>
          <a:xfrm>
            <a:off x="7748204" y="1792752"/>
            <a:ext cx="3605596" cy="5068470"/>
          </a:xfrm>
          <a:prstGeom prst="rect">
            <a:avLst/>
          </a:prstGeom>
        </p:spPr>
      </p:pic>
    </p:spTree>
    <p:extLst>
      <p:ext uri="{BB962C8B-B14F-4D97-AF65-F5344CB8AC3E}">
        <p14:creationId xmlns:p14="http://schemas.microsoft.com/office/powerpoint/2010/main" val="40094629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A5F582A8-2D25-5542-A64A-56E73BBFA5F2}"/>
              </a:ext>
            </a:extLst>
          </p:cNvPr>
          <p:cNvPicPr>
            <a:picLocks noChangeAspect="1"/>
          </p:cNvPicPr>
          <p:nvPr/>
        </p:nvPicPr>
        <p:blipFill rotWithShape="1">
          <a:blip r:embed="rId3"/>
          <a:srcRect t="2869"/>
          <a:stretch/>
        </p:blipFill>
        <p:spPr>
          <a:xfrm>
            <a:off x="6979029" y="1578308"/>
            <a:ext cx="3259287" cy="4292936"/>
          </a:xfrm>
          <a:prstGeom prst="rect">
            <a:avLst/>
          </a:prstGeom>
        </p:spPr>
      </p:pic>
      <p:sp>
        <p:nvSpPr>
          <p:cNvPr id="2" name="Otsikko 1">
            <a:extLst>
              <a:ext uri="{FF2B5EF4-FFF2-40B4-BE49-F238E27FC236}">
                <a16:creationId xmlns:a16="http://schemas.microsoft.com/office/drawing/2014/main" id="{2D13AF59-C10E-A04D-9180-8F47EF61FDC2}"/>
              </a:ext>
            </a:extLst>
          </p:cNvPr>
          <p:cNvSpPr>
            <a:spLocks noGrp="1"/>
          </p:cNvSpPr>
          <p:nvPr>
            <p:ph type="title"/>
          </p:nvPr>
        </p:nvSpPr>
        <p:spPr/>
        <p:txBody>
          <a:bodyPr/>
          <a:lstStyle/>
          <a:p>
            <a:r>
              <a:rPr lang="fi-FI" b="1" dirty="0"/>
              <a:t>2. TELINEET, KULKUSILLAT, TIKKAAT</a:t>
            </a:r>
            <a:endParaRPr lang="fi-FI" b="1" dirty="0">
              <a:cs typeface="Calibri Light"/>
            </a:endParaRPr>
          </a:p>
        </p:txBody>
      </p:sp>
      <p:sp>
        <p:nvSpPr>
          <p:cNvPr id="3" name="Sisällön paikkamerkki 2">
            <a:extLst>
              <a:ext uri="{FF2B5EF4-FFF2-40B4-BE49-F238E27FC236}">
                <a16:creationId xmlns:a16="http://schemas.microsoft.com/office/drawing/2014/main" id="{1D7C3BE9-05D4-934D-88FF-A586ADA5CD51}"/>
              </a:ext>
            </a:extLst>
          </p:cNvPr>
          <p:cNvSpPr>
            <a:spLocks noGrp="1"/>
          </p:cNvSpPr>
          <p:nvPr>
            <p:ph sz="half" idx="1"/>
          </p:nvPr>
        </p:nvSpPr>
        <p:spPr>
          <a:xfrm>
            <a:off x="838200" y="1825625"/>
            <a:ext cx="5032248" cy="4351338"/>
          </a:xfrm>
        </p:spPr>
        <p:txBody>
          <a:bodyPr vert="horz" lIns="91440" tIns="45720" rIns="91440" bIns="45720" rtlCol="0" anchor="t">
            <a:normAutofit fontScale="62500" lnSpcReduction="20000"/>
          </a:bodyPr>
          <a:lstStyle/>
          <a:p>
            <a:pPr marL="0" indent="0">
              <a:lnSpc>
                <a:spcPct val="120000"/>
              </a:lnSpc>
              <a:buNone/>
            </a:pPr>
            <a:r>
              <a:rPr lang="fi-FI" b="1" dirty="0"/>
              <a:t>MERKINTÄ / ALUE</a:t>
            </a:r>
            <a:endParaRPr lang="fi-FI"/>
          </a:p>
          <a:p>
            <a:pPr>
              <a:lnSpc>
                <a:spcPct val="120000"/>
              </a:lnSpc>
            </a:pPr>
            <a:r>
              <a:rPr lang="sv-SE" dirty="0"/>
              <a:t>1 JOKAISESTA A-TIKKAASTA</a:t>
            </a:r>
            <a:endParaRPr lang="sv-SE" dirty="0">
              <a:cs typeface="Calibri" panose="020F0502020204030204"/>
            </a:endParaRPr>
          </a:p>
          <a:p>
            <a:pPr marL="0" indent="0">
              <a:lnSpc>
                <a:spcPct val="120000"/>
              </a:lnSpc>
              <a:buNone/>
            </a:pPr>
            <a:r>
              <a:rPr lang="fi-FI" b="1" dirty="0"/>
              <a:t>HYVÄKSYMYSPERUSTEET</a:t>
            </a:r>
            <a:endParaRPr lang="fi-FI" b="1" dirty="0">
              <a:cs typeface="Calibri" panose="020F0502020204030204"/>
            </a:endParaRPr>
          </a:p>
          <a:p>
            <a:pPr>
              <a:lnSpc>
                <a:spcPct val="120000"/>
              </a:lnSpc>
            </a:pPr>
            <a:r>
              <a:rPr lang="sv-SE" dirty="0"/>
              <a:t>TUKEVAT JA EHJÄT</a:t>
            </a:r>
            <a:endParaRPr lang="sv-SE" dirty="0">
              <a:cs typeface="Calibri" panose="020F0502020204030204"/>
            </a:endParaRPr>
          </a:p>
          <a:p>
            <a:pPr>
              <a:lnSpc>
                <a:spcPct val="120000"/>
              </a:lnSpc>
            </a:pPr>
            <a:r>
              <a:rPr lang="sv-SE" dirty="0"/>
              <a:t>TASSUT SUOJATTU/LIUKUESTEET</a:t>
            </a:r>
            <a:endParaRPr lang="sv-SE" dirty="0">
              <a:cs typeface="Calibri" panose="020F0502020204030204"/>
            </a:endParaRPr>
          </a:p>
          <a:p>
            <a:pPr>
              <a:lnSpc>
                <a:spcPct val="120000"/>
              </a:lnSpc>
            </a:pPr>
            <a:r>
              <a:rPr lang="sv-SE" dirty="0"/>
              <a:t>2 M MAKSIMIKORKUS </a:t>
            </a:r>
            <a:endParaRPr lang="sv-SE" dirty="0">
              <a:cs typeface="Calibri" panose="020F0502020204030204"/>
            </a:endParaRPr>
          </a:p>
          <a:p>
            <a:pPr lvl="1">
              <a:lnSpc>
                <a:spcPct val="120000"/>
              </a:lnSpc>
            </a:pPr>
            <a:r>
              <a:rPr lang="sv-SE" dirty="0"/>
              <a:t>LEVIKKEET KUN YLI 1 M, VÄLITUKI </a:t>
            </a:r>
            <a:endParaRPr lang="sv-SE" dirty="0">
              <a:cs typeface="Calibri" panose="020F0502020204030204"/>
            </a:endParaRPr>
          </a:p>
          <a:p>
            <a:pPr>
              <a:lnSpc>
                <a:spcPct val="120000"/>
              </a:lnSpc>
            </a:pPr>
            <a:r>
              <a:rPr lang="sv-SE" dirty="0"/>
              <a:t>KÄYTTÖ: </a:t>
            </a:r>
            <a:endParaRPr lang="sv-SE" dirty="0">
              <a:cs typeface="Calibri" panose="020F0502020204030204"/>
            </a:endParaRPr>
          </a:p>
          <a:p>
            <a:pPr lvl="1">
              <a:lnSpc>
                <a:spcPct val="120000"/>
              </a:lnSpc>
            </a:pPr>
            <a:r>
              <a:rPr lang="sv-SE" dirty="0"/>
              <a:t>TASAISELLA JA PAINUMATTOMALLA ALAUSTALLA </a:t>
            </a:r>
            <a:endParaRPr lang="sv-SE" dirty="0">
              <a:cs typeface="Calibri"/>
            </a:endParaRPr>
          </a:p>
          <a:p>
            <a:pPr lvl="1">
              <a:lnSpc>
                <a:spcPct val="120000"/>
              </a:lnSpc>
            </a:pPr>
            <a:r>
              <a:rPr lang="sv-SE" dirty="0"/>
              <a:t>EI SEISOTA YLÄTASOLLA </a:t>
            </a:r>
            <a:endParaRPr lang="sv-SE" dirty="0">
              <a:cs typeface="Calibri" panose="020F0502020204030204"/>
            </a:endParaRPr>
          </a:p>
          <a:p>
            <a:pPr lvl="1">
              <a:lnSpc>
                <a:spcPct val="120000"/>
              </a:lnSpc>
            </a:pPr>
            <a:r>
              <a:rPr lang="sv-SE" dirty="0"/>
              <a:t>TYÖTASO, LINKUT LUKITTUNA</a:t>
            </a:r>
            <a:endParaRPr lang="sv-SE" dirty="0">
              <a:cs typeface="Calibri" panose="020F0502020204030204"/>
            </a:endParaRPr>
          </a:p>
          <a:p>
            <a:pPr lvl="1">
              <a:lnSpc>
                <a:spcPct val="120000"/>
              </a:lnSpc>
            </a:pPr>
            <a:r>
              <a:rPr lang="sv-SE" dirty="0"/>
              <a:t>VAIN KEVYISIIN TÖIHIN TOINEN KÄSI YLÄKAARELLA</a:t>
            </a:r>
            <a:endParaRPr lang="sv-SE" dirty="0">
              <a:cs typeface="Calibri" panose="020F0502020204030204"/>
            </a:endParaRPr>
          </a:p>
        </p:txBody>
      </p:sp>
      <p:sp>
        <p:nvSpPr>
          <p:cNvPr id="6" name="Tekstiruutu 5">
            <a:extLst>
              <a:ext uri="{FF2B5EF4-FFF2-40B4-BE49-F238E27FC236}">
                <a16:creationId xmlns:a16="http://schemas.microsoft.com/office/drawing/2014/main" id="{0CABE882-1599-3544-9BE7-931852297453}"/>
              </a:ext>
            </a:extLst>
          </p:cNvPr>
          <p:cNvSpPr txBox="1"/>
          <p:nvPr/>
        </p:nvSpPr>
        <p:spPr>
          <a:xfrm>
            <a:off x="6195906" y="5884539"/>
            <a:ext cx="5284224" cy="1077218"/>
          </a:xfrm>
          <a:prstGeom prst="rect">
            <a:avLst/>
          </a:prstGeom>
          <a:noFill/>
        </p:spPr>
        <p:txBody>
          <a:bodyPr wrap="square" lIns="91440" tIns="45720" rIns="91440" bIns="45720" rtlCol="0" anchor="t">
            <a:spAutoFit/>
          </a:bodyPr>
          <a:lstStyle/>
          <a:p>
            <a:r>
              <a:rPr lang="fi-FI" sz="1600" dirty="0"/>
              <a:t>Turvalliset työpukit ja tasotikkaat -ohje: </a:t>
            </a:r>
            <a:br>
              <a:rPr lang="fi-FI" sz="1600" dirty="0"/>
            </a:br>
            <a:r>
              <a:rPr lang="fi-FI" sz="1600" dirty="0">
                <a:hlinkClick r:id="rId4"/>
              </a:rPr>
              <a:t>https://www.rakennusteollisuus.fi/globalassets/tyoturvallisuus/ohjeet/tikasohje2.pdf</a:t>
            </a:r>
            <a:r>
              <a:rPr lang="fi-FI" sz="1600" dirty="0"/>
              <a:t> </a:t>
            </a:r>
            <a:endParaRPr lang="fi-FI" sz="1600" dirty="0">
              <a:cs typeface="Calibri"/>
            </a:endParaRPr>
          </a:p>
          <a:p>
            <a:endParaRPr lang="sv-SE" sz="1600" dirty="0">
              <a:cs typeface="Calibri"/>
            </a:endParaRPr>
          </a:p>
        </p:txBody>
      </p:sp>
    </p:spTree>
    <p:extLst>
      <p:ext uri="{BB962C8B-B14F-4D97-AF65-F5344CB8AC3E}">
        <p14:creationId xmlns:p14="http://schemas.microsoft.com/office/powerpoint/2010/main" val="11211300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E41576E6-6C8D-B54A-AFF9-859BEF0E2D1E}"/>
              </a:ext>
            </a:extLst>
          </p:cNvPr>
          <p:cNvPicPr>
            <a:picLocks noChangeAspect="1"/>
          </p:cNvPicPr>
          <p:nvPr/>
        </p:nvPicPr>
        <p:blipFill>
          <a:blip r:embed="rId3"/>
          <a:stretch>
            <a:fillRect/>
          </a:stretch>
        </p:blipFill>
        <p:spPr>
          <a:xfrm>
            <a:off x="6447666" y="1893465"/>
            <a:ext cx="5032248" cy="4422278"/>
          </a:xfrm>
          <a:prstGeom prst="rect">
            <a:avLst/>
          </a:prstGeom>
        </p:spPr>
      </p:pic>
      <p:sp>
        <p:nvSpPr>
          <p:cNvPr id="2" name="Otsikko 1">
            <a:extLst>
              <a:ext uri="{FF2B5EF4-FFF2-40B4-BE49-F238E27FC236}">
                <a16:creationId xmlns:a16="http://schemas.microsoft.com/office/drawing/2014/main" id="{2D13AF59-C10E-A04D-9180-8F47EF61FDC2}"/>
              </a:ext>
            </a:extLst>
          </p:cNvPr>
          <p:cNvSpPr>
            <a:spLocks noGrp="1"/>
          </p:cNvSpPr>
          <p:nvPr>
            <p:ph type="title"/>
          </p:nvPr>
        </p:nvSpPr>
        <p:spPr/>
        <p:txBody>
          <a:bodyPr/>
          <a:lstStyle/>
          <a:p>
            <a:r>
              <a:rPr lang="fi-FI" b="1" dirty="0"/>
              <a:t>2. TELINEET, KULKUSILLAT, TIKKAAT</a:t>
            </a:r>
            <a:endParaRPr lang="fi-FI" b="1" dirty="0">
              <a:cs typeface="Calibri Light"/>
            </a:endParaRPr>
          </a:p>
        </p:txBody>
      </p:sp>
      <p:sp>
        <p:nvSpPr>
          <p:cNvPr id="3" name="Sisällön paikkamerkki 2">
            <a:extLst>
              <a:ext uri="{FF2B5EF4-FFF2-40B4-BE49-F238E27FC236}">
                <a16:creationId xmlns:a16="http://schemas.microsoft.com/office/drawing/2014/main" id="{1D7C3BE9-05D4-934D-88FF-A586ADA5CD51}"/>
              </a:ext>
            </a:extLst>
          </p:cNvPr>
          <p:cNvSpPr>
            <a:spLocks noGrp="1"/>
          </p:cNvSpPr>
          <p:nvPr>
            <p:ph sz="half" idx="1"/>
          </p:nvPr>
        </p:nvSpPr>
        <p:spPr>
          <a:xfrm>
            <a:off x="838200" y="1825625"/>
            <a:ext cx="5032248" cy="4351338"/>
          </a:xfrm>
        </p:spPr>
        <p:txBody>
          <a:bodyPr vert="horz" lIns="91440" tIns="45720" rIns="91440" bIns="45720" rtlCol="0" anchor="t">
            <a:normAutofit fontScale="70000" lnSpcReduction="20000"/>
          </a:bodyPr>
          <a:lstStyle/>
          <a:p>
            <a:pPr marL="0" indent="0">
              <a:lnSpc>
                <a:spcPct val="120000"/>
              </a:lnSpc>
              <a:buNone/>
            </a:pPr>
            <a:r>
              <a:rPr lang="fi-FI" b="1" dirty="0"/>
              <a:t>MERKINTÄ / ALUE</a:t>
            </a:r>
            <a:endParaRPr lang="fi-FI"/>
          </a:p>
          <a:p>
            <a:pPr>
              <a:lnSpc>
                <a:spcPct val="120000"/>
              </a:lnSpc>
            </a:pPr>
            <a:r>
              <a:rPr lang="sv-SE" dirty="0"/>
              <a:t>1 JOKAISESTA TYÖPUKISTA</a:t>
            </a:r>
            <a:endParaRPr lang="sv-SE" dirty="0">
              <a:cs typeface="Calibri" panose="020F0502020204030204"/>
            </a:endParaRPr>
          </a:p>
          <a:p>
            <a:pPr marL="0" indent="0">
              <a:lnSpc>
                <a:spcPct val="120000"/>
              </a:lnSpc>
              <a:buNone/>
            </a:pPr>
            <a:r>
              <a:rPr lang="fi-FI" b="1" dirty="0"/>
              <a:t>HYVÄKSYMYSPERUSTEET</a:t>
            </a:r>
            <a:endParaRPr lang="fi-FI" b="1" dirty="0">
              <a:cs typeface="Calibri" panose="020F0502020204030204"/>
            </a:endParaRPr>
          </a:p>
          <a:p>
            <a:pPr>
              <a:lnSpc>
                <a:spcPct val="120000"/>
              </a:lnSpc>
            </a:pPr>
            <a:r>
              <a:rPr lang="sv-SE" dirty="0"/>
              <a:t>TUKEVAT JA EHJÄT</a:t>
            </a:r>
            <a:endParaRPr lang="sv-SE" dirty="0">
              <a:cs typeface="Calibri" panose="020F0502020204030204"/>
            </a:endParaRPr>
          </a:p>
          <a:p>
            <a:pPr>
              <a:lnSpc>
                <a:spcPct val="120000"/>
              </a:lnSpc>
            </a:pPr>
            <a:r>
              <a:rPr lang="sv-SE" dirty="0"/>
              <a:t>TASSU SUOJATTU / LIUKUESTEET</a:t>
            </a:r>
            <a:endParaRPr lang="sv-SE" dirty="0">
              <a:cs typeface="Calibri" panose="020F0502020204030204"/>
            </a:endParaRPr>
          </a:p>
          <a:p>
            <a:pPr>
              <a:lnSpc>
                <a:spcPct val="120000"/>
              </a:lnSpc>
            </a:pPr>
            <a:r>
              <a:rPr lang="sv-SE" dirty="0"/>
              <a:t>MAX KORKEUS 2 M</a:t>
            </a:r>
            <a:endParaRPr lang="sv-SE" dirty="0">
              <a:cs typeface="Calibri" panose="020F0502020204030204"/>
            </a:endParaRPr>
          </a:p>
          <a:p>
            <a:pPr>
              <a:lnSpc>
                <a:spcPct val="120000"/>
              </a:lnSpc>
            </a:pPr>
            <a:r>
              <a:rPr lang="sv-SE" dirty="0"/>
              <a:t>ASKELMAT MOLEMMIN PUOLIN</a:t>
            </a:r>
            <a:endParaRPr lang="sv-SE" dirty="0">
              <a:cs typeface="Calibri" panose="020F0502020204030204"/>
            </a:endParaRPr>
          </a:p>
          <a:p>
            <a:pPr>
              <a:lnSpc>
                <a:spcPct val="120000"/>
              </a:lnSpc>
            </a:pPr>
            <a:r>
              <a:rPr lang="sv-SE" dirty="0"/>
              <a:t>KÄYTTÖ:</a:t>
            </a:r>
            <a:endParaRPr lang="sv-SE" dirty="0">
              <a:cs typeface="Calibri" panose="020F0502020204030204"/>
            </a:endParaRPr>
          </a:p>
          <a:p>
            <a:pPr lvl="1">
              <a:lnSpc>
                <a:spcPct val="120000"/>
              </a:lnSpc>
            </a:pPr>
            <a:r>
              <a:rPr lang="sv-SE" dirty="0"/>
              <a:t>TASAISELLA PAINUMATTOMALLA ALUSTALLA</a:t>
            </a:r>
            <a:endParaRPr lang="sv-SE" dirty="0">
              <a:cs typeface="Calibri" panose="020F0502020204030204"/>
            </a:endParaRPr>
          </a:p>
          <a:p>
            <a:pPr lvl="1">
              <a:lnSpc>
                <a:spcPct val="120000"/>
              </a:lnSpc>
            </a:pPr>
            <a:r>
              <a:rPr lang="sv-SE" dirty="0"/>
              <a:t>TYÖTASO JA LINKUT LUKITTUNA</a:t>
            </a:r>
            <a:endParaRPr lang="sv-SE" dirty="0">
              <a:cs typeface="Calibri" panose="020F0502020204030204"/>
            </a:endParaRPr>
          </a:p>
          <a:p>
            <a:pPr>
              <a:lnSpc>
                <a:spcPct val="120000"/>
              </a:lnSpc>
            </a:pPr>
            <a:endParaRPr lang="sv-SE" dirty="0">
              <a:cs typeface="Calibri" panose="020F0502020204030204"/>
            </a:endParaRPr>
          </a:p>
        </p:txBody>
      </p:sp>
      <p:grpSp>
        <p:nvGrpSpPr>
          <p:cNvPr id="6" name="Ryhmitä 11">
            <a:extLst>
              <a:ext uri="{FF2B5EF4-FFF2-40B4-BE49-F238E27FC236}">
                <a16:creationId xmlns:a16="http://schemas.microsoft.com/office/drawing/2014/main" id="{C3FC24B8-012E-3B4C-ACD0-2445193BA48E}"/>
              </a:ext>
            </a:extLst>
          </p:cNvPr>
          <p:cNvGrpSpPr>
            <a:grpSpLocks/>
          </p:cNvGrpSpPr>
          <p:nvPr/>
        </p:nvGrpSpPr>
        <p:grpSpPr bwMode="auto">
          <a:xfrm>
            <a:off x="6976349" y="1889448"/>
            <a:ext cx="2075443" cy="828634"/>
            <a:chOff x="4738786" y="2364238"/>
            <a:chExt cx="2075619" cy="828809"/>
          </a:xfrm>
        </p:grpSpPr>
        <p:sp>
          <p:nvSpPr>
            <p:cNvPr id="10" name="Text Box 13">
              <a:extLst>
                <a:ext uri="{FF2B5EF4-FFF2-40B4-BE49-F238E27FC236}">
                  <a16:creationId xmlns:a16="http://schemas.microsoft.com/office/drawing/2014/main" id="{F4F0EC35-CCFC-274C-8712-0D759CF74417}"/>
                </a:ext>
              </a:extLst>
            </p:cNvPr>
            <p:cNvSpPr txBox="1">
              <a:spLocks noChangeArrowheads="1"/>
            </p:cNvSpPr>
            <p:nvPr/>
          </p:nvSpPr>
          <p:spPr bwMode="auto">
            <a:xfrm rot="20297267">
              <a:off x="4738786" y="2364238"/>
              <a:ext cx="19446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fi-FI" altLang="fi-FI" sz="1800" b="1" dirty="0">
                  <a:solidFill>
                    <a:srgbClr val="000000"/>
                  </a:solidFill>
                </a:rPr>
                <a:t>MIN 30-40 cm</a:t>
              </a:r>
            </a:p>
          </p:txBody>
        </p:sp>
        <p:sp>
          <p:nvSpPr>
            <p:cNvPr id="11" name="Line 14">
              <a:extLst>
                <a:ext uri="{FF2B5EF4-FFF2-40B4-BE49-F238E27FC236}">
                  <a16:creationId xmlns:a16="http://schemas.microsoft.com/office/drawing/2014/main" id="{93252D7E-2DE1-F14D-998D-64A399CE41D1}"/>
                </a:ext>
              </a:extLst>
            </p:cNvPr>
            <p:cNvSpPr>
              <a:spLocks noChangeShapeType="1"/>
            </p:cNvSpPr>
            <p:nvPr/>
          </p:nvSpPr>
          <p:spPr bwMode="auto">
            <a:xfrm flipH="1" flipV="1">
              <a:off x="6347003" y="2603109"/>
              <a:ext cx="467402" cy="31199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12" name="Line 15">
              <a:extLst>
                <a:ext uri="{FF2B5EF4-FFF2-40B4-BE49-F238E27FC236}">
                  <a16:creationId xmlns:a16="http://schemas.microsoft.com/office/drawing/2014/main" id="{65CB006D-7B6B-A047-AB64-2655A1465568}"/>
                </a:ext>
              </a:extLst>
            </p:cNvPr>
            <p:cNvSpPr>
              <a:spLocks noChangeShapeType="1"/>
            </p:cNvSpPr>
            <p:nvPr/>
          </p:nvSpPr>
          <p:spPr bwMode="auto">
            <a:xfrm flipH="1" flipV="1">
              <a:off x="5138633" y="2881057"/>
              <a:ext cx="467402" cy="31199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sv-SE"/>
            </a:p>
          </p:txBody>
        </p:sp>
      </p:grpSp>
      <p:sp>
        <p:nvSpPr>
          <p:cNvPr id="13" name="Tekstiruutu 12">
            <a:extLst>
              <a:ext uri="{FF2B5EF4-FFF2-40B4-BE49-F238E27FC236}">
                <a16:creationId xmlns:a16="http://schemas.microsoft.com/office/drawing/2014/main" id="{DDC52163-CE4D-9A4A-BA6E-698CB77B0833}"/>
              </a:ext>
            </a:extLst>
          </p:cNvPr>
          <p:cNvSpPr txBox="1"/>
          <p:nvPr/>
        </p:nvSpPr>
        <p:spPr>
          <a:xfrm>
            <a:off x="8790314" y="5286777"/>
            <a:ext cx="3198753" cy="1569660"/>
          </a:xfrm>
          <a:prstGeom prst="rect">
            <a:avLst/>
          </a:prstGeom>
          <a:noFill/>
        </p:spPr>
        <p:txBody>
          <a:bodyPr wrap="square" lIns="91440" tIns="45720" rIns="91440" bIns="45720" rtlCol="0" anchor="t">
            <a:spAutoFit/>
          </a:bodyPr>
          <a:lstStyle/>
          <a:p>
            <a:r>
              <a:rPr lang="fi-FI" sz="1600" dirty="0"/>
              <a:t>Turvalliset työpukit ja tasotikkaat -ohje: </a:t>
            </a:r>
            <a:br>
              <a:rPr lang="fi-FI" sz="1600" dirty="0"/>
            </a:br>
            <a:r>
              <a:rPr lang="fi-FI" sz="1600" dirty="0">
                <a:hlinkClick r:id="rId4"/>
              </a:rPr>
              <a:t>https://www.rakennusteollisuus.fi/globalassets/tyoturvallisuus/ohjeet/tikasohje2.pdf</a:t>
            </a:r>
            <a:r>
              <a:rPr lang="fi-FI" sz="1600" dirty="0"/>
              <a:t> </a:t>
            </a:r>
            <a:endParaRPr lang="fi-FI" sz="1600" dirty="0">
              <a:cs typeface="Calibri"/>
            </a:endParaRPr>
          </a:p>
          <a:p>
            <a:endParaRPr lang="sv-SE" sz="1600" dirty="0">
              <a:cs typeface="Calibri"/>
            </a:endParaRPr>
          </a:p>
        </p:txBody>
      </p:sp>
    </p:spTree>
    <p:extLst>
      <p:ext uri="{BB962C8B-B14F-4D97-AF65-F5344CB8AC3E}">
        <p14:creationId xmlns:p14="http://schemas.microsoft.com/office/powerpoint/2010/main" val="38959285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1EAB0A41-12CA-8D46-86DA-44DCAA440FB2}"/>
              </a:ext>
            </a:extLst>
          </p:cNvPr>
          <p:cNvPicPr>
            <a:picLocks noChangeAspect="1"/>
          </p:cNvPicPr>
          <p:nvPr/>
        </p:nvPicPr>
        <p:blipFill rotWithShape="1">
          <a:blip r:embed="rId3"/>
          <a:srcRect t="5274"/>
          <a:stretch/>
        </p:blipFill>
        <p:spPr>
          <a:xfrm>
            <a:off x="5607773" y="1827117"/>
            <a:ext cx="6587983" cy="4219504"/>
          </a:xfrm>
          <a:prstGeom prst="rect">
            <a:avLst/>
          </a:prstGeom>
        </p:spPr>
      </p:pic>
      <p:sp>
        <p:nvSpPr>
          <p:cNvPr id="2" name="Otsikko 1">
            <a:extLst>
              <a:ext uri="{FF2B5EF4-FFF2-40B4-BE49-F238E27FC236}">
                <a16:creationId xmlns:a16="http://schemas.microsoft.com/office/drawing/2014/main" id="{2D13AF59-C10E-A04D-9180-8F47EF61FDC2}"/>
              </a:ext>
            </a:extLst>
          </p:cNvPr>
          <p:cNvSpPr>
            <a:spLocks noGrp="1"/>
          </p:cNvSpPr>
          <p:nvPr>
            <p:ph type="title"/>
          </p:nvPr>
        </p:nvSpPr>
        <p:spPr/>
        <p:txBody>
          <a:bodyPr/>
          <a:lstStyle/>
          <a:p>
            <a:r>
              <a:rPr lang="fi-FI" b="1" dirty="0"/>
              <a:t>2. TELINEET, KULKUSILLAT, TIKKAAT</a:t>
            </a:r>
            <a:endParaRPr lang="fi-FI" b="1" dirty="0">
              <a:cs typeface="Calibri Light"/>
            </a:endParaRPr>
          </a:p>
        </p:txBody>
      </p:sp>
      <p:sp>
        <p:nvSpPr>
          <p:cNvPr id="3" name="Sisällön paikkamerkki 2">
            <a:extLst>
              <a:ext uri="{FF2B5EF4-FFF2-40B4-BE49-F238E27FC236}">
                <a16:creationId xmlns:a16="http://schemas.microsoft.com/office/drawing/2014/main" id="{1D7C3BE9-05D4-934D-88FF-A586ADA5CD51}"/>
              </a:ext>
            </a:extLst>
          </p:cNvPr>
          <p:cNvSpPr>
            <a:spLocks noGrp="1"/>
          </p:cNvSpPr>
          <p:nvPr>
            <p:ph sz="half" idx="1"/>
          </p:nvPr>
        </p:nvSpPr>
        <p:spPr>
          <a:xfrm>
            <a:off x="838200" y="1825625"/>
            <a:ext cx="5032248" cy="4351338"/>
          </a:xfrm>
        </p:spPr>
        <p:txBody>
          <a:bodyPr vert="horz" lIns="91440" tIns="45720" rIns="91440" bIns="45720" rtlCol="0" anchor="t">
            <a:normAutofit fontScale="62500" lnSpcReduction="20000"/>
          </a:bodyPr>
          <a:lstStyle/>
          <a:p>
            <a:pPr marL="0" indent="0">
              <a:lnSpc>
                <a:spcPct val="120000"/>
              </a:lnSpc>
              <a:buNone/>
            </a:pPr>
            <a:r>
              <a:rPr lang="fi-FI" b="1" dirty="0"/>
              <a:t>MERKINTÄ / ALUE</a:t>
            </a:r>
            <a:endParaRPr lang="fi-FI"/>
          </a:p>
          <a:p>
            <a:pPr>
              <a:lnSpc>
                <a:spcPct val="120000"/>
              </a:lnSpc>
            </a:pPr>
            <a:r>
              <a:rPr lang="sv-SE" dirty="0"/>
              <a:t>1 JOKAISESTA KULKUSILLASTA</a:t>
            </a:r>
            <a:endParaRPr lang="sv-SE" dirty="0">
              <a:cs typeface="Calibri" panose="020F0502020204030204"/>
            </a:endParaRPr>
          </a:p>
          <a:p>
            <a:pPr marL="0" indent="0">
              <a:lnSpc>
                <a:spcPct val="120000"/>
              </a:lnSpc>
              <a:buNone/>
            </a:pPr>
            <a:r>
              <a:rPr lang="fi-FI" b="1" dirty="0"/>
              <a:t>HYVÄKSYMYSPERUSTEET</a:t>
            </a:r>
            <a:endParaRPr lang="fi-FI" b="1" dirty="0">
              <a:cs typeface="Calibri" panose="020F0502020204030204"/>
            </a:endParaRPr>
          </a:p>
          <a:p>
            <a:pPr>
              <a:lnSpc>
                <a:spcPct val="120000"/>
              </a:lnSpc>
            </a:pPr>
            <a:r>
              <a:rPr lang="sv-SE" dirty="0"/>
              <a:t>TUKEVA JA EHJÄ</a:t>
            </a:r>
            <a:endParaRPr lang="sv-SE" dirty="0">
              <a:cs typeface="Calibri" panose="020F0502020204030204"/>
            </a:endParaRPr>
          </a:p>
          <a:p>
            <a:pPr>
              <a:lnSpc>
                <a:spcPct val="120000"/>
              </a:lnSpc>
            </a:pPr>
            <a:r>
              <a:rPr lang="sv-SE" dirty="0"/>
              <a:t>KULKUSILLAN LEVEYS  MIN 1 M</a:t>
            </a:r>
            <a:endParaRPr lang="sv-SE" dirty="0">
              <a:cs typeface="Calibri" panose="020F0502020204030204"/>
            </a:endParaRPr>
          </a:p>
          <a:p>
            <a:pPr>
              <a:lnSpc>
                <a:spcPct val="120000"/>
              </a:lnSpc>
            </a:pPr>
            <a:r>
              <a:rPr lang="sv-SE" dirty="0"/>
              <a:t>KULKUSILLAN KALTEVUUS MAX 10°</a:t>
            </a:r>
            <a:endParaRPr lang="sv-SE" dirty="0">
              <a:cs typeface="Calibri" panose="020F0502020204030204"/>
            </a:endParaRPr>
          </a:p>
          <a:p>
            <a:pPr>
              <a:lnSpc>
                <a:spcPct val="120000"/>
              </a:lnSpc>
            </a:pPr>
            <a:r>
              <a:rPr lang="sv-SE" dirty="0"/>
              <a:t>JOS VARANA PUTOVAVAT ESINEET, SUOJAKATOS:</a:t>
            </a:r>
            <a:endParaRPr lang="sv-SE" dirty="0">
              <a:cs typeface="Calibri"/>
            </a:endParaRPr>
          </a:p>
          <a:p>
            <a:pPr lvl="1">
              <a:lnSpc>
                <a:spcPct val="120000"/>
              </a:lnSpc>
            </a:pPr>
            <a:r>
              <a:rPr lang="sv-SE" dirty="0"/>
              <a:t>50 CM LEVEÄMPI KUN KULKUSILTA MOLEMMIN PUOLIN</a:t>
            </a:r>
            <a:endParaRPr lang="sv-SE" dirty="0">
              <a:cs typeface="Calibri" panose="020F0502020204030204"/>
            </a:endParaRPr>
          </a:p>
          <a:p>
            <a:pPr lvl="1">
              <a:lnSpc>
                <a:spcPct val="120000"/>
              </a:lnSpc>
            </a:pPr>
            <a:r>
              <a:rPr lang="sv-SE" dirty="0"/>
              <a:t>SYVYYS MIN 250 CM TAI 1/10 PUTOAMISKORKEUDESTA</a:t>
            </a:r>
            <a:endParaRPr lang="sv-SE" dirty="0">
              <a:cs typeface="Calibri" panose="020F0502020204030204"/>
            </a:endParaRPr>
          </a:p>
          <a:p>
            <a:pPr lvl="1">
              <a:lnSpc>
                <a:spcPct val="120000"/>
              </a:lnSpc>
            </a:pPr>
            <a:r>
              <a:rPr lang="sv-SE" dirty="0"/>
              <a:t>OTSALEVY 50 CM KORKEA</a:t>
            </a:r>
            <a:endParaRPr lang="sv-SE" dirty="0">
              <a:cs typeface="Calibri" panose="020F0502020204030204"/>
            </a:endParaRPr>
          </a:p>
        </p:txBody>
      </p:sp>
      <p:sp>
        <p:nvSpPr>
          <p:cNvPr id="6" name="Tekstiruutu 5">
            <a:extLst>
              <a:ext uri="{FF2B5EF4-FFF2-40B4-BE49-F238E27FC236}">
                <a16:creationId xmlns:a16="http://schemas.microsoft.com/office/drawing/2014/main" id="{0DD41D6F-DD61-174A-AD2E-07BDB3649512}"/>
              </a:ext>
            </a:extLst>
          </p:cNvPr>
          <p:cNvSpPr txBox="1"/>
          <p:nvPr/>
        </p:nvSpPr>
        <p:spPr>
          <a:xfrm>
            <a:off x="6659084" y="6172771"/>
            <a:ext cx="5436410" cy="338554"/>
          </a:xfrm>
          <a:prstGeom prst="rect">
            <a:avLst/>
          </a:prstGeom>
          <a:noFill/>
        </p:spPr>
        <p:txBody>
          <a:bodyPr wrap="square" lIns="91440" tIns="45720" rIns="91440" bIns="45720" anchor="t">
            <a:spAutoFit/>
          </a:bodyPr>
          <a:lstStyle/>
          <a:p>
            <a:pPr eaLnBrk="1" hangingPunct="1">
              <a:spcBef>
                <a:spcPct val="5000"/>
              </a:spcBef>
              <a:spcAft>
                <a:spcPct val="5000"/>
              </a:spcAft>
            </a:pPr>
            <a:r>
              <a:rPr lang="fi-FI" altLang="fi-FI" sz="1600" dirty="0">
                <a:solidFill>
                  <a:srgbClr val="000000"/>
                </a:solidFill>
              </a:rPr>
              <a:t>Kuva: Harri Pakarinen, Työterveyslaitos TR-opas</a:t>
            </a:r>
            <a:endParaRPr lang="fi-FI" altLang="fi-FI" sz="1600" dirty="0">
              <a:solidFill>
                <a:srgbClr val="000000"/>
              </a:solidFill>
              <a:cs typeface="Calibri"/>
            </a:endParaRPr>
          </a:p>
        </p:txBody>
      </p:sp>
    </p:spTree>
    <p:extLst>
      <p:ext uri="{BB962C8B-B14F-4D97-AF65-F5344CB8AC3E}">
        <p14:creationId xmlns:p14="http://schemas.microsoft.com/office/powerpoint/2010/main" val="3801451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6FB0FFDF-296B-C44C-B07E-6587FC0C9D98}"/>
              </a:ext>
            </a:extLst>
          </p:cNvPr>
          <p:cNvPicPr>
            <a:picLocks noChangeAspect="1"/>
          </p:cNvPicPr>
          <p:nvPr/>
        </p:nvPicPr>
        <p:blipFill>
          <a:blip r:embed="rId3"/>
          <a:stretch>
            <a:fillRect/>
          </a:stretch>
        </p:blipFill>
        <p:spPr>
          <a:xfrm rot="2087922">
            <a:off x="7744774" y="1927101"/>
            <a:ext cx="2881588" cy="4151328"/>
          </a:xfrm>
          <a:prstGeom prst="rect">
            <a:avLst/>
          </a:prstGeom>
        </p:spPr>
      </p:pic>
      <p:sp>
        <p:nvSpPr>
          <p:cNvPr id="2" name="Otsikko 1">
            <a:extLst>
              <a:ext uri="{FF2B5EF4-FFF2-40B4-BE49-F238E27FC236}">
                <a16:creationId xmlns:a16="http://schemas.microsoft.com/office/drawing/2014/main" id="{2C3152F2-47D2-5B43-B55C-0C6FA62D192D}"/>
              </a:ext>
            </a:extLst>
          </p:cNvPr>
          <p:cNvSpPr>
            <a:spLocks noGrp="1"/>
          </p:cNvSpPr>
          <p:nvPr>
            <p:ph type="title"/>
          </p:nvPr>
        </p:nvSpPr>
        <p:spPr/>
        <p:txBody>
          <a:bodyPr/>
          <a:lstStyle/>
          <a:p>
            <a:r>
              <a:rPr lang="fi-FI" b="1" dirty="0"/>
              <a:t>20. Viikoittaiset kunnossapitotarkastukset</a:t>
            </a:r>
            <a:endParaRPr lang="fi-FI" b="1" dirty="0">
              <a:cs typeface="Calibri Light"/>
            </a:endParaRPr>
          </a:p>
        </p:txBody>
      </p:sp>
      <p:sp>
        <p:nvSpPr>
          <p:cNvPr id="3" name="Sisällön paikkamerkki 2">
            <a:extLst>
              <a:ext uri="{FF2B5EF4-FFF2-40B4-BE49-F238E27FC236}">
                <a16:creationId xmlns:a16="http://schemas.microsoft.com/office/drawing/2014/main" id="{45857A7A-0152-6145-B873-FAFE547D7BA8}"/>
              </a:ext>
            </a:extLst>
          </p:cNvPr>
          <p:cNvSpPr>
            <a:spLocks noGrp="1"/>
          </p:cNvSpPr>
          <p:nvPr>
            <p:ph sz="half" idx="1"/>
          </p:nvPr>
        </p:nvSpPr>
        <p:spPr>
          <a:xfrm>
            <a:off x="838200" y="1825625"/>
            <a:ext cx="3326732" cy="4351338"/>
          </a:xfrm>
        </p:spPr>
        <p:txBody>
          <a:bodyPr vert="horz" lIns="91440" tIns="45720" rIns="91440" bIns="45720" rtlCol="0" anchor="t">
            <a:normAutofit/>
          </a:bodyPr>
          <a:lstStyle/>
          <a:p>
            <a:pPr>
              <a:lnSpc>
                <a:spcPct val="100000"/>
              </a:lnSpc>
            </a:pPr>
            <a:r>
              <a:rPr lang="fi-FI" dirty="0"/>
              <a:t>TR ja MVR</a:t>
            </a:r>
            <a:endParaRPr lang="fi-FI"/>
          </a:p>
          <a:p>
            <a:pPr>
              <a:lnSpc>
                <a:spcPct val="100000"/>
              </a:lnSpc>
            </a:pPr>
            <a:r>
              <a:rPr lang="fi-FI" dirty="0"/>
              <a:t>harjoitteet</a:t>
            </a:r>
            <a:endParaRPr lang="fi-FI" dirty="0">
              <a:cs typeface="Calibri" panose="020F0502020204030204"/>
            </a:endParaRPr>
          </a:p>
        </p:txBody>
      </p:sp>
      <p:pic>
        <p:nvPicPr>
          <p:cNvPr id="11" name="Sisällön paikkamerkki 10">
            <a:extLst>
              <a:ext uri="{FF2B5EF4-FFF2-40B4-BE49-F238E27FC236}">
                <a16:creationId xmlns:a16="http://schemas.microsoft.com/office/drawing/2014/main" id="{CCD9EE6E-8E43-EB47-A21C-B9ADE48F9C7A}"/>
              </a:ext>
            </a:extLst>
          </p:cNvPr>
          <p:cNvPicPr>
            <a:picLocks noGrp="1" noChangeAspect="1"/>
          </p:cNvPicPr>
          <p:nvPr>
            <p:ph sz="half" idx="2"/>
          </p:nvPr>
        </p:nvPicPr>
        <p:blipFill>
          <a:blip r:embed="rId4"/>
          <a:stretch>
            <a:fillRect/>
          </a:stretch>
        </p:blipFill>
        <p:spPr>
          <a:xfrm rot="866435">
            <a:off x="4416472" y="1861804"/>
            <a:ext cx="3053570" cy="4351338"/>
          </a:xfrm>
          <a:prstGeom prst="rect">
            <a:avLst/>
          </a:prstGeom>
        </p:spPr>
      </p:pic>
    </p:spTree>
    <p:extLst>
      <p:ext uri="{BB962C8B-B14F-4D97-AF65-F5344CB8AC3E}">
        <p14:creationId xmlns:p14="http://schemas.microsoft.com/office/powerpoint/2010/main" val="6616116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isällön paikkamerkki 5">
            <a:extLst>
              <a:ext uri="{FF2B5EF4-FFF2-40B4-BE49-F238E27FC236}">
                <a16:creationId xmlns:a16="http://schemas.microsoft.com/office/drawing/2014/main" id="{FB7F1D24-5BA4-2D47-AEF0-79014C083489}"/>
              </a:ext>
            </a:extLst>
          </p:cNvPr>
          <p:cNvPicPr>
            <a:picLocks noGrp="1" noChangeAspect="1"/>
          </p:cNvPicPr>
          <p:nvPr>
            <p:ph idx="1"/>
          </p:nvPr>
        </p:nvPicPr>
        <p:blipFill>
          <a:blip r:embed="rId3"/>
          <a:stretch>
            <a:fillRect/>
          </a:stretch>
        </p:blipFill>
        <p:spPr>
          <a:xfrm>
            <a:off x="2987120" y="1425180"/>
            <a:ext cx="6226851" cy="4694601"/>
          </a:xfrm>
        </p:spPr>
      </p:pic>
      <p:sp>
        <p:nvSpPr>
          <p:cNvPr id="2" name="Otsikko 1">
            <a:extLst>
              <a:ext uri="{FF2B5EF4-FFF2-40B4-BE49-F238E27FC236}">
                <a16:creationId xmlns:a16="http://schemas.microsoft.com/office/drawing/2014/main" id="{2D13AF59-C10E-A04D-9180-8F47EF61FDC2}"/>
              </a:ext>
            </a:extLst>
          </p:cNvPr>
          <p:cNvSpPr>
            <a:spLocks noGrp="1"/>
          </p:cNvSpPr>
          <p:nvPr>
            <p:ph type="title"/>
          </p:nvPr>
        </p:nvSpPr>
        <p:spPr/>
        <p:txBody>
          <a:bodyPr/>
          <a:lstStyle/>
          <a:p>
            <a:r>
              <a:rPr lang="fi-FI" b="1" dirty="0"/>
              <a:t>2. TELINEET, KULKUSILLAT, TIKKAAT</a:t>
            </a:r>
            <a:endParaRPr lang="fi-FI" b="1" dirty="0">
              <a:cs typeface="Calibri Light"/>
            </a:endParaRPr>
          </a:p>
        </p:txBody>
      </p:sp>
      <p:sp>
        <p:nvSpPr>
          <p:cNvPr id="17" name="Suorakulmio 16">
            <a:extLst>
              <a:ext uri="{FF2B5EF4-FFF2-40B4-BE49-F238E27FC236}">
                <a16:creationId xmlns:a16="http://schemas.microsoft.com/office/drawing/2014/main" id="{E7398B2C-A846-C44C-A1DD-29DDA0C60202}"/>
              </a:ext>
            </a:extLst>
          </p:cNvPr>
          <p:cNvSpPr/>
          <p:nvPr/>
        </p:nvSpPr>
        <p:spPr>
          <a:xfrm>
            <a:off x="9454896" y="4748784"/>
            <a:ext cx="201168" cy="2560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Suorakulmio 17">
            <a:extLst>
              <a:ext uri="{FF2B5EF4-FFF2-40B4-BE49-F238E27FC236}">
                <a16:creationId xmlns:a16="http://schemas.microsoft.com/office/drawing/2014/main" id="{73617680-2DAC-6743-9109-414E136B493C}"/>
              </a:ext>
            </a:extLst>
          </p:cNvPr>
          <p:cNvSpPr/>
          <p:nvPr/>
        </p:nvSpPr>
        <p:spPr>
          <a:xfrm>
            <a:off x="9454896" y="5321808"/>
            <a:ext cx="201168" cy="2560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Tekstiruutu 11">
            <a:extLst>
              <a:ext uri="{FF2B5EF4-FFF2-40B4-BE49-F238E27FC236}">
                <a16:creationId xmlns:a16="http://schemas.microsoft.com/office/drawing/2014/main" id="{BDCF7B58-F70C-9040-89D0-FC3BC86B2DBE}"/>
              </a:ext>
            </a:extLst>
          </p:cNvPr>
          <p:cNvSpPr txBox="1"/>
          <p:nvPr/>
        </p:nvSpPr>
        <p:spPr>
          <a:xfrm>
            <a:off x="2953662" y="6288156"/>
            <a:ext cx="6098146" cy="338554"/>
          </a:xfrm>
          <a:prstGeom prst="rect">
            <a:avLst/>
          </a:prstGeom>
          <a:noFill/>
        </p:spPr>
        <p:txBody>
          <a:bodyPr wrap="square" lIns="91440" tIns="45720" rIns="91440" bIns="45720" anchor="t">
            <a:spAutoFit/>
          </a:bodyPr>
          <a:lstStyle/>
          <a:p>
            <a:pPr eaLnBrk="1" hangingPunct="1">
              <a:spcBef>
                <a:spcPct val="5000"/>
              </a:spcBef>
              <a:spcAft>
                <a:spcPct val="5000"/>
              </a:spcAft>
            </a:pPr>
            <a:r>
              <a:rPr lang="fi-FI" altLang="fi-FI" sz="1600" dirty="0">
                <a:solidFill>
                  <a:srgbClr val="000000"/>
                </a:solidFill>
              </a:rPr>
              <a:t>Kuva: Harri Pakarinen, Työterveyslaitos TR-opas</a:t>
            </a:r>
            <a:endParaRPr lang="fi-FI" altLang="fi-FI" sz="1600" dirty="0">
              <a:solidFill>
                <a:srgbClr val="000000"/>
              </a:solidFill>
              <a:cs typeface="Calibri"/>
            </a:endParaRPr>
          </a:p>
        </p:txBody>
      </p:sp>
    </p:spTree>
    <p:extLst>
      <p:ext uri="{BB962C8B-B14F-4D97-AF65-F5344CB8AC3E}">
        <p14:creationId xmlns:p14="http://schemas.microsoft.com/office/powerpoint/2010/main" val="40511141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Sisällön paikkamerkki 13">
            <a:extLst>
              <a:ext uri="{FF2B5EF4-FFF2-40B4-BE49-F238E27FC236}">
                <a16:creationId xmlns:a16="http://schemas.microsoft.com/office/drawing/2014/main" id="{95606A8F-A66C-274E-9E7B-35FD50CEB813}"/>
              </a:ext>
            </a:extLst>
          </p:cNvPr>
          <p:cNvPicPr>
            <a:picLocks noGrp="1" noChangeAspect="1"/>
          </p:cNvPicPr>
          <p:nvPr>
            <p:ph sz="half" idx="2"/>
          </p:nvPr>
        </p:nvPicPr>
        <p:blipFill>
          <a:blip r:embed="rId3"/>
          <a:stretch>
            <a:fillRect/>
          </a:stretch>
        </p:blipFill>
        <p:spPr>
          <a:xfrm>
            <a:off x="6132201" y="1694094"/>
            <a:ext cx="5518681" cy="3910738"/>
          </a:xfrm>
        </p:spPr>
      </p:pic>
      <p:sp>
        <p:nvSpPr>
          <p:cNvPr id="2" name="Otsikko 1">
            <a:extLst>
              <a:ext uri="{FF2B5EF4-FFF2-40B4-BE49-F238E27FC236}">
                <a16:creationId xmlns:a16="http://schemas.microsoft.com/office/drawing/2014/main" id="{2D13AF59-C10E-A04D-9180-8F47EF61FDC2}"/>
              </a:ext>
            </a:extLst>
          </p:cNvPr>
          <p:cNvSpPr>
            <a:spLocks noGrp="1"/>
          </p:cNvSpPr>
          <p:nvPr>
            <p:ph type="title"/>
          </p:nvPr>
        </p:nvSpPr>
        <p:spPr/>
        <p:txBody>
          <a:bodyPr/>
          <a:lstStyle/>
          <a:p>
            <a:r>
              <a:rPr lang="fi-FI" b="1" cap="small"/>
              <a:t>3. koneet ja välineet</a:t>
            </a:r>
            <a:r>
              <a:rPr lang="fi-FI"/>
              <a:t> </a:t>
            </a:r>
          </a:p>
        </p:txBody>
      </p:sp>
      <p:sp>
        <p:nvSpPr>
          <p:cNvPr id="11" name="Sisällön paikkamerkki 10">
            <a:extLst>
              <a:ext uri="{FF2B5EF4-FFF2-40B4-BE49-F238E27FC236}">
                <a16:creationId xmlns:a16="http://schemas.microsoft.com/office/drawing/2014/main" id="{025590D7-8AAD-3B43-9E2D-910891DA15B2}"/>
              </a:ext>
            </a:extLst>
          </p:cNvPr>
          <p:cNvSpPr>
            <a:spLocks noGrp="1"/>
          </p:cNvSpPr>
          <p:nvPr>
            <p:ph sz="half" idx="1"/>
          </p:nvPr>
        </p:nvSpPr>
        <p:spPr/>
        <p:txBody>
          <a:bodyPr vert="horz" lIns="91440" tIns="45720" rIns="91440" bIns="45720" rtlCol="0" anchor="t">
            <a:normAutofit fontScale="70000" lnSpcReduction="20000"/>
          </a:bodyPr>
          <a:lstStyle/>
          <a:p>
            <a:pPr marL="0" indent="0">
              <a:lnSpc>
                <a:spcPct val="120000"/>
              </a:lnSpc>
              <a:spcBef>
                <a:spcPts val="200"/>
              </a:spcBef>
              <a:buNone/>
            </a:pPr>
            <a:r>
              <a:rPr lang="fi-FI" b="1" dirty="0"/>
              <a:t>ARVOIDAAN</a:t>
            </a:r>
            <a:r>
              <a:rPr lang="fi-FI" dirty="0"/>
              <a:t> MM. SIRKKELIT, KAASUHITSAUSLAITTEET, ELEMENTTIFAKIT, HENKILÖNOSTIMET, AJONEUVONOSTURIT, NOSTOAPUVÄLINEET, BETONIPUMPPUAUTOT… </a:t>
            </a:r>
          </a:p>
          <a:p>
            <a:pPr marL="0" indent="0">
              <a:lnSpc>
                <a:spcPct val="120000"/>
              </a:lnSpc>
              <a:spcBef>
                <a:spcPts val="200"/>
              </a:spcBef>
              <a:buNone/>
            </a:pPr>
            <a:r>
              <a:rPr lang="fi-FI" b="1" dirty="0"/>
              <a:t>MERKINTÄ / ALUE</a:t>
            </a:r>
          </a:p>
          <a:p>
            <a:pPr>
              <a:lnSpc>
                <a:spcPct val="120000"/>
              </a:lnSpc>
              <a:spcBef>
                <a:spcPts val="200"/>
              </a:spcBef>
            </a:pPr>
            <a:r>
              <a:rPr lang="fi-FI" dirty="0"/>
              <a:t>1 JOKAISESTA LAITTEESTA</a:t>
            </a:r>
          </a:p>
          <a:p>
            <a:pPr marL="0" indent="0">
              <a:lnSpc>
                <a:spcPct val="120000"/>
              </a:lnSpc>
              <a:spcBef>
                <a:spcPts val="200"/>
              </a:spcBef>
              <a:buNone/>
            </a:pPr>
            <a:r>
              <a:rPr lang="fi-FI" b="1" dirty="0"/>
              <a:t>HYVÄKSYMYSPERUSTEET</a:t>
            </a:r>
            <a:endParaRPr lang="fi-FI" b="1" dirty="0">
              <a:cs typeface="Calibri"/>
            </a:endParaRPr>
          </a:p>
          <a:p>
            <a:pPr>
              <a:lnSpc>
                <a:spcPct val="120000"/>
              </a:lnSpc>
              <a:spcBef>
                <a:spcPts val="200"/>
              </a:spcBef>
            </a:pPr>
            <a:r>
              <a:rPr lang="fi-FI" dirty="0"/>
              <a:t>PERUSTUS JA TUENTA</a:t>
            </a:r>
          </a:p>
          <a:p>
            <a:pPr>
              <a:lnSpc>
                <a:spcPct val="120000"/>
              </a:lnSpc>
              <a:spcBef>
                <a:spcPts val="200"/>
              </a:spcBef>
            </a:pPr>
            <a:r>
              <a:rPr lang="fi-FI" dirty="0"/>
              <a:t>SIJOITUSPAIKKA</a:t>
            </a:r>
          </a:p>
          <a:p>
            <a:pPr>
              <a:lnSpc>
                <a:spcPct val="120000"/>
              </a:lnSpc>
              <a:spcBef>
                <a:spcPts val="200"/>
              </a:spcBef>
            </a:pPr>
            <a:r>
              <a:rPr lang="fi-FI" dirty="0"/>
              <a:t>RAKENNE JA VARUSTUS</a:t>
            </a:r>
          </a:p>
          <a:p>
            <a:pPr>
              <a:lnSpc>
                <a:spcPct val="120000"/>
              </a:lnSpc>
              <a:spcBef>
                <a:spcPts val="200"/>
              </a:spcBef>
            </a:pPr>
            <a:r>
              <a:rPr lang="fi-FI" dirty="0"/>
              <a:t>KUNTO</a:t>
            </a:r>
          </a:p>
          <a:p>
            <a:pPr>
              <a:lnSpc>
                <a:spcPct val="120000"/>
              </a:lnSpc>
              <a:spcBef>
                <a:spcPts val="200"/>
              </a:spcBef>
            </a:pPr>
            <a:r>
              <a:rPr lang="fi-FI" dirty="0"/>
              <a:t>TARKASTUKSET TEHTY</a:t>
            </a:r>
          </a:p>
          <a:p>
            <a:pPr>
              <a:lnSpc>
                <a:spcPct val="120000"/>
              </a:lnSpc>
              <a:spcBef>
                <a:spcPts val="200"/>
              </a:spcBef>
            </a:pPr>
            <a:r>
              <a:rPr lang="fi-FI" dirty="0"/>
              <a:t>ERISTÄMINEN TARVITTAESSA </a:t>
            </a:r>
          </a:p>
        </p:txBody>
      </p:sp>
      <p:sp>
        <p:nvSpPr>
          <p:cNvPr id="3" name="Tekstiruutu 2">
            <a:extLst>
              <a:ext uri="{FF2B5EF4-FFF2-40B4-BE49-F238E27FC236}">
                <a16:creationId xmlns:a16="http://schemas.microsoft.com/office/drawing/2014/main" id="{EEDA6746-A1B2-2E4F-9DD5-F7436FA6B1D2}"/>
              </a:ext>
            </a:extLst>
          </p:cNvPr>
          <p:cNvSpPr txBox="1"/>
          <p:nvPr/>
        </p:nvSpPr>
        <p:spPr>
          <a:xfrm>
            <a:off x="6246027" y="5804065"/>
            <a:ext cx="1739707" cy="369332"/>
          </a:xfrm>
          <a:prstGeom prst="rect">
            <a:avLst/>
          </a:prstGeom>
          <a:noFill/>
        </p:spPr>
        <p:txBody>
          <a:bodyPr wrap="none" rtlCol="0">
            <a:spAutoFit/>
          </a:bodyPr>
          <a:lstStyle/>
          <a:p>
            <a:r>
              <a:rPr lang="fi-FI"/>
              <a:t>Ajoneuvonosturi</a:t>
            </a:r>
          </a:p>
        </p:txBody>
      </p:sp>
      <p:sp>
        <p:nvSpPr>
          <p:cNvPr id="4" name="Tekstiruutu 3">
            <a:extLst>
              <a:ext uri="{FF2B5EF4-FFF2-40B4-BE49-F238E27FC236}">
                <a16:creationId xmlns:a16="http://schemas.microsoft.com/office/drawing/2014/main" id="{675F4670-9D83-A048-86F2-47F19DBA3B44}"/>
              </a:ext>
            </a:extLst>
          </p:cNvPr>
          <p:cNvSpPr txBox="1"/>
          <p:nvPr/>
        </p:nvSpPr>
        <p:spPr>
          <a:xfrm>
            <a:off x="9418320" y="480910"/>
            <a:ext cx="2342852" cy="548640"/>
          </a:xfrm>
          <a:prstGeom prst="rect">
            <a:avLst/>
          </a:prstGeom>
          <a:solidFill>
            <a:schemeClr val="bg1"/>
          </a:solidFill>
        </p:spPr>
        <p:txBody>
          <a:bodyPr wrap="square" rtlCol="0">
            <a:spAutoFit/>
          </a:bodyPr>
          <a:lstStyle/>
          <a:p>
            <a:endParaRPr lang="sv-SE" dirty="0"/>
          </a:p>
        </p:txBody>
      </p:sp>
      <p:sp>
        <p:nvSpPr>
          <p:cNvPr id="9" name="Tekstiruutu 8">
            <a:extLst>
              <a:ext uri="{FF2B5EF4-FFF2-40B4-BE49-F238E27FC236}">
                <a16:creationId xmlns:a16="http://schemas.microsoft.com/office/drawing/2014/main" id="{28757839-5728-0A4F-8F2A-7919DCC2C466}"/>
              </a:ext>
            </a:extLst>
          </p:cNvPr>
          <p:cNvSpPr txBox="1"/>
          <p:nvPr/>
        </p:nvSpPr>
        <p:spPr>
          <a:xfrm>
            <a:off x="6212308" y="6178206"/>
            <a:ext cx="5877568" cy="338554"/>
          </a:xfrm>
          <a:prstGeom prst="rect">
            <a:avLst/>
          </a:prstGeom>
          <a:noFill/>
        </p:spPr>
        <p:txBody>
          <a:bodyPr wrap="square" lIns="91440" tIns="45720" rIns="91440" bIns="45720" anchor="t">
            <a:spAutoFit/>
          </a:bodyPr>
          <a:lstStyle/>
          <a:p>
            <a:pPr eaLnBrk="1" hangingPunct="1">
              <a:spcBef>
                <a:spcPct val="5000"/>
              </a:spcBef>
              <a:spcAft>
                <a:spcPct val="5000"/>
              </a:spcAft>
            </a:pPr>
            <a:r>
              <a:rPr lang="fi-FI" altLang="fi-FI" sz="1600" dirty="0">
                <a:solidFill>
                  <a:srgbClr val="000000"/>
                </a:solidFill>
              </a:rPr>
              <a:t>Kuva: Harri Pakarinen, Työterveyslaitos TR-opas</a:t>
            </a:r>
            <a:endParaRPr lang="fi-FI" altLang="fi-FI" sz="1600" dirty="0">
              <a:solidFill>
                <a:srgbClr val="000000"/>
              </a:solidFill>
              <a:cs typeface="Calibri"/>
            </a:endParaRPr>
          </a:p>
        </p:txBody>
      </p:sp>
    </p:spTree>
    <p:extLst>
      <p:ext uri="{BB962C8B-B14F-4D97-AF65-F5344CB8AC3E}">
        <p14:creationId xmlns:p14="http://schemas.microsoft.com/office/powerpoint/2010/main" val="12007073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D13AF59-C10E-A04D-9180-8F47EF61FDC2}"/>
              </a:ext>
            </a:extLst>
          </p:cNvPr>
          <p:cNvSpPr>
            <a:spLocks noGrp="1"/>
          </p:cNvSpPr>
          <p:nvPr>
            <p:ph type="title"/>
          </p:nvPr>
        </p:nvSpPr>
        <p:spPr/>
        <p:txBody>
          <a:bodyPr/>
          <a:lstStyle/>
          <a:p>
            <a:r>
              <a:rPr lang="fi-FI" b="1" cap="small" dirty="0"/>
              <a:t>3. koneet ja välineet</a:t>
            </a:r>
            <a:r>
              <a:rPr lang="fi-FI" sz="4000" dirty="0"/>
              <a:t> </a:t>
            </a:r>
            <a:endParaRPr lang="sv-SE" sz="4000">
              <a:cs typeface="Calibri Light"/>
            </a:endParaRPr>
          </a:p>
        </p:txBody>
      </p:sp>
      <p:sp>
        <p:nvSpPr>
          <p:cNvPr id="11" name="Sisällön paikkamerkki 10">
            <a:extLst>
              <a:ext uri="{FF2B5EF4-FFF2-40B4-BE49-F238E27FC236}">
                <a16:creationId xmlns:a16="http://schemas.microsoft.com/office/drawing/2014/main" id="{025590D7-8AAD-3B43-9E2D-910891DA15B2}"/>
              </a:ext>
            </a:extLst>
          </p:cNvPr>
          <p:cNvSpPr>
            <a:spLocks noGrp="1"/>
          </p:cNvSpPr>
          <p:nvPr>
            <p:ph sz="half" idx="1"/>
          </p:nvPr>
        </p:nvSpPr>
        <p:spPr>
          <a:xfrm>
            <a:off x="838200" y="1825625"/>
            <a:ext cx="5181600" cy="4521785"/>
          </a:xfrm>
        </p:spPr>
        <p:txBody>
          <a:bodyPr vert="horz" lIns="91440" tIns="45720" rIns="91440" bIns="45720" rtlCol="0" anchor="t">
            <a:normAutofit fontScale="70000" lnSpcReduction="20000"/>
          </a:bodyPr>
          <a:lstStyle/>
          <a:p>
            <a:pPr marL="0" indent="0">
              <a:lnSpc>
                <a:spcPct val="120000"/>
              </a:lnSpc>
              <a:spcBef>
                <a:spcPts val="200"/>
              </a:spcBef>
              <a:buNone/>
            </a:pPr>
            <a:r>
              <a:rPr lang="fi-FI" b="1" dirty="0"/>
              <a:t>ARVOIDAAN</a:t>
            </a:r>
            <a:r>
              <a:rPr lang="fi-FI" dirty="0"/>
              <a:t> MM. SIRKKELIT, </a:t>
            </a:r>
            <a:r>
              <a:rPr lang="fi-FI" b="1" dirty="0"/>
              <a:t>KAASUHITSAUSLAITTEET</a:t>
            </a:r>
            <a:r>
              <a:rPr lang="fi-FI" dirty="0"/>
              <a:t>, ELEMENTTIFAKIT, HENKILÖNOSTIMET, AJONEUVONOSTURIT, NOSTOAPUVÄLINEET, BETONIPUMPPUAUTOT… </a:t>
            </a:r>
          </a:p>
          <a:p>
            <a:pPr marL="0" indent="0">
              <a:lnSpc>
                <a:spcPct val="120000"/>
              </a:lnSpc>
              <a:spcBef>
                <a:spcPts val="200"/>
              </a:spcBef>
              <a:buNone/>
            </a:pPr>
            <a:r>
              <a:rPr lang="fi-FI" b="1" dirty="0"/>
              <a:t>MERKINTÄ / ALUE</a:t>
            </a:r>
          </a:p>
          <a:p>
            <a:pPr>
              <a:lnSpc>
                <a:spcPct val="120000"/>
              </a:lnSpc>
              <a:spcBef>
                <a:spcPts val="200"/>
              </a:spcBef>
            </a:pPr>
            <a:r>
              <a:rPr lang="fi-FI" dirty="0"/>
              <a:t>1 JOKAISESTA LAITTEESTA</a:t>
            </a:r>
          </a:p>
          <a:p>
            <a:pPr marL="0" indent="0">
              <a:lnSpc>
                <a:spcPct val="120000"/>
              </a:lnSpc>
              <a:spcBef>
                <a:spcPts val="200"/>
              </a:spcBef>
              <a:buNone/>
            </a:pPr>
            <a:r>
              <a:rPr lang="fi-FI" b="1" dirty="0"/>
              <a:t>HYVÄKSYMYSPERUSTEET</a:t>
            </a:r>
          </a:p>
          <a:p>
            <a:pPr>
              <a:lnSpc>
                <a:spcPct val="120000"/>
              </a:lnSpc>
              <a:spcBef>
                <a:spcPts val="200"/>
              </a:spcBef>
            </a:pPr>
            <a:r>
              <a:rPr lang="fi-FI" dirty="0"/>
              <a:t>TAKAISKUVENTTIILIT</a:t>
            </a:r>
          </a:p>
          <a:p>
            <a:pPr>
              <a:lnSpc>
                <a:spcPct val="120000"/>
              </a:lnSpc>
              <a:spcBef>
                <a:spcPts val="200"/>
              </a:spcBef>
            </a:pPr>
            <a:r>
              <a:rPr lang="fi-FI" dirty="0"/>
              <a:t>TAKATULISUOJAT</a:t>
            </a:r>
          </a:p>
          <a:p>
            <a:pPr>
              <a:lnSpc>
                <a:spcPct val="120000"/>
              </a:lnSpc>
              <a:spcBef>
                <a:spcPts val="200"/>
              </a:spcBef>
            </a:pPr>
            <a:r>
              <a:rPr lang="fi-FI" dirty="0"/>
              <a:t>TULENKESTÄVÄ HANSKA</a:t>
            </a:r>
          </a:p>
          <a:p>
            <a:pPr>
              <a:lnSpc>
                <a:spcPct val="120000"/>
              </a:lnSpc>
              <a:spcBef>
                <a:spcPts val="200"/>
              </a:spcBef>
            </a:pPr>
            <a:r>
              <a:rPr lang="fi-FI" dirty="0"/>
              <a:t>SAMMUTIN</a:t>
            </a:r>
          </a:p>
          <a:p>
            <a:pPr>
              <a:lnSpc>
                <a:spcPct val="120000"/>
              </a:lnSpc>
              <a:spcBef>
                <a:spcPts val="200"/>
              </a:spcBef>
            </a:pPr>
            <a:r>
              <a:rPr lang="fi-FI" dirty="0"/>
              <a:t>PULLOJEN KIINNITYS</a:t>
            </a:r>
          </a:p>
          <a:p>
            <a:pPr>
              <a:lnSpc>
                <a:spcPct val="120000"/>
              </a:lnSpc>
              <a:spcBef>
                <a:spcPts val="200"/>
              </a:spcBef>
            </a:pPr>
            <a:r>
              <a:rPr lang="fi-FI" dirty="0"/>
              <a:t>VENTTIILISUOJAT</a:t>
            </a:r>
          </a:p>
          <a:p>
            <a:pPr>
              <a:lnSpc>
                <a:spcPct val="120000"/>
              </a:lnSpc>
              <a:spcBef>
                <a:spcPts val="200"/>
              </a:spcBef>
            </a:pPr>
            <a:endParaRPr lang="fi-FI" dirty="0"/>
          </a:p>
        </p:txBody>
      </p:sp>
      <p:pic>
        <p:nvPicPr>
          <p:cNvPr id="10" name="Sisällön paikkamerkki 9">
            <a:extLst>
              <a:ext uri="{FF2B5EF4-FFF2-40B4-BE49-F238E27FC236}">
                <a16:creationId xmlns:a16="http://schemas.microsoft.com/office/drawing/2014/main" id="{396AB31C-9472-324D-B27F-2B8ABF7165CD}"/>
              </a:ext>
            </a:extLst>
          </p:cNvPr>
          <p:cNvPicPr>
            <a:picLocks noGrp="1" noChangeAspect="1"/>
          </p:cNvPicPr>
          <p:nvPr>
            <p:ph sz="half" idx="2"/>
          </p:nvPr>
        </p:nvPicPr>
        <p:blipFill>
          <a:blip r:embed="rId3"/>
          <a:stretch>
            <a:fillRect/>
          </a:stretch>
        </p:blipFill>
        <p:spPr>
          <a:xfrm>
            <a:off x="6581942" y="928783"/>
            <a:ext cx="3905504" cy="5009929"/>
          </a:xfrm>
          <a:prstGeom prst="rect">
            <a:avLst/>
          </a:prstGeom>
        </p:spPr>
      </p:pic>
      <p:sp>
        <p:nvSpPr>
          <p:cNvPr id="7" name="Tekstiruutu 6">
            <a:extLst>
              <a:ext uri="{FF2B5EF4-FFF2-40B4-BE49-F238E27FC236}">
                <a16:creationId xmlns:a16="http://schemas.microsoft.com/office/drawing/2014/main" id="{E310D453-835A-AA44-AD0D-6E0DC36D0EEA}"/>
              </a:ext>
            </a:extLst>
          </p:cNvPr>
          <p:cNvSpPr txBox="1"/>
          <p:nvPr/>
        </p:nvSpPr>
        <p:spPr>
          <a:xfrm>
            <a:off x="6583448" y="6179344"/>
            <a:ext cx="5175725" cy="338554"/>
          </a:xfrm>
          <a:prstGeom prst="rect">
            <a:avLst/>
          </a:prstGeom>
          <a:noFill/>
        </p:spPr>
        <p:txBody>
          <a:bodyPr wrap="square" lIns="91440" tIns="45720" rIns="91440" bIns="45720" anchor="t">
            <a:spAutoFit/>
          </a:bodyPr>
          <a:lstStyle/>
          <a:p>
            <a:pPr eaLnBrk="1" hangingPunct="1">
              <a:spcBef>
                <a:spcPct val="5000"/>
              </a:spcBef>
              <a:spcAft>
                <a:spcPct val="5000"/>
              </a:spcAft>
            </a:pPr>
            <a:r>
              <a:rPr lang="fi-FI" altLang="fi-FI" sz="1600" dirty="0">
                <a:solidFill>
                  <a:srgbClr val="000000"/>
                </a:solidFill>
              </a:rPr>
              <a:t>Kuva: Harri Pakarinen, Työterveyslaitos TR-opas</a:t>
            </a:r>
            <a:endParaRPr lang="fi-FI" altLang="fi-FI" sz="1600" dirty="0">
              <a:solidFill>
                <a:srgbClr val="000000"/>
              </a:solidFill>
              <a:cs typeface="Calibri"/>
            </a:endParaRPr>
          </a:p>
        </p:txBody>
      </p:sp>
    </p:spTree>
    <p:extLst>
      <p:ext uri="{BB962C8B-B14F-4D97-AF65-F5344CB8AC3E}">
        <p14:creationId xmlns:p14="http://schemas.microsoft.com/office/powerpoint/2010/main" val="16870705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isällön paikkamerkki 9">
            <a:extLst>
              <a:ext uri="{FF2B5EF4-FFF2-40B4-BE49-F238E27FC236}">
                <a16:creationId xmlns:a16="http://schemas.microsoft.com/office/drawing/2014/main" id="{AA06F454-4AC5-5645-9F0F-3AAF9ACBA59F}"/>
              </a:ext>
            </a:extLst>
          </p:cNvPr>
          <p:cNvPicPr>
            <a:picLocks noGrp="1" noChangeAspect="1"/>
          </p:cNvPicPr>
          <p:nvPr>
            <p:ph sz="half" idx="2"/>
          </p:nvPr>
        </p:nvPicPr>
        <p:blipFill>
          <a:blip r:embed="rId3"/>
          <a:stretch>
            <a:fillRect/>
          </a:stretch>
        </p:blipFill>
        <p:spPr>
          <a:xfrm>
            <a:off x="5656743" y="2258808"/>
            <a:ext cx="6116241" cy="3140884"/>
          </a:xfrm>
          <a:prstGeom prst="rect">
            <a:avLst/>
          </a:prstGeom>
        </p:spPr>
      </p:pic>
      <p:sp>
        <p:nvSpPr>
          <p:cNvPr id="2" name="Otsikko 1">
            <a:extLst>
              <a:ext uri="{FF2B5EF4-FFF2-40B4-BE49-F238E27FC236}">
                <a16:creationId xmlns:a16="http://schemas.microsoft.com/office/drawing/2014/main" id="{2D13AF59-C10E-A04D-9180-8F47EF61FDC2}"/>
              </a:ext>
            </a:extLst>
          </p:cNvPr>
          <p:cNvSpPr>
            <a:spLocks noGrp="1"/>
          </p:cNvSpPr>
          <p:nvPr>
            <p:ph type="title"/>
          </p:nvPr>
        </p:nvSpPr>
        <p:spPr/>
        <p:txBody>
          <a:bodyPr/>
          <a:lstStyle/>
          <a:p>
            <a:r>
              <a:rPr lang="fi-FI" b="1" cap="small" dirty="0"/>
              <a:t>3. koneet ja välineet</a:t>
            </a:r>
            <a:r>
              <a:rPr lang="fi-FI" b="1" dirty="0"/>
              <a:t> </a:t>
            </a:r>
            <a:endParaRPr lang="sv-SE" b="1">
              <a:cs typeface="Calibri Light"/>
            </a:endParaRPr>
          </a:p>
        </p:txBody>
      </p:sp>
      <p:sp>
        <p:nvSpPr>
          <p:cNvPr id="11" name="Sisällön paikkamerkki 10">
            <a:extLst>
              <a:ext uri="{FF2B5EF4-FFF2-40B4-BE49-F238E27FC236}">
                <a16:creationId xmlns:a16="http://schemas.microsoft.com/office/drawing/2014/main" id="{025590D7-8AAD-3B43-9E2D-910891DA15B2}"/>
              </a:ext>
            </a:extLst>
          </p:cNvPr>
          <p:cNvSpPr>
            <a:spLocks noGrp="1"/>
          </p:cNvSpPr>
          <p:nvPr>
            <p:ph sz="half" idx="1"/>
          </p:nvPr>
        </p:nvSpPr>
        <p:spPr>
          <a:xfrm>
            <a:off x="838200" y="1825625"/>
            <a:ext cx="4890837" cy="4672180"/>
          </a:xfrm>
        </p:spPr>
        <p:txBody>
          <a:bodyPr vert="horz" lIns="91440" tIns="45720" rIns="91440" bIns="45720" rtlCol="0" anchor="t">
            <a:normAutofit fontScale="70000" lnSpcReduction="20000"/>
          </a:bodyPr>
          <a:lstStyle/>
          <a:p>
            <a:pPr marL="0" indent="0">
              <a:lnSpc>
                <a:spcPct val="120000"/>
              </a:lnSpc>
              <a:spcBef>
                <a:spcPts val="200"/>
              </a:spcBef>
              <a:buNone/>
            </a:pPr>
            <a:r>
              <a:rPr lang="fi-FI" b="1" dirty="0"/>
              <a:t>ARVOIDAAN</a:t>
            </a:r>
            <a:r>
              <a:rPr lang="fi-FI" dirty="0"/>
              <a:t> MM. </a:t>
            </a:r>
            <a:r>
              <a:rPr lang="fi-FI" b="1" dirty="0"/>
              <a:t>SIRKKELIT</a:t>
            </a:r>
            <a:r>
              <a:rPr lang="fi-FI" dirty="0"/>
              <a:t>, KAASUHITSAUSLAITTEET, ELEMENTTIFAKIT, HENKILÖNOSTIMET, AJONEUVONOSTURIT, </a:t>
            </a:r>
            <a:r>
              <a:rPr lang="fi-FI" b="1" dirty="0"/>
              <a:t>NOSTOAPUVÄLINEET</a:t>
            </a:r>
            <a:r>
              <a:rPr lang="fi-FI" dirty="0"/>
              <a:t>, BETONIPUMPPUAUTOT… </a:t>
            </a:r>
          </a:p>
          <a:p>
            <a:pPr marL="0" indent="0">
              <a:lnSpc>
                <a:spcPct val="120000"/>
              </a:lnSpc>
              <a:spcBef>
                <a:spcPts val="200"/>
              </a:spcBef>
              <a:buNone/>
            </a:pPr>
            <a:r>
              <a:rPr lang="fi-FI" b="1" dirty="0"/>
              <a:t>MERKINTÄ / ALUE</a:t>
            </a:r>
          </a:p>
          <a:p>
            <a:pPr>
              <a:lnSpc>
                <a:spcPct val="120000"/>
              </a:lnSpc>
              <a:spcBef>
                <a:spcPts val="200"/>
              </a:spcBef>
            </a:pPr>
            <a:r>
              <a:rPr lang="fi-FI" dirty="0"/>
              <a:t>1 JOKAISESTA LAITTEESTA</a:t>
            </a:r>
          </a:p>
          <a:p>
            <a:pPr marL="0" indent="0">
              <a:lnSpc>
                <a:spcPct val="120000"/>
              </a:lnSpc>
              <a:spcBef>
                <a:spcPts val="200"/>
              </a:spcBef>
              <a:buNone/>
            </a:pPr>
            <a:r>
              <a:rPr lang="fi-FI" b="1" dirty="0"/>
              <a:t>HYVÄKSYMYSPERUSTEET</a:t>
            </a:r>
          </a:p>
          <a:p>
            <a:pPr>
              <a:lnSpc>
                <a:spcPct val="120000"/>
              </a:lnSpc>
              <a:spcBef>
                <a:spcPts val="200"/>
              </a:spcBef>
            </a:pPr>
            <a:r>
              <a:rPr lang="fi-FI" dirty="0"/>
              <a:t>PERUSTUS JA TUENTA</a:t>
            </a:r>
          </a:p>
          <a:p>
            <a:pPr>
              <a:lnSpc>
                <a:spcPct val="120000"/>
              </a:lnSpc>
              <a:spcBef>
                <a:spcPts val="200"/>
              </a:spcBef>
            </a:pPr>
            <a:r>
              <a:rPr lang="fi-FI" dirty="0"/>
              <a:t>SIJOITUSPAIKKA</a:t>
            </a:r>
          </a:p>
          <a:p>
            <a:pPr>
              <a:lnSpc>
                <a:spcPct val="120000"/>
              </a:lnSpc>
              <a:spcBef>
                <a:spcPts val="200"/>
              </a:spcBef>
            </a:pPr>
            <a:r>
              <a:rPr lang="fi-FI" dirty="0"/>
              <a:t>RAKENNE JA VARUSTUS</a:t>
            </a:r>
          </a:p>
          <a:p>
            <a:pPr>
              <a:lnSpc>
                <a:spcPct val="120000"/>
              </a:lnSpc>
              <a:spcBef>
                <a:spcPts val="200"/>
              </a:spcBef>
            </a:pPr>
            <a:r>
              <a:rPr lang="fi-FI" dirty="0"/>
              <a:t>KUNTO</a:t>
            </a:r>
          </a:p>
          <a:p>
            <a:pPr>
              <a:lnSpc>
                <a:spcPct val="120000"/>
              </a:lnSpc>
              <a:spcBef>
                <a:spcPts val="200"/>
              </a:spcBef>
            </a:pPr>
            <a:r>
              <a:rPr lang="fi-FI" dirty="0"/>
              <a:t>TARKASTUKSET TEHTY</a:t>
            </a:r>
          </a:p>
          <a:p>
            <a:pPr>
              <a:lnSpc>
                <a:spcPct val="120000"/>
              </a:lnSpc>
              <a:spcBef>
                <a:spcPts val="200"/>
              </a:spcBef>
            </a:pPr>
            <a:r>
              <a:rPr lang="fi-FI" dirty="0"/>
              <a:t>ERISTÄMINEN TARVITTAESSA </a:t>
            </a:r>
          </a:p>
        </p:txBody>
      </p:sp>
      <p:sp>
        <p:nvSpPr>
          <p:cNvPr id="7" name="Tekstiruutu 6">
            <a:extLst>
              <a:ext uri="{FF2B5EF4-FFF2-40B4-BE49-F238E27FC236}">
                <a16:creationId xmlns:a16="http://schemas.microsoft.com/office/drawing/2014/main" id="{305BCAAB-C480-7B46-9698-E15E5E3557CC}"/>
              </a:ext>
            </a:extLst>
          </p:cNvPr>
          <p:cNvSpPr txBox="1"/>
          <p:nvPr/>
        </p:nvSpPr>
        <p:spPr>
          <a:xfrm>
            <a:off x="5718538" y="5402377"/>
            <a:ext cx="6098146" cy="338554"/>
          </a:xfrm>
          <a:prstGeom prst="rect">
            <a:avLst/>
          </a:prstGeom>
          <a:noFill/>
        </p:spPr>
        <p:txBody>
          <a:bodyPr wrap="square" lIns="91440" tIns="45720" rIns="91440" bIns="45720" anchor="t">
            <a:spAutoFit/>
          </a:bodyPr>
          <a:lstStyle/>
          <a:p>
            <a:pPr eaLnBrk="1" hangingPunct="1">
              <a:spcBef>
                <a:spcPct val="5000"/>
              </a:spcBef>
              <a:spcAft>
                <a:spcPct val="5000"/>
              </a:spcAft>
            </a:pPr>
            <a:r>
              <a:rPr lang="fi-FI" altLang="fi-FI" sz="1600" dirty="0">
                <a:solidFill>
                  <a:srgbClr val="000000"/>
                </a:solidFill>
              </a:rPr>
              <a:t>Kuva: Harri Pakarinen, Skanska-pakka</a:t>
            </a:r>
            <a:endParaRPr lang="fi-FI" altLang="fi-FI" sz="1600" dirty="0">
              <a:solidFill>
                <a:srgbClr val="000000"/>
              </a:solidFill>
              <a:cs typeface="Calibri"/>
            </a:endParaRPr>
          </a:p>
        </p:txBody>
      </p:sp>
    </p:spTree>
    <p:extLst>
      <p:ext uri="{BB962C8B-B14F-4D97-AF65-F5344CB8AC3E}">
        <p14:creationId xmlns:p14="http://schemas.microsoft.com/office/powerpoint/2010/main" val="10613085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isällön paikkamerkki 9">
            <a:extLst>
              <a:ext uri="{FF2B5EF4-FFF2-40B4-BE49-F238E27FC236}">
                <a16:creationId xmlns:a16="http://schemas.microsoft.com/office/drawing/2014/main" id="{4F9B7896-1086-4342-BE96-B6B7FBD42A59}"/>
              </a:ext>
            </a:extLst>
          </p:cNvPr>
          <p:cNvPicPr>
            <a:picLocks noGrp="1" noChangeAspect="1"/>
          </p:cNvPicPr>
          <p:nvPr>
            <p:ph idx="1"/>
          </p:nvPr>
        </p:nvPicPr>
        <p:blipFill>
          <a:blip r:embed="rId3"/>
          <a:stretch>
            <a:fillRect/>
          </a:stretch>
        </p:blipFill>
        <p:spPr>
          <a:xfrm>
            <a:off x="2433828" y="1339401"/>
            <a:ext cx="7336251" cy="4978421"/>
          </a:xfrm>
          <a:prstGeom prst="rect">
            <a:avLst/>
          </a:prstGeom>
        </p:spPr>
      </p:pic>
      <p:sp>
        <p:nvSpPr>
          <p:cNvPr id="2" name="Otsikko 1">
            <a:extLst>
              <a:ext uri="{FF2B5EF4-FFF2-40B4-BE49-F238E27FC236}">
                <a16:creationId xmlns:a16="http://schemas.microsoft.com/office/drawing/2014/main" id="{2D13AF59-C10E-A04D-9180-8F47EF61FDC2}"/>
              </a:ext>
            </a:extLst>
          </p:cNvPr>
          <p:cNvSpPr>
            <a:spLocks noGrp="1"/>
          </p:cNvSpPr>
          <p:nvPr>
            <p:ph type="title"/>
          </p:nvPr>
        </p:nvSpPr>
        <p:spPr/>
        <p:txBody>
          <a:bodyPr/>
          <a:lstStyle/>
          <a:p>
            <a:r>
              <a:rPr lang="fi-FI" b="1" cap="small" dirty="0"/>
              <a:t>3. koneet ja välineet</a:t>
            </a:r>
            <a:r>
              <a:rPr lang="fi-FI" dirty="0"/>
              <a:t> </a:t>
            </a:r>
            <a:endParaRPr lang="sv-SE" dirty="0"/>
          </a:p>
        </p:txBody>
      </p:sp>
      <p:sp>
        <p:nvSpPr>
          <p:cNvPr id="16" name="Tekstiruutu 15">
            <a:extLst>
              <a:ext uri="{FF2B5EF4-FFF2-40B4-BE49-F238E27FC236}">
                <a16:creationId xmlns:a16="http://schemas.microsoft.com/office/drawing/2014/main" id="{66010E97-9D08-B043-8F67-2D7E7DD92154}"/>
              </a:ext>
            </a:extLst>
          </p:cNvPr>
          <p:cNvSpPr txBox="1"/>
          <p:nvPr/>
        </p:nvSpPr>
        <p:spPr>
          <a:xfrm>
            <a:off x="2435999" y="6348314"/>
            <a:ext cx="6098146" cy="338554"/>
          </a:xfrm>
          <a:prstGeom prst="rect">
            <a:avLst/>
          </a:prstGeom>
          <a:noFill/>
        </p:spPr>
        <p:txBody>
          <a:bodyPr wrap="square" lIns="91440" tIns="45720" rIns="91440" bIns="45720" anchor="t">
            <a:spAutoFit/>
          </a:bodyPr>
          <a:lstStyle/>
          <a:p>
            <a:pPr eaLnBrk="1" hangingPunct="1">
              <a:spcBef>
                <a:spcPct val="5000"/>
              </a:spcBef>
              <a:spcAft>
                <a:spcPct val="5000"/>
              </a:spcAft>
            </a:pPr>
            <a:r>
              <a:rPr lang="fi-FI" altLang="fi-FI" sz="1600" dirty="0">
                <a:solidFill>
                  <a:srgbClr val="000000"/>
                </a:solidFill>
              </a:rPr>
              <a:t>Kuva: Harri Pakarinen, Työterveyslaitos TR-opas</a:t>
            </a:r>
            <a:endParaRPr lang="fi-FI" altLang="fi-FI" sz="1600" dirty="0">
              <a:solidFill>
                <a:srgbClr val="000000"/>
              </a:solidFill>
              <a:cs typeface="Calibri"/>
            </a:endParaRPr>
          </a:p>
        </p:txBody>
      </p:sp>
    </p:spTree>
    <p:extLst>
      <p:ext uri="{BB962C8B-B14F-4D97-AF65-F5344CB8AC3E}">
        <p14:creationId xmlns:p14="http://schemas.microsoft.com/office/powerpoint/2010/main" val="30081922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isällön paikkamerkki 9">
            <a:extLst>
              <a:ext uri="{FF2B5EF4-FFF2-40B4-BE49-F238E27FC236}">
                <a16:creationId xmlns:a16="http://schemas.microsoft.com/office/drawing/2014/main" id="{3C3FCE7E-A39F-D748-AC62-7FA4CF8E59DA}"/>
              </a:ext>
            </a:extLst>
          </p:cNvPr>
          <p:cNvPicPr>
            <a:picLocks noGrp="1" noChangeAspect="1"/>
          </p:cNvPicPr>
          <p:nvPr>
            <p:ph sz="half" idx="2"/>
          </p:nvPr>
        </p:nvPicPr>
        <p:blipFill>
          <a:blip r:embed="rId3"/>
          <a:stretch>
            <a:fillRect/>
          </a:stretch>
        </p:blipFill>
        <p:spPr>
          <a:xfrm>
            <a:off x="7019377" y="3429793"/>
            <a:ext cx="4800600" cy="2286000"/>
          </a:xfrm>
        </p:spPr>
      </p:pic>
      <p:sp>
        <p:nvSpPr>
          <p:cNvPr id="5" name="Otsikko 4">
            <a:extLst>
              <a:ext uri="{FF2B5EF4-FFF2-40B4-BE49-F238E27FC236}">
                <a16:creationId xmlns:a16="http://schemas.microsoft.com/office/drawing/2014/main" id="{7C5CEF76-188F-F141-8261-13B87D0DF4BC}"/>
              </a:ext>
            </a:extLst>
          </p:cNvPr>
          <p:cNvSpPr>
            <a:spLocks noGrp="1"/>
          </p:cNvSpPr>
          <p:nvPr>
            <p:ph type="title"/>
          </p:nvPr>
        </p:nvSpPr>
        <p:spPr/>
        <p:txBody>
          <a:bodyPr/>
          <a:lstStyle/>
          <a:p>
            <a:r>
              <a:rPr lang="fi-FI" b="1" dirty="0"/>
              <a:t>Havainnointi työmaalla</a:t>
            </a:r>
            <a:endParaRPr lang="fi-FI" b="1" dirty="0">
              <a:cs typeface="Calibri Light"/>
            </a:endParaRPr>
          </a:p>
        </p:txBody>
      </p:sp>
      <p:pic>
        <p:nvPicPr>
          <p:cNvPr id="4" name="Sisällön paikkamerkki 4">
            <a:extLst>
              <a:ext uri="{FF2B5EF4-FFF2-40B4-BE49-F238E27FC236}">
                <a16:creationId xmlns:a16="http://schemas.microsoft.com/office/drawing/2014/main" id="{FDEBECFE-060B-EF4C-ADC8-59AFC82D6BC8}"/>
              </a:ext>
            </a:extLst>
          </p:cNvPr>
          <p:cNvPicPr>
            <a:picLocks noGrp="1" noChangeAspect="1"/>
          </p:cNvPicPr>
          <p:nvPr>
            <p:ph sz="half" idx="1"/>
          </p:nvPr>
        </p:nvPicPr>
        <p:blipFill>
          <a:blip r:embed="rId4"/>
          <a:stretch>
            <a:fillRect/>
          </a:stretch>
        </p:blipFill>
        <p:spPr>
          <a:xfrm>
            <a:off x="838868" y="1693653"/>
            <a:ext cx="5979982" cy="3976688"/>
          </a:xfrm>
          <a:prstGeom prst="rect">
            <a:avLst/>
          </a:prstGeom>
        </p:spPr>
      </p:pic>
      <p:sp>
        <p:nvSpPr>
          <p:cNvPr id="8" name="Tekstiruutu 7">
            <a:extLst>
              <a:ext uri="{FF2B5EF4-FFF2-40B4-BE49-F238E27FC236}">
                <a16:creationId xmlns:a16="http://schemas.microsoft.com/office/drawing/2014/main" id="{AC375514-A47C-C546-B9A3-30780878A486}"/>
              </a:ext>
            </a:extLst>
          </p:cNvPr>
          <p:cNvSpPr txBox="1"/>
          <p:nvPr/>
        </p:nvSpPr>
        <p:spPr>
          <a:xfrm>
            <a:off x="941922" y="1790127"/>
            <a:ext cx="2533001" cy="338554"/>
          </a:xfrm>
          <a:prstGeom prst="rect">
            <a:avLst/>
          </a:prstGeom>
          <a:noFill/>
        </p:spPr>
        <p:txBody>
          <a:bodyPr wrap="none" lIns="91440" tIns="45720" rIns="91440" bIns="45720" rtlCol="0" anchor="t">
            <a:spAutoFit/>
          </a:bodyPr>
          <a:lstStyle/>
          <a:p>
            <a:r>
              <a:rPr lang="fi-FI" sz="1600" dirty="0">
                <a:solidFill>
                  <a:schemeClr val="bg1"/>
                </a:solidFill>
              </a:rPr>
              <a:t>Kuva: Rakennusteollisuus RT</a:t>
            </a:r>
            <a:endParaRPr lang="fi-FI" sz="1600">
              <a:solidFill>
                <a:schemeClr val="bg1"/>
              </a:solidFill>
              <a:cs typeface="Calibri"/>
            </a:endParaRPr>
          </a:p>
        </p:txBody>
      </p:sp>
      <p:sp>
        <p:nvSpPr>
          <p:cNvPr id="15" name="Tekstiruutu 14">
            <a:extLst>
              <a:ext uri="{FF2B5EF4-FFF2-40B4-BE49-F238E27FC236}">
                <a16:creationId xmlns:a16="http://schemas.microsoft.com/office/drawing/2014/main" id="{0DBE06AC-B7C4-B340-BA6A-43BF72A0E860}"/>
              </a:ext>
            </a:extLst>
          </p:cNvPr>
          <p:cNvSpPr txBox="1"/>
          <p:nvPr/>
        </p:nvSpPr>
        <p:spPr>
          <a:xfrm>
            <a:off x="7017848" y="5920969"/>
            <a:ext cx="3272947" cy="338554"/>
          </a:xfrm>
          <a:prstGeom prst="rect">
            <a:avLst/>
          </a:prstGeom>
          <a:noFill/>
        </p:spPr>
        <p:txBody>
          <a:bodyPr wrap="none" lIns="91440" tIns="45720" rIns="91440" bIns="45720" rtlCol="0" anchor="t">
            <a:spAutoFit/>
          </a:bodyPr>
          <a:lstStyle/>
          <a:p>
            <a:r>
              <a:rPr lang="sv-SE" sz="1600" dirty="0"/>
              <a:t>Kuva: Harri Pakarinen, Skanska-</a:t>
            </a:r>
            <a:r>
              <a:rPr lang="sv-SE" sz="1600" dirty="0" err="1"/>
              <a:t>pakka</a:t>
            </a:r>
            <a:endParaRPr lang="sv-SE" sz="1600" dirty="0">
              <a:cs typeface="Calibri"/>
            </a:endParaRPr>
          </a:p>
        </p:txBody>
      </p:sp>
    </p:spTree>
    <p:extLst>
      <p:ext uri="{BB962C8B-B14F-4D97-AF65-F5344CB8AC3E}">
        <p14:creationId xmlns:p14="http://schemas.microsoft.com/office/powerpoint/2010/main" val="191951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TR-mittari16putoamissuojausoikvaar">
            <a:extLst>
              <a:ext uri="{FF2B5EF4-FFF2-40B4-BE49-F238E27FC236}">
                <a16:creationId xmlns:a16="http://schemas.microsoft.com/office/drawing/2014/main" id="{5534C8CA-F514-1249-99DD-0E17557F94B0}"/>
              </a:ext>
            </a:extLst>
          </p:cNvPr>
          <p:cNvPicPr>
            <a:picLocks noGrp="1" noChangeAspect="1" noChangeArrowheads="1"/>
          </p:cNvPicPr>
          <p:nvPr>
            <p:ph sz="half" idx="2"/>
          </p:nvPr>
        </p:nvPicPr>
        <p:blipFill>
          <a:blip r:embed="rId3"/>
          <a:srcRect l="2631" t="14827" r="4314" b="4901"/>
          <a:stretch>
            <a:fillRect/>
          </a:stretch>
        </p:blipFill>
        <p:spPr bwMode="auto">
          <a:xfrm>
            <a:off x="5908452" y="735815"/>
            <a:ext cx="6103074" cy="4349216"/>
          </a:xfrm>
          <a:prstGeom prst="rect">
            <a:avLst/>
          </a:prstGeom>
          <a:noFill/>
          <a:ln w="9525">
            <a:noFill/>
            <a:miter lim="800000"/>
            <a:headEnd/>
            <a:tailEnd/>
          </a:ln>
        </p:spPr>
      </p:pic>
      <p:sp>
        <p:nvSpPr>
          <p:cNvPr id="2" name="Otsikko 1">
            <a:extLst>
              <a:ext uri="{FF2B5EF4-FFF2-40B4-BE49-F238E27FC236}">
                <a16:creationId xmlns:a16="http://schemas.microsoft.com/office/drawing/2014/main" id="{2D13AF59-C10E-A04D-9180-8F47EF61FDC2}"/>
              </a:ext>
            </a:extLst>
          </p:cNvPr>
          <p:cNvSpPr>
            <a:spLocks noGrp="1"/>
          </p:cNvSpPr>
          <p:nvPr>
            <p:ph type="title"/>
          </p:nvPr>
        </p:nvSpPr>
        <p:spPr/>
        <p:txBody>
          <a:bodyPr/>
          <a:lstStyle/>
          <a:p>
            <a:r>
              <a:rPr lang="fi-FI" b="1" cap="small" dirty="0"/>
              <a:t>4. putoamissuojaus</a:t>
            </a:r>
            <a:r>
              <a:rPr lang="fi-FI" dirty="0"/>
              <a:t> </a:t>
            </a:r>
            <a:endParaRPr lang="sv-SE" dirty="0"/>
          </a:p>
        </p:txBody>
      </p:sp>
      <p:sp>
        <p:nvSpPr>
          <p:cNvPr id="11" name="Sisällön paikkamerkki 10">
            <a:extLst>
              <a:ext uri="{FF2B5EF4-FFF2-40B4-BE49-F238E27FC236}">
                <a16:creationId xmlns:a16="http://schemas.microsoft.com/office/drawing/2014/main" id="{025590D7-8AAD-3B43-9E2D-910891DA15B2}"/>
              </a:ext>
            </a:extLst>
          </p:cNvPr>
          <p:cNvSpPr>
            <a:spLocks noGrp="1"/>
          </p:cNvSpPr>
          <p:nvPr>
            <p:ph sz="half" idx="1"/>
          </p:nvPr>
        </p:nvSpPr>
        <p:spPr>
          <a:xfrm>
            <a:off x="838200" y="1825625"/>
            <a:ext cx="9050395" cy="4662153"/>
          </a:xfrm>
        </p:spPr>
        <p:txBody>
          <a:bodyPr vert="horz" lIns="91440" tIns="45720" rIns="91440" bIns="45720" rtlCol="0" anchor="t">
            <a:noAutofit/>
          </a:bodyPr>
          <a:lstStyle/>
          <a:p>
            <a:pPr marL="0" indent="0">
              <a:lnSpc>
                <a:spcPct val="100000"/>
              </a:lnSpc>
              <a:spcBef>
                <a:spcPts val="200"/>
              </a:spcBef>
              <a:buNone/>
            </a:pPr>
            <a:r>
              <a:rPr lang="fi-FI" sz="1800" b="1" dirty="0"/>
              <a:t>ARVOIDAAN </a:t>
            </a:r>
            <a:endParaRPr lang="fi-FI" sz="1800">
              <a:cs typeface="Calibri"/>
            </a:endParaRPr>
          </a:p>
          <a:p>
            <a:pPr>
              <a:lnSpc>
                <a:spcPct val="100000"/>
              </a:lnSpc>
              <a:spcBef>
                <a:spcPts val="200"/>
              </a:spcBef>
            </a:pPr>
            <a:r>
              <a:rPr lang="fi-FI" sz="1800" dirty="0"/>
              <a:t>TASOJEN JA PORTAIDEN VAPAAT REUNAT</a:t>
            </a:r>
            <a:endParaRPr lang="fi-FI" sz="1800">
              <a:cs typeface="Calibri" panose="020F0502020204030204"/>
            </a:endParaRPr>
          </a:p>
          <a:p>
            <a:pPr>
              <a:lnSpc>
                <a:spcPct val="100000"/>
              </a:lnSpc>
              <a:spcBef>
                <a:spcPts val="200"/>
              </a:spcBef>
            </a:pPr>
            <a:r>
              <a:rPr lang="fi-FI" sz="1800" dirty="0"/>
              <a:t>AUKOT</a:t>
            </a:r>
            <a:endParaRPr lang="fi-FI" sz="1800">
              <a:cs typeface="Calibri" panose="020F0502020204030204"/>
            </a:endParaRPr>
          </a:p>
          <a:p>
            <a:pPr>
              <a:lnSpc>
                <a:spcPct val="100000"/>
              </a:lnSpc>
              <a:spcBef>
                <a:spcPts val="200"/>
              </a:spcBef>
            </a:pPr>
            <a:r>
              <a:rPr lang="fi-FI" sz="1800" dirty="0"/>
              <a:t>KAIVANNOT</a:t>
            </a:r>
            <a:endParaRPr lang="fi-FI" sz="1800">
              <a:cs typeface="Calibri" panose="020F0502020204030204"/>
            </a:endParaRPr>
          </a:p>
          <a:p>
            <a:pPr marL="0" indent="0">
              <a:lnSpc>
                <a:spcPct val="100000"/>
              </a:lnSpc>
              <a:spcBef>
                <a:spcPts val="200"/>
              </a:spcBef>
              <a:buNone/>
            </a:pPr>
            <a:r>
              <a:rPr lang="fi-FI" sz="1800" b="1" dirty="0"/>
              <a:t>MERKINTÄ / ALUE</a:t>
            </a:r>
            <a:endParaRPr lang="fi-FI" sz="1800" b="1">
              <a:cs typeface="Calibri" panose="020F0502020204030204"/>
            </a:endParaRPr>
          </a:p>
          <a:p>
            <a:pPr>
              <a:lnSpc>
                <a:spcPct val="100000"/>
              </a:lnSpc>
              <a:spcBef>
                <a:spcPts val="200"/>
              </a:spcBef>
            </a:pPr>
            <a:r>
              <a:rPr lang="fi-FI" sz="1800" dirty="0"/>
              <a:t>1 JOKAISESTA ERILLISESTÄ REUNASTA</a:t>
            </a:r>
            <a:endParaRPr lang="fi-FI" sz="1800">
              <a:cs typeface="Calibri" panose="020F0502020204030204"/>
            </a:endParaRPr>
          </a:p>
          <a:p>
            <a:pPr>
              <a:lnSpc>
                <a:spcPct val="100000"/>
              </a:lnSpc>
              <a:spcBef>
                <a:spcPts val="200"/>
              </a:spcBef>
            </a:pPr>
            <a:r>
              <a:rPr lang="fi-FI" sz="1800" dirty="0"/>
              <a:t>1 JOKAISESTA AUKOSTA</a:t>
            </a:r>
            <a:endParaRPr lang="fi-FI" sz="1800">
              <a:cs typeface="Calibri" panose="020F0502020204030204"/>
            </a:endParaRPr>
          </a:p>
          <a:p>
            <a:pPr>
              <a:lnSpc>
                <a:spcPct val="100000"/>
              </a:lnSpc>
              <a:spcBef>
                <a:spcPts val="200"/>
              </a:spcBef>
            </a:pPr>
            <a:r>
              <a:rPr lang="fi-FI" sz="1800" dirty="0"/>
              <a:t>1 PORTAIKON REUNOISTA KERROSTA KOHDEN</a:t>
            </a:r>
            <a:endParaRPr lang="fi-FI" sz="1800">
              <a:cs typeface="Calibri" panose="020F0502020204030204"/>
            </a:endParaRPr>
          </a:p>
          <a:p>
            <a:pPr marL="0" indent="0">
              <a:lnSpc>
                <a:spcPct val="100000"/>
              </a:lnSpc>
              <a:spcBef>
                <a:spcPts val="200"/>
              </a:spcBef>
              <a:buNone/>
            </a:pPr>
            <a:r>
              <a:rPr lang="fi-FI" sz="1800" b="1" dirty="0"/>
              <a:t>HYVÄKSYMYSPERUSTEET</a:t>
            </a:r>
            <a:endParaRPr lang="fi-FI" sz="1800" b="1">
              <a:cs typeface="Calibri" panose="020F0502020204030204"/>
            </a:endParaRPr>
          </a:p>
          <a:p>
            <a:pPr>
              <a:lnSpc>
                <a:spcPct val="100000"/>
              </a:lnSpc>
              <a:spcBef>
                <a:spcPts val="200"/>
              </a:spcBef>
            </a:pPr>
            <a:r>
              <a:rPr lang="fi-FI" sz="1800" dirty="0"/>
              <a:t>KAITEET OVAT TUKEVAT ("100 KG ROJAHDUS")</a:t>
            </a:r>
            <a:endParaRPr lang="fi-FI" sz="1800">
              <a:cs typeface="Calibri" panose="020F0502020204030204"/>
            </a:endParaRPr>
          </a:p>
          <a:p>
            <a:pPr>
              <a:lnSpc>
                <a:spcPct val="100000"/>
              </a:lnSpc>
              <a:spcBef>
                <a:spcPts val="200"/>
              </a:spcBef>
            </a:pPr>
            <a:r>
              <a:rPr lang="fi-FI" sz="1800" dirty="0"/>
              <a:t>KÄSI- JA VÄLIJOHDE (1M / 0,5 M) JA JALKALISTA</a:t>
            </a:r>
            <a:endParaRPr lang="fi-FI" sz="1800">
              <a:cs typeface="Calibri" panose="020F0502020204030204"/>
            </a:endParaRPr>
          </a:p>
          <a:p>
            <a:pPr>
              <a:lnSpc>
                <a:spcPct val="100000"/>
              </a:lnSpc>
              <a:spcBef>
                <a:spcPts val="200"/>
              </a:spcBef>
            </a:pPr>
            <a:r>
              <a:rPr lang="fi-FI" sz="1800" dirty="0"/>
              <a:t>MIEHENMENTÄVÄT AUKOT AINA SUOJATTU, JALANMENTÄVÄT VÄHINTÄÄN KULKUTEILLÄ JA TYÖPISTEISSÄ; AUKKOSUOJAT MERKITTY, SIIRTYMINEN ESTETTY</a:t>
            </a:r>
            <a:endParaRPr lang="fi-FI" sz="1800">
              <a:cs typeface="Calibri" panose="020F0502020204030204"/>
            </a:endParaRPr>
          </a:p>
          <a:p>
            <a:pPr>
              <a:lnSpc>
                <a:spcPct val="100000"/>
              </a:lnSpc>
              <a:spcBef>
                <a:spcPts val="200"/>
              </a:spcBef>
            </a:pPr>
            <a:r>
              <a:rPr lang="fi-FI" sz="1800" dirty="0"/>
              <a:t>KAIVANNOT: SORTUMINEN ESTETTY</a:t>
            </a:r>
            <a:endParaRPr lang="fi-FI" sz="1800">
              <a:cs typeface="Calibri" panose="020F0502020204030204"/>
            </a:endParaRPr>
          </a:p>
          <a:p>
            <a:pPr>
              <a:lnSpc>
                <a:spcPct val="100000"/>
              </a:lnSpc>
              <a:spcBef>
                <a:spcPts val="200"/>
              </a:spcBef>
            </a:pPr>
            <a:r>
              <a:rPr lang="fi-FI" sz="1800" dirty="0"/>
              <a:t>SUOJAAMATTOMAT ALUEET ERISTETTY</a:t>
            </a:r>
            <a:endParaRPr lang="fi-FI" sz="1800">
              <a:cs typeface="Calibri" panose="020F0502020204030204"/>
            </a:endParaRPr>
          </a:p>
        </p:txBody>
      </p:sp>
      <p:sp>
        <p:nvSpPr>
          <p:cNvPr id="7" name="Tekstiruutu 6">
            <a:extLst>
              <a:ext uri="{FF2B5EF4-FFF2-40B4-BE49-F238E27FC236}">
                <a16:creationId xmlns:a16="http://schemas.microsoft.com/office/drawing/2014/main" id="{DCE510E5-011A-9F4D-984C-E91CF12C2BDB}"/>
              </a:ext>
            </a:extLst>
          </p:cNvPr>
          <p:cNvSpPr txBox="1"/>
          <p:nvPr/>
        </p:nvSpPr>
        <p:spPr>
          <a:xfrm>
            <a:off x="5909084" y="361889"/>
            <a:ext cx="4704489" cy="338554"/>
          </a:xfrm>
          <a:prstGeom prst="rect">
            <a:avLst/>
          </a:prstGeom>
          <a:noFill/>
        </p:spPr>
        <p:txBody>
          <a:bodyPr wrap="square" lIns="91440" tIns="45720" rIns="91440" bIns="45720" anchor="t">
            <a:spAutoFit/>
          </a:bodyPr>
          <a:lstStyle/>
          <a:p>
            <a:pPr eaLnBrk="1" hangingPunct="1">
              <a:spcBef>
                <a:spcPct val="5000"/>
              </a:spcBef>
              <a:spcAft>
                <a:spcPct val="5000"/>
              </a:spcAft>
            </a:pPr>
            <a:r>
              <a:rPr lang="fi-FI" altLang="fi-FI" sz="1600" dirty="0">
                <a:solidFill>
                  <a:srgbClr val="000000"/>
                </a:solidFill>
              </a:rPr>
              <a:t>Kuva: Harri Pakarinen, Työterveyslaitos TR-opas</a:t>
            </a:r>
            <a:endParaRPr lang="fi-FI" altLang="fi-FI" sz="1600" dirty="0">
              <a:solidFill>
                <a:srgbClr val="000000"/>
              </a:solidFill>
              <a:cs typeface="Calibri"/>
            </a:endParaRPr>
          </a:p>
        </p:txBody>
      </p:sp>
    </p:spTree>
    <p:extLst>
      <p:ext uri="{BB962C8B-B14F-4D97-AF65-F5344CB8AC3E}">
        <p14:creationId xmlns:p14="http://schemas.microsoft.com/office/powerpoint/2010/main" val="29496551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D13AF59-C10E-A04D-9180-8F47EF61FDC2}"/>
              </a:ext>
            </a:extLst>
          </p:cNvPr>
          <p:cNvSpPr>
            <a:spLocks noGrp="1"/>
          </p:cNvSpPr>
          <p:nvPr>
            <p:ph type="title"/>
          </p:nvPr>
        </p:nvSpPr>
        <p:spPr/>
        <p:txBody>
          <a:bodyPr/>
          <a:lstStyle/>
          <a:p>
            <a:r>
              <a:rPr lang="fi-FI" b="1" cap="small" dirty="0"/>
              <a:t>4. putoamissuojaus, suojakaide</a:t>
            </a:r>
            <a:r>
              <a:rPr lang="fi-FI" dirty="0"/>
              <a:t> </a:t>
            </a:r>
            <a:endParaRPr lang="sv-SE" dirty="0"/>
          </a:p>
        </p:txBody>
      </p:sp>
      <p:sp>
        <p:nvSpPr>
          <p:cNvPr id="11" name="Sisällön paikkamerkki 10">
            <a:extLst>
              <a:ext uri="{FF2B5EF4-FFF2-40B4-BE49-F238E27FC236}">
                <a16:creationId xmlns:a16="http://schemas.microsoft.com/office/drawing/2014/main" id="{025590D7-8AAD-3B43-9E2D-910891DA15B2}"/>
              </a:ext>
            </a:extLst>
          </p:cNvPr>
          <p:cNvSpPr>
            <a:spLocks noGrp="1"/>
          </p:cNvSpPr>
          <p:nvPr>
            <p:ph sz="half" idx="1"/>
          </p:nvPr>
        </p:nvSpPr>
        <p:spPr>
          <a:xfrm>
            <a:off x="838200" y="1825625"/>
            <a:ext cx="5035188" cy="4351338"/>
          </a:xfrm>
        </p:spPr>
        <p:txBody>
          <a:bodyPr vert="horz" lIns="91440" tIns="45720" rIns="91440" bIns="45720" rtlCol="0" anchor="t">
            <a:noAutofit/>
          </a:bodyPr>
          <a:lstStyle/>
          <a:p>
            <a:pPr marL="0" indent="0">
              <a:lnSpc>
                <a:spcPct val="100000"/>
              </a:lnSpc>
              <a:spcBef>
                <a:spcPts val="200"/>
              </a:spcBef>
              <a:buNone/>
            </a:pPr>
            <a:r>
              <a:rPr lang="fi-FI" sz="2000" b="1" dirty="0"/>
              <a:t>MERKINTÄ / ALUE</a:t>
            </a:r>
            <a:endParaRPr lang="fi-FI"/>
          </a:p>
          <a:p>
            <a:pPr>
              <a:lnSpc>
                <a:spcPct val="100000"/>
              </a:lnSpc>
              <a:spcBef>
                <a:spcPts val="200"/>
              </a:spcBef>
            </a:pPr>
            <a:r>
              <a:rPr lang="fi-FI" sz="2000" dirty="0"/>
              <a:t>1 JOKAISESTA ERILLISESTÄ REUNASTA</a:t>
            </a:r>
            <a:endParaRPr lang="fi-FI" sz="2000" dirty="0">
              <a:cs typeface="Calibri" panose="020F0502020204030204"/>
            </a:endParaRPr>
          </a:p>
          <a:p>
            <a:pPr marL="0" indent="0">
              <a:lnSpc>
                <a:spcPct val="100000"/>
              </a:lnSpc>
              <a:spcBef>
                <a:spcPts val="200"/>
              </a:spcBef>
              <a:buNone/>
            </a:pPr>
            <a:r>
              <a:rPr lang="fi-FI" sz="2000" b="1" dirty="0"/>
              <a:t>HYVÄKSYMYSPERUSTEET</a:t>
            </a:r>
            <a:endParaRPr lang="fi-FI" sz="2000" b="1" dirty="0">
              <a:cs typeface="Calibri" panose="020F0502020204030204"/>
            </a:endParaRPr>
          </a:p>
          <a:p>
            <a:pPr>
              <a:lnSpc>
                <a:spcPct val="100000"/>
              </a:lnSpc>
              <a:spcBef>
                <a:spcPts val="200"/>
              </a:spcBef>
            </a:pPr>
            <a:r>
              <a:rPr lang="fi-FI" sz="2000" dirty="0"/>
              <a:t>KAITEET OVAT TUKEVAT ("100 KG ROJAHDUS")</a:t>
            </a:r>
            <a:endParaRPr lang="fi-FI" sz="2000" dirty="0">
              <a:cs typeface="Calibri" panose="020F0502020204030204"/>
            </a:endParaRPr>
          </a:p>
          <a:p>
            <a:pPr>
              <a:lnSpc>
                <a:spcPct val="100000"/>
              </a:lnSpc>
              <a:spcBef>
                <a:spcPts val="200"/>
              </a:spcBef>
            </a:pPr>
            <a:r>
              <a:rPr lang="fi-FI" sz="2000" dirty="0"/>
              <a:t>KÄSI- JA VÄLIJOHDE (1M / 0,5 M) JA JALKALISTA</a:t>
            </a:r>
            <a:endParaRPr lang="fi-FI" sz="2000" dirty="0">
              <a:cs typeface="Calibri" panose="020F0502020204030204"/>
            </a:endParaRPr>
          </a:p>
        </p:txBody>
      </p:sp>
      <p:pic>
        <p:nvPicPr>
          <p:cNvPr id="9" name="Sisällön paikkamerkki 8">
            <a:extLst>
              <a:ext uri="{FF2B5EF4-FFF2-40B4-BE49-F238E27FC236}">
                <a16:creationId xmlns:a16="http://schemas.microsoft.com/office/drawing/2014/main" id="{38629DD3-9436-2642-8102-BEC0CE649825}"/>
              </a:ext>
            </a:extLst>
          </p:cNvPr>
          <p:cNvPicPr>
            <a:picLocks noGrp="1" noChangeAspect="1"/>
          </p:cNvPicPr>
          <p:nvPr>
            <p:ph sz="half" idx="2"/>
          </p:nvPr>
        </p:nvPicPr>
        <p:blipFill>
          <a:blip r:embed="rId3"/>
          <a:stretch>
            <a:fillRect/>
          </a:stretch>
        </p:blipFill>
        <p:spPr>
          <a:xfrm>
            <a:off x="6232358" y="1828930"/>
            <a:ext cx="5181600" cy="3382201"/>
          </a:xfrm>
          <a:prstGeom prst="rect">
            <a:avLst/>
          </a:prstGeom>
        </p:spPr>
      </p:pic>
      <p:sp>
        <p:nvSpPr>
          <p:cNvPr id="6" name="Tekstiruutu 5">
            <a:extLst>
              <a:ext uri="{FF2B5EF4-FFF2-40B4-BE49-F238E27FC236}">
                <a16:creationId xmlns:a16="http://schemas.microsoft.com/office/drawing/2014/main" id="{B710BA0A-E98A-0141-9F3E-9ABD8F71F3F0}"/>
              </a:ext>
            </a:extLst>
          </p:cNvPr>
          <p:cNvSpPr txBox="1"/>
          <p:nvPr/>
        </p:nvSpPr>
        <p:spPr>
          <a:xfrm>
            <a:off x="6093967" y="5395851"/>
            <a:ext cx="4614252" cy="338554"/>
          </a:xfrm>
          <a:prstGeom prst="rect">
            <a:avLst/>
          </a:prstGeom>
          <a:noFill/>
        </p:spPr>
        <p:txBody>
          <a:bodyPr wrap="square" lIns="91440" tIns="45720" rIns="91440" bIns="45720" anchor="t">
            <a:spAutoFit/>
          </a:bodyPr>
          <a:lstStyle/>
          <a:p>
            <a:pPr eaLnBrk="1" hangingPunct="1">
              <a:spcBef>
                <a:spcPct val="5000"/>
              </a:spcBef>
              <a:spcAft>
                <a:spcPct val="5000"/>
              </a:spcAft>
            </a:pPr>
            <a:r>
              <a:rPr lang="fi-FI" altLang="fi-FI" sz="1600" dirty="0">
                <a:solidFill>
                  <a:srgbClr val="000000"/>
                </a:solidFill>
              </a:rPr>
              <a:t>Kuva: Harri Pakarinen, Työterveyslaitos TR-opas</a:t>
            </a:r>
            <a:endParaRPr lang="fi-FI" altLang="fi-FI" sz="1600" dirty="0">
              <a:solidFill>
                <a:srgbClr val="000000"/>
              </a:solidFill>
              <a:cs typeface="Calibri"/>
            </a:endParaRPr>
          </a:p>
        </p:txBody>
      </p:sp>
    </p:spTree>
    <p:extLst>
      <p:ext uri="{BB962C8B-B14F-4D97-AF65-F5344CB8AC3E}">
        <p14:creationId xmlns:p14="http://schemas.microsoft.com/office/powerpoint/2010/main" val="4869147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D13AF59-C10E-A04D-9180-8F47EF61FDC2}"/>
              </a:ext>
            </a:extLst>
          </p:cNvPr>
          <p:cNvSpPr>
            <a:spLocks noGrp="1"/>
          </p:cNvSpPr>
          <p:nvPr>
            <p:ph type="title"/>
          </p:nvPr>
        </p:nvSpPr>
        <p:spPr/>
        <p:txBody>
          <a:bodyPr/>
          <a:lstStyle/>
          <a:p>
            <a:r>
              <a:rPr lang="fi-FI" b="1" cap="small" dirty="0"/>
              <a:t>4. putoamissuojaus, aukkosuoja</a:t>
            </a:r>
            <a:r>
              <a:rPr lang="fi-FI" dirty="0"/>
              <a:t> </a:t>
            </a:r>
            <a:endParaRPr lang="sv-SE" dirty="0"/>
          </a:p>
        </p:txBody>
      </p:sp>
      <p:sp>
        <p:nvSpPr>
          <p:cNvPr id="11" name="Sisällön paikkamerkki 10">
            <a:extLst>
              <a:ext uri="{FF2B5EF4-FFF2-40B4-BE49-F238E27FC236}">
                <a16:creationId xmlns:a16="http://schemas.microsoft.com/office/drawing/2014/main" id="{025590D7-8AAD-3B43-9E2D-910891DA15B2}"/>
              </a:ext>
            </a:extLst>
          </p:cNvPr>
          <p:cNvSpPr>
            <a:spLocks noGrp="1"/>
          </p:cNvSpPr>
          <p:nvPr>
            <p:ph sz="half" idx="1"/>
          </p:nvPr>
        </p:nvSpPr>
        <p:spPr>
          <a:xfrm>
            <a:off x="838200" y="1825625"/>
            <a:ext cx="5459569" cy="4351338"/>
          </a:xfrm>
        </p:spPr>
        <p:txBody>
          <a:bodyPr vert="horz" lIns="91440" tIns="45720" rIns="91440" bIns="45720" rtlCol="0" anchor="t">
            <a:noAutofit/>
          </a:bodyPr>
          <a:lstStyle/>
          <a:p>
            <a:pPr marL="0" indent="0">
              <a:lnSpc>
                <a:spcPct val="100000"/>
              </a:lnSpc>
              <a:spcBef>
                <a:spcPts val="200"/>
              </a:spcBef>
              <a:buNone/>
            </a:pPr>
            <a:r>
              <a:rPr lang="fi-FI" sz="2000" b="1" dirty="0"/>
              <a:t>MERKINTÄ / ALUE</a:t>
            </a:r>
            <a:endParaRPr lang="fi-FI"/>
          </a:p>
          <a:p>
            <a:pPr>
              <a:lnSpc>
                <a:spcPct val="100000"/>
              </a:lnSpc>
              <a:spcBef>
                <a:spcPts val="200"/>
              </a:spcBef>
            </a:pPr>
            <a:r>
              <a:rPr lang="fi-FI" sz="2000" dirty="0"/>
              <a:t>1 JOKAISESTA AUKOSTA</a:t>
            </a:r>
            <a:endParaRPr lang="fi-FI" sz="2000" dirty="0">
              <a:cs typeface="Calibri" panose="020F0502020204030204"/>
            </a:endParaRPr>
          </a:p>
          <a:p>
            <a:pPr marL="0" indent="0">
              <a:lnSpc>
                <a:spcPct val="100000"/>
              </a:lnSpc>
              <a:spcBef>
                <a:spcPts val="200"/>
              </a:spcBef>
              <a:buNone/>
            </a:pPr>
            <a:r>
              <a:rPr lang="fi-FI" sz="2000" b="1" dirty="0"/>
              <a:t>HYVÄKSYMYSPERUSTEET</a:t>
            </a:r>
            <a:endParaRPr lang="fi-FI" sz="2000" b="1" dirty="0">
              <a:cs typeface="Calibri" panose="020F0502020204030204"/>
            </a:endParaRPr>
          </a:p>
          <a:p>
            <a:pPr>
              <a:lnSpc>
                <a:spcPct val="100000"/>
              </a:lnSpc>
              <a:spcBef>
                <a:spcPts val="200"/>
              </a:spcBef>
            </a:pPr>
            <a:r>
              <a:rPr lang="fi-FI" sz="2000" dirty="0"/>
              <a:t>MIEHENMENTÄVÄT AUKOT AINA SUOJATTU,</a:t>
            </a:r>
            <a:endParaRPr lang="fi-FI" sz="2000" dirty="0">
              <a:cs typeface="Calibri" panose="020F0502020204030204"/>
            </a:endParaRPr>
          </a:p>
          <a:p>
            <a:pPr>
              <a:lnSpc>
                <a:spcPct val="100000"/>
              </a:lnSpc>
              <a:spcBef>
                <a:spcPts val="200"/>
              </a:spcBef>
            </a:pPr>
            <a:r>
              <a:rPr lang="fi-FI" sz="2000" dirty="0"/>
              <a:t>JALANMENTÄVÄT VÄHINTÄÄN KULKUTEILLÄ JA TYÖPISTEISSÄ; </a:t>
            </a:r>
            <a:endParaRPr lang="fi-FI" sz="2000" dirty="0">
              <a:cs typeface="Calibri" panose="020F0502020204030204"/>
            </a:endParaRPr>
          </a:p>
          <a:p>
            <a:pPr>
              <a:lnSpc>
                <a:spcPct val="100000"/>
              </a:lnSpc>
              <a:spcBef>
                <a:spcPts val="200"/>
              </a:spcBef>
            </a:pPr>
            <a:r>
              <a:rPr lang="fi-FI" sz="2000" dirty="0"/>
              <a:t>AUKKOSUOJAT MERKITTY, </a:t>
            </a:r>
            <a:endParaRPr lang="fi-FI" sz="2000" dirty="0">
              <a:cs typeface="Calibri" panose="020F0502020204030204"/>
            </a:endParaRPr>
          </a:p>
          <a:p>
            <a:pPr>
              <a:lnSpc>
                <a:spcPct val="100000"/>
              </a:lnSpc>
              <a:spcBef>
                <a:spcPts val="200"/>
              </a:spcBef>
            </a:pPr>
            <a:r>
              <a:rPr lang="fi-FI" sz="2000" dirty="0"/>
              <a:t>AUKKOSUOJIEN SIIRTYMINEN ESTETTY</a:t>
            </a:r>
            <a:endParaRPr lang="fi-FI" sz="2000" dirty="0">
              <a:cs typeface="Calibri" panose="020F0502020204030204"/>
            </a:endParaRPr>
          </a:p>
        </p:txBody>
      </p:sp>
      <p:pic>
        <p:nvPicPr>
          <p:cNvPr id="9" name="Sisällön paikkamerkki 8">
            <a:extLst>
              <a:ext uri="{FF2B5EF4-FFF2-40B4-BE49-F238E27FC236}">
                <a16:creationId xmlns:a16="http://schemas.microsoft.com/office/drawing/2014/main" id="{D946F98A-1612-804F-86FF-48C349794FCD}"/>
              </a:ext>
            </a:extLst>
          </p:cNvPr>
          <p:cNvPicPr>
            <a:picLocks noGrp="1" noChangeAspect="1"/>
          </p:cNvPicPr>
          <p:nvPr>
            <p:ph sz="half" idx="2"/>
          </p:nvPr>
        </p:nvPicPr>
        <p:blipFill>
          <a:blip r:embed="rId3"/>
          <a:stretch>
            <a:fillRect/>
          </a:stretch>
        </p:blipFill>
        <p:spPr>
          <a:xfrm>
            <a:off x="7169818" y="2249362"/>
            <a:ext cx="3086100" cy="2641600"/>
          </a:xfrm>
          <a:prstGeom prst="rect">
            <a:avLst/>
          </a:prstGeom>
        </p:spPr>
      </p:pic>
      <p:sp>
        <p:nvSpPr>
          <p:cNvPr id="7" name="Tekstiruutu 6">
            <a:extLst>
              <a:ext uri="{FF2B5EF4-FFF2-40B4-BE49-F238E27FC236}">
                <a16:creationId xmlns:a16="http://schemas.microsoft.com/office/drawing/2014/main" id="{E7BA3661-9712-E143-B280-ECE0ACF1FBEC}"/>
              </a:ext>
            </a:extLst>
          </p:cNvPr>
          <p:cNvSpPr txBox="1"/>
          <p:nvPr/>
        </p:nvSpPr>
        <p:spPr>
          <a:xfrm>
            <a:off x="7170058" y="5116136"/>
            <a:ext cx="4303436" cy="338554"/>
          </a:xfrm>
          <a:prstGeom prst="rect">
            <a:avLst/>
          </a:prstGeom>
          <a:noFill/>
        </p:spPr>
        <p:txBody>
          <a:bodyPr wrap="square" lIns="91440" tIns="45720" rIns="91440" bIns="45720" anchor="t">
            <a:spAutoFit/>
          </a:bodyPr>
          <a:lstStyle/>
          <a:p>
            <a:pPr eaLnBrk="1" hangingPunct="1">
              <a:spcBef>
                <a:spcPct val="5000"/>
              </a:spcBef>
              <a:spcAft>
                <a:spcPct val="5000"/>
              </a:spcAft>
            </a:pPr>
            <a:r>
              <a:rPr lang="fi-FI" altLang="fi-FI" sz="1600" dirty="0">
                <a:solidFill>
                  <a:srgbClr val="000000"/>
                </a:solidFill>
              </a:rPr>
              <a:t>Kuva: Harri Pakarinen, Työterveyslaitos TR-opas</a:t>
            </a:r>
            <a:endParaRPr lang="fi-FI" altLang="fi-FI" sz="1600" dirty="0">
              <a:solidFill>
                <a:srgbClr val="000000"/>
              </a:solidFill>
              <a:cs typeface="Calibri"/>
            </a:endParaRPr>
          </a:p>
        </p:txBody>
      </p:sp>
    </p:spTree>
    <p:extLst>
      <p:ext uri="{BB962C8B-B14F-4D97-AF65-F5344CB8AC3E}">
        <p14:creationId xmlns:p14="http://schemas.microsoft.com/office/powerpoint/2010/main" val="35608006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D13AF59-C10E-A04D-9180-8F47EF61FDC2}"/>
              </a:ext>
            </a:extLst>
          </p:cNvPr>
          <p:cNvSpPr>
            <a:spLocks noGrp="1"/>
          </p:cNvSpPr>
          <p:nvPr>
            <p:ph type="title"/>
          </p:nvPr>
        </p:nvSpPr>
        <p:spPr/>
        <p:txBody>
          <a:bodyPr/>
          <a:lstStyle/>
          <a:p>
            <a:r>
              <a:rPr lang="fi-FI" b="1" cap="small" dirty="0"/>
              <a:t>4. putoamissuojaus, hissikuilusuoja</a:t>
            </a:r>
            <a:r>
              <a:rPr lang="fi-FI" dirty="0"/>
              <a:t> </a:t>
            </a:r>
            <a:endParaRPr lang="sv-SE" dirty="0"/>
          </a:p>
        </p:txBody>
      </p:sp>
      <p:sp>
        <p:nvSpPr>
          <p:cNvPr id="11" name="Sisällön paikkamerkki 10">
            <a:extLst>
              <a:ext uri="{FF2B5EF4-FFF2-40B4-BE49-F238E27FC236}">
                <a16:creationId xmlns:a16="http://schemas.microsoft.com/office/drawing/2014/main" id="{025590D7-8AAD-3B43-9E2D-910891DA15B2}"/>
              </a:ext>
            </a:extLst>
          </p:cNvPr>
          <p:cNvSpPr>
            <a:spLocks noGrp="1"/>
          </p:cNvSpPr>
          <p:nvPr>
            <p:ph sz="half" idx="1"/>
          </p:nvPr>
        </p:nvSpPr>
        <p:spPr>
          <a:xfrm>
            <a:off x="838200" y="1825625"/>
            <a:ext cx="5334000" cy="4351338"/>
          </a:xfrm>
        </p:spPr>
        <p:txBody>
          <a:bodyPr vert="horz" lIns="91440" tIns="45720" rIns="91440" bIns="45720" rtlCol="0" anchor="t">
            <a:noAutofit/>
          </a:bodyPr>
          <a:lstStyle/>
          <a:p>
            <a:pPr marL="0" indent="0">
              <a:lnSpc>
                <a:spcPct val="100000"/>
              </a:lnSpc>
              <a:spcBef>
                <a:spcPts val="200"/>
              </a:spcBef>
              <a:buNone/>
            </a:pPr>
            <a:r>
              <a:rPr lang="fi-FI" sz="2000" b="1" dirty="0"/>
              <a:t>MERKINTÄ / ALUE</a:t>
            </a:r>
            <a:endParaRPr lang="fi-FI"/>
          </a:p>
          <a:p>
            <a:pPr>
              <a:lnSpc>
                <a:spcPct val="100000"/>
              </a:lnSpc>
              <a:spcBef>
                <a:spcPts val="200"/>
              </a:spcBef>
            </a:pPr>
            <a:r>
              <a:rPr lang="fi-FI" sz="2000" dirty="0"/>
              <a:t>1 JOKAISESTA HISSIKUILUSTA, JOKA SUOJATTU KAITEIN, KOHTAAN 4 PUTOAMISSUOJAUS</a:t>
            </a:r>
            <a:endParaRPr lang="fi-FI" sz="2000" dirty="0">
              <a:cs typeface="Calibri"/>
            </a:endParaRPr>
          </a:p>
          <a:p>
            <a:pPr>
              <a:lnSpc>
                <a:spcPct val="100000"/>
              </a:lnSpc>
              <a:spcBef>
                <a:spcPts val="200"/>
              </a:spcBef>
            </a:pPr>
            <a:r>
              <a:rPr lang="fi-FI" sz="2000" dirty="0"/>
              <a:t>1 JOKAISESTA HISSIKUILUSTA JOKA ON SUOJATTU TYÖTASOLLA, KOHTAAN 2 TELINEET</a:t>
            </a:r>
            <a:endParaRPr lang="fi-FI" sz="2000" dirty="0">
              <a:cs typeface="Calibri"/>
            </a:endParaRPr>
          </a:p>
          <a:p>
            <a:pPr marL="0" indent="0">
              <a:lnSpc>
                <a:spcPct val="100000"/>
              </a:lnSpc>
              <a:spcBef>
                <a:spcPts val="200"/>
              </a:spcBef>
              <a:buNone/>
            </a:pPr>
            <a:r>
              <a:rPr lang="fi-FI" sz="2000" b="1" dirty="0"/>
              <a:t>HYVÄKSYMYSPERUSTEET</a:t>
            </a:r>
            <a:endParaRPr lang="fi-FI" sz="2000" b="1" dirty="0">
              <a:cs typeface="Calibri" panose="020F0502020204030204"/>
            </a:endParaRPr>
          </a:p>
          <a:p>
            <a:pPr>
              <a:lnSpc>
                <a:spcPct val="100000"/>
              </a:lnSpc>
              <a:spcBef>
                <a:spcPts val="200"/>
              </a:spcBef>
            </a:pPr>
            <a:r>
              <a:rPr lang="fi-FI" sz="2000" dirty="0"/>
              <a:t>KAIDE: </a:t>
            </a:r>
            <a:endParaRPr lang="fi-FI" sz="2000" dirty="0">
              <a:cs typeface="Calibri" panose="020F0502020204030204"/>
            </a:endParaRPr>
          </a:p>
          <a:p>
            <a:pPr lvl="1">
              <a:lnSpc>
                <a:spcPct val="100000"/>
              </a:lnSpc>
              <a:spcBef>
                <a:spcPts val="200"/>
              </a:spcBef>
            </a:pPr>
            <a:r>
              <a:rPr lang="fi-FI" sz="1600" dirty="0"/>
              <a:t>KAITEET OVAT TUKEVAT ("100 KG ROJAHDUS")</a:t>
            </a:r>
            <a:endParaRPr lang="fi-FI" sz="1600" dirty="0">
              <a:cs typeface="Calibri" panose="020F0502020204030204"/>
            </a:endParaRPr>
          </a:p>
          <a:p>
            <a:pPr lvl="1">
              <a:lnSpc>
                <a:spcPct val="100000"/>
              </a:lnSpc>
              <a:spcBef>
                <a:spcPts val="200"/>
              </a:spcBef>
            </a:pPr>
            <a:r>
              <a:rPr lang="fi-FI" sz="1600" dirty="0"/>
              <a:t>KÄSI- JA VÄLIJOHDE (1M / 0,5 M) JA JALKALISTA</a:t>
            </a:r>
            <a:endParaRPr lang="fi-FI" sz="1600" dirty="0">
              <a:cs typeface="Calibri" panose="020F0502020204030204"/>
            </a:endParaRPr>
          </a:p>
          <a:p>
            <a:pPr>
              <a:lnSpc>
                <a:spcPct val="100000"/>
              </a:lnSpc>
              <a:spcBef>
                <a:spcPts val="200"/>
              </a:spcBef>
            </a:pPr>
            <a:r>
              <a:rPr lang="fi-FI" sz="2000" dirty="0"/>
              <a:t>HISSIKUILUN TYÖTASO:</a:t>
            </a:r>
            <a:endParaRPr lang="fi-FI" sz="2000" dirty="0">
              <a:cs typeface="Calibri" panose="020F0502020204030204"/>
            </a:endParaRPr>
          </a:p>
          <a:p>
            <a:pPr lvl="1">
              <a:lnSpc>
                <a:spcPct val="100000"/>
              </a:lnSpc>
              <a:spcBef>
                <a:spcPts val="200"/>
              </a:spcBef>
            </a:pPr>
            <a:r>
              <a:rPr lang="fi-FI" sz="1600" dirty="0"/>
              <a:t>ENINTÄÄN 0,5 M KERROSTASOA ALEMPANA</a:t>
            </a:r>
            <a:endParaRPr lang="fi-FI" sz="1600" dirty="0">
              <a:cs typeface="Calibri" panose="020F0502020204030204"/>
            </a:endParaRPr>
          </a:p>
          <a:p>
            <a:pPr lvl="1">
              <a:lnSpc>
                <a:spcPct val="100000"/>
              </a:lnSpc>
              <a:spcBef>
                <a:spcPts val="200"/>
              </a:spcBef>
            </a:pPr>
            <a:r>
              <a:rPr lang="fi-FI" sz="1600" dirty="0"/>
              <a:t>SIIRTYMINEN ESTETTY</a:t>
            </a:r>
            <a:endParaRPr lang="fi-FI" sz="1600" dirty="0">
              <a:cs typeface="Calibri" panose="020F0502020204030204"/>
            </a:endParaRPr>
          </a:p>
          <a:p>
            <a:pPr lvl="1">
              <a:lnSpc>
                <a:spcPct val="100000"/>
              </a:lnSpc>
              <a:spcBef>
                <a:spcPts val="200"/>
              </a:spcBef>
            </a:pPr>
            <a:r>
              <a:rPr lang="fi-FI" sz="1600" dirty="0"/>
              <a:t>TYÖTASON RAOT MAX. 10 CM JA 25 CM</a:t>
            </a:r>
            <a:endParaRPr lang="fi-FI" sz="1600" dirty="0">
              <a:cs typeface="Calibri" panose="020F0502020204030204"/>
            </a:endParaRPr>
          </a:p>
          <a:p>
            <a:pPr lvl="1">
              <a:lnSpc>
                <a:spcPct val="100000"/>
              </a:lnSpc>
              <a:spcBef>
                <a:spcPts val="200"/>
              </a:spcBef>
            </a:pPr>
            <a:endParaRPr lang="fi-FI" sz="1600" dirty="0">
              <a:cs typeface="Calibri" panose="020F0502020204030204"/>
            </a:endParaRPr>
          </a:p>
          <a:p>
            <a:pPr lvl="1">
              <a:lnSpc>
                <a:spcPct val="100000"/>
              </a:lnSpc>
              <a:spcBef>
                <a:spcPts val="200"/>
              </a:spcBef>
            </a:pPr>
            <a:endParaRPr lang="fi-FI" sz="1600" dirty="0">
              <a:cs typeface="Calibri" panose="020F0502020204030204"/>
            </a:endParaRPr>
          </a:p>
        </p:txBody>
      </p:sp>
      <p:pic>
        <p:nvPicPr>
          <p:cNvPr id="5" name="Sisällön paikkamerkki 4">
            <a:extLst>
              <a:ext uri="{FF2B5EF4-FFF2-40B4-BE49-F238E27FC236}">
                <a16:creationId xmlns:a16="http://schemas.microsoft.com/office/drawing/2014/main" id="{EB5A966F-E279-EE40-BE53-6FD0FF27982C}"/>
              </a:ext>
            </a:extLst>
          </p:cNvPr>
          <p:cNvPicPr>
            <a:picLocks noGrp="1" noChangeAspect="1"/>
          </p:cNvPicPr>
          <p:nvPr>
            <p:ph sz="half" idx="2"/>
          </p:nvPr>
        </p:nvPicPr>
        <p:blipFill>
          <a:blip r:embed="rId3"/>
          <a:stretch>
            <a:fillRect/>
          </a:stretch>
        </p:blipFill>
        <p:spPr>
          <a:xfrm>
            <a:off x="6507051" y="2382174"/>
            <a:ext cx="5181600" cy="2087444"/>
          </a:xfrm>
        </p:spPr>
      </p:pic>
      <p:sp>
        <p:nvSpPr>
          <p:cNvPr id="7" name="Tekstiruutu 6">
            <a:extLst>
              <a:ext uri="{FF2B5EF4-FFF2-40B4-BE49-F238E27FC236}">
                <a16:creationId xmlns:a16="http://schemas.microsoft.com/office/drawing/2014/main" id="{21462C3A-FEB9-CE44-8291-4382EDDAE0C8}"/>
              </a:ext>
            </a:extLst>
          </p:cNvPr>
          <p:cNvSpPr txBox="1"/>
          <p:nvPr/>
        </p:nvSpPr>
        <p:spPr>
          <a:xfrm>
            <a:off x="6507051" y="4874274"/>
            <a:ext cx="5185752" cy="338554"/>
          </a:xfrm>
          <a:prstGeom prst="rect">
            <a:avLst/>
          </a:prstGeom>
          <a:noFill/>
        </p:spPr>
        <p:txBody>
          <a:bodyPr wrap="square" lIns="91440" tIns="45720" rIns="91440" bIns="45720" anchor="t">
            <a:spAutoFit/>
          </a:bodyPr>
          <a:lstStyle/>
          <a:p>
            <a:pPr eaLnBrk="1" hangingPunct="1">
              <a:spcBef>
                <a:spcPct val="5000"/>
              </a:spcBef>
              <a:spcAft>
                <a:spcPct val="5000"/>
              </a:spcAft>
            </a:pPr>
            <a:r>
              <a:rPr lang="fi-FI" altLang="fi-FI" sz="1600" dirty="0">
                <a:solidFill>
                  <a:srgbClr val="000000"/>
                </a:solidFill>
              </a:rPr>
              <a:t>Kuva: Harri Pakarinen, Työterveyslaitos TR-opas</a:t>
            </a:r>
            <a:endParaRPr lang="fi-FI" altLang="fi-FI" sz="1600" dirty="0">
              <a:solidFill>
                <a:srgbClr val="000000"/>
              </a:solidFill>
              <a:cs typeface="Calibri"/>
            </a:endParaRPr>
          </a:p>
        </p:txBody>
      </p:sp>
    </p:spTree>
    <p:extLst>
      <p:ext uri="{BB962C8B-B14F-4D97-AF65-F5344CB8AC3E}">
        <p14:creationId xmlns:p14="http://schemas.microsoft.com/office/powerpoint/2010/main" val="769568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0336383-6256-6F4D-B354-1D1B802F4BD9}"/>
              </a:ext>
            </a:extLst>
          </p:cNvPr>
          <p:cNvSpPr>
            <a:spLocks noGrp="1"/>
          </p:cNvSpPr>
          <p:nvPr>
            <p:ph type="title"/>
          </p:nvPr>
        </p:nvSpPr>
        <p:spPr/>
        <p:txBody>
          <a:bodyPr/>
          <a:lstStyle/>
          <a:p>
            <a:r>
              <a:rPr lang="fi-FI" b="1" dirty="0"/>
              <a:t>TR- ja MVR-mittari</a:t>
            </a:r>
            <a:endParaRPr lang="fi-FI" b="1" dirty="0">
              <a:cs typeface="Calibri Light"/>
            </a:endParaRPr>
          </a:p>
        </p:txBody>
      </p:sp>
      <p:sp>
        <p:nvSpPr>
          <p:cNvPr id="3" name="Sisällön paikkamerkki 2">
            <a:extLst>
              <a:ext uri="{FF2B5EF4-FFF2-40B4-BE49-F238E27FC236}">
                <a16:creationId xmlns:a16="http://schemas.microsoft.com/office/drawing/2014/main" id="{610AFBB5-78DB-CF44-9194-CC0655A3AD37}"/>
              </a:ext>
            </a:extLst>
          </p:cNvPr>
          <p:cNvSpPr>
            <a:spLocks noGrp="1"/>
          </p:cNvSpPr>
          <p:nvPr>
            <p:ph sz="half" idx="1"/>
          </p:nvPr>
        </p:nvSpPr>
        <p:spPr>
          <a:xfrm>
            <a:off x="838200" y="1695283"/>
            <a:ext cx="5261810" cy="4351338"/>
          </a:xfrm>
        </p:spPr>
        <p:txBody>
          <a:bodyPr vert="horz" lIns="91440" tIns="45720" rIns="91440" bIns="45720" rtlCol="0" anchor="t">
            <a:normAutofit fontScale="62500" lnSpcReduction="20000"/>
          </a:bodyPr>
          <a:lstStyle/>
          <a:p>
            <a:pPr>
              <a:lnSpc>
                <a:spcPct val="120000"/>
              </a:lnSpc>
            </a:pPr>
            <a:r>
              <a:rPr lang="fi-FI" dirty="0"/>
              <a:t>Havaintomenetelmiä, joita käytetään laajasti talonrakennustyömailla (TR) ja maarakennustyömailla (MVR) lakisääteisen viikoittaisen kunnossapitotarkastuksen tekemiseen</a:t>
            </a:r>
            <a:endParaRPr lang="fi-FI"/>
          </a:p>
          <a:p>
            <a:pPr lvl="1">
              <a:lnSpc>
                <a:spcPct val="120000"/>
              </a:lnSpc>
            </a:pPr>
            <a:r>
              <a:rPr lang="fi-FI" dirty="0"/>
              <a:t>Myös työsuojelutarkastajat käyttävät</a:t>
            </a:r>
            <a:endParaRPr lang="fi-FI" dirty="0">
              <a:cs typeface="Calibri" panose="020F0502020204030204"/>
            </a:endParaRPr>
          </a:p>
          <a:p>
            <a:pPr marL="342900" indent="-342900">
              <a:lnSpc>
                <a:spcPct val="120000"/>
              </a:lnSpc>
              <a:buFontTx/>
              <a:buChar char="•"/>
            </a:pPr>
            <a:r>
              <a:rPr lang="fi-FI" altLang="fi-FI" dirty="0">
                <a:ea typeface="ＭＳ Ｐゴシック"/>
              </a:rPr>
              <a:t>Oikein-havainto merkitään, kun turvallisuusvaatimukset ja hyvä työmaakäytäntö ovat kunnossa</a:t>
            </a:r>
            <a:endParaRPr lang="fi-FI" altLang="fi-FI" dirty="0">
              <a:ea typeface="ＭＳ Ｐゴシック"/>
              <a:cs typeface="Calibri"/>
            </a:endParaRPr>
          </a:p>
          <a:p>
            <a:pPr marL="800100" lvl="1" indent="-342900">
              <a:lnSpc>
                <a:spcPct val="120000"/>
              </a:lnSpc>
              <a:buFontTx/>
              <a:buChar char="•"/>
            </a:pPr>
            <a:r>
              <a:rPr lang="fi-FI" altLang="fi-FI" dirty="0">
                <a:ea typeface="ＭＳ Ｐゴシック" panose="020B0600070205080204" pitchFamily="34" charset="-128"/>
              </a:rPr>
              <a:t>Mittaajien tunnettava hyväksymiskriteerit ja mittausmenetelmä: koulutus</a:t>
            </a:r>
            <a:endParaRPr lang="fi-FI" altLang="fi-FI" dirty="0">
              <a:ea typeface="ＭＳ Ｐゴシック" panose="020B0600070205080204" pitchFamily="34" charset="-128"/>
              <a:cs typeface="Calibri" panose="020F0502020204030204"/>
            </a:endParaRPr>
          </a:p>
          <a:p>
            <a:pPr marL="342900" indent="-342900">
              <a:lnSpc>
                <a:spcPct val="120000"/>
              </a:lnSpc>
              <a:buFontTx/>
              <a:buChar char="•"/>
            </a:pPr>
            <a:r>
              <a:rPr lang="fi-FI" altLang="fi-FI" dirty="0">
                <a:ea typeface="ＭＳ Ｐゴシック" panose="020B0600070205080204" pitchFamily="34" charset="-128"/>
              </a:rPr>
              <a:t>Turvallisuusindeksi (%): </a:t>
            </a:r>
            <a:br>
              <a:rPr lang="fi-FI" altLang="fi-FI" dirty="0">
                <a:ea typeface="ＭＳ Ｐゴシック" panose="020B0600070205080204" pitchFamily="34" charset="-128"/>
              </a:rPr>
            </a:br>
            <a:r>
              <a:rPr lang="fi-FI" altLang="fi-FI" dirty="0">
                <a:ea typeface="ＭＳ Ｐゴシック" panose="020B0600070205080204" pitchFamily="34" charset="-128"/>
              </a:rPr>
              <a:t>Kunnossa / (Kunnossa + Ei kunnossa)</a:t>
            </a:r>
            <a:endParaRPr lang="fi-FI" altLang="fi-FI" dirty="0">
              <a:ea typeface="ＭＳ Ｐゴシック" panose="020B0600070205080204" pitchFamily="34" charset="-128"/>
              <a:cs typeface="Calibri" panose="020F0502020204030204"/>
            </a:endParaRPr>
          </a:p>
          <a:p>
            <a:pPr marL="342900" indent="-342900">
              <a:lnSpc>
                <a:spcPct val="120000"/>
              </a:lnSpc>
              <a:buFontTx/>
              <a:buChar char="•"/>
            </a:pPr>
            <a:r>
              <a:rPr lang="fi-FI" altLang="fi-FI" dirty="0">
                <a:ea typeface="ＭＳ Ｐゴシック"/>
              </a:rPr>
              <a:t>Mittaus tehdään tavallisesti tabletilla tai puhelimella olevan ohjelman avulla</a:t>
            </a:r>
            <a:endParaRPr lang="fi-FI" altLang="fi-FI" dirty="0">
              <a:ea typeface="ＭＳ Ｐゴシック"/>
              <a:cs typeface="Calibri"/>
            </a:endParaRPr>
          </a:p>
          <a:p>
            <a:pPr marL="457200" lvl="1" indent="0">
              <a:lnSpc>
                <a:spcPct val="120000"/>
              </a:lnSpc>
              <a:buNone/>
            </a:pPr>
            <a:endParaRPr lang="fi-FI" dirty="0">
              <a:cs typeface="Calibri" panose="020F0502020204030204"/>
            </a:endParaRPr>
          </a:p>
          <a:p>
            <a:pPr>
              <a:lnSpc>
                <a:spcPct val="120000"/>
              </a:lnSpc>
            </a:pPr>
            <a:endParaRPr lang="fi-FI" dirty="0">
              <a:cs typeface="Calibri" panose="020F0502020204030204"/>
            </a:endParaRPr>
          </a:p>
        </p:txBody>
      </p:sp>
      <p:pic>
        <p:nvPicPr>
          <p:cNvPr id="5" name="Sisällön paikkamerkki 10">
            <a:extLst>
              <a:ext uri="{FF2B5EF4-FFF2-40B4-BE49-F238E27FC236}">
                <a16:creationId xmlns:a16="http://schemas.microsoft.com/office/drawing/2014/main" id="{774683D3-B71E-934A-AF2E-93B233C2F1EC}"/>
              </a:ext>
            </a:extLst>
          </p:cNvPr>
          <p:cNvPicPr>
            <a:picLocks noGrp="1" noChangeAspect="1"/>
          </p:cNvPicPr>
          <p:nvPr>
            <p:ph sz="half" idx="2"/>
          </p:nvPr>
        </p:nvPicPr>
        <p:blipFill>
          <a:blip r:embed="rId3"/>
          <a:stretch>
            <a:fillRect/>
          </a:stretch>
        </p:blipFill>
        <p:spPr>
          <a:xfrm>
            <a:off x="6742854" y="224757"/>
            <a:ext cx="3889051" cy="5541899"/>
          </a:xfrm>
          <a:prstGeom prst="rect">
            <a:avLst/>
          </a:prstGeom>
        </p:spPr>
      </p:pic>
      <p:sp>
        <p:nvSpPr>
          <p:cNvPr id="6" name="Tekstiruutu 5">
            <a:extLst>
              <a:ext uri="{FF2B5EF4-FFF2-40B4-BE49-F238E27FC236}">
                <a16:creationId xmlns:a16="http://schemas.microsoft.com/office/drawing/2014/main" id="{CB71A0CA-C88E-8D40-A665-E3847B9EAD08}"/>
              </a:ext>
            </a:extLst>
          </p:cNvPr>
          <p:cNvSpPr txBox="1"/>
          <p:nvPr/>
        </p:nvSpPr>
        <p:spPr>
          <a:xfrm>
            <a:off x="1941944" y="6207813"/>
            <a:ext cx="8300093" cy="461665"/>
          </a:xfrm>
          <a:prstGeom prst="rect">
            <a:avLst/>
          </a:prstGeom>
          <a:noFill/>
        </p:spPr>
        <p:txBody>
          <a:bodyPr wrap="none" rtlCol="0">
            <a:spAutoFit/>
          </a:bodyPr>
          <a:lstStyle/>
          <a:p>
            <a:pPr algn="ctr"/>
            <a:r>
              <a:rPr lang="fi-FI" sz="2400" b="1" dirty="0"/>
              <a:t>Tarkoitus on havaita puutteet, jotta ne voidaan laittaa kuntoon!</a:t>
            </a:r>
          </a:p>
        </p:txBody>
      </p:sp>
    </p:spTree>
    <p:extLst>
      <p:ext uri="{BB962C8B-B14F-4D97-AF65-F5344CB8AC3E}">
        <p14:creationId xmlns:p14="http://schemas.microsoft.com/office/powerpoint/2010/main" val="21570430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D13AF59-C10E-A04D-9180-8F47EF61FDC2}"/>
              </a:ext>
            </a:extLst>
          </p:cNvPr>
          <p:cNvSpPr>
            <a:spLocks noGrp="1"/>
          </p:cNvSpPr>
          <p:nvPr>
            <p:ph type="title"/>
          </p:nvPr>
        </p:nvSpPr>
        <p:spPr>
          <a:xfrm>
            <a:off x="914400" y="223063"/>
            <a:ext cx="10515600" cy="1325563"/>
          </a:xfrm>
        </p:spPr>
        <p:txBody>
          <a:bodyPr/>
          <a:lstStyle/>
          <a:p>
            <a:r>
              <a:rPr lang="fi-FI" b="1" cap="small" dirty="0"/>
              <a:t>4. putoamissuojaus, kaivanto</a:t>
            </a:r>
            <a:r>
              <a:rPr lang="fi-FI" dirty="0"/>
              <a:t> </a:t>
            </a:r>
            <a:endParaRPr lang="sv-SE" dirty="0"/>
          </a:p>
        </p:txBody>
      </p:sp>
      <p:sp>
        <p:nvSpPr>
          <p:cNvPr id="11" name="Sisällön paikkamerkki 10">
            <a:extLst>
              <a:ext uri="{FF2B5EF4-FFF2-40B4-BE49-F238E27FC236}">
                <a16:creationId xmlns:a16="http://schemas.microsoft.com/office/drawing/2014/main" id="{025590D7-8AAD-3B43-9E2D-910891DA15B2}"/>
              </a:ext>
            </a:extLst>
          </p:cNvPr>
          <p:cNvSpPr>
            <a:spLocks noGrp="1"/>
          </p:cNvSpPr>
          <p:nvPr>
            <p:ph sz="half" idx="1"/>
          </p:nvPr>
        </p:nvSpPr>
        <p:spPr>
          <a:xfrm>
            <a:off x="838200" y="1825625"/>
            <a:ext cx="5334000" cy="4351338"/>
          </a:xfrm>
        </p:spPr>
        <p:txBody>
          <a:bodyPr vert="horz" lIns="91440" tIns="45720" rIns="91440" bIns="45720" rtlCol="0" anchor="t">
            <a:noAutofit/>
          </a:bodyPr>
          <a:lstStyle/>
          <a:p>
            <a:pPr marL="0" indent="0">
              <a:lnSpc>
                <a:spcPct val="100000"/>
              </a:lnSpc>
              <a:spcBef>
                <a:spcPts val="200"/>
              </a:spcBef>
              <a:buNone/>
            </a:pPr>
            <a:r>
              <a:rPr lang="fi-FI" sz="2000" b="1" dirty="0"/>
              <a:t>MERKINTÄ / ALUE</a:t>
            </a:r>
            <a:endParaRPr lang="fi-FI"/>
          </a:p>
          <a:p>
            <a:pPr>
              <a:lnSpc>
                <a:spcPct val="100000"/>
              </a:lnSpc>
              <a:spcBef>
                <a:spcPts val="200"/>
              </a:spcBef>
            </a:pPr>
            <a:r>
              <a:rPr lang="fi-FI" sz="2000" dirty="0"/>
              <a:t>1 JOKAISESTA ERILLISESTÄ SORTUMAVAARASTA</a:t>
            </a:r>
            <a:endParaRPr lang="fi-FI" sz="2000" dirty="0">
              <a:cs typeface="Calibri" panose="020F0502020204030204"/>
            </a:endParaRPr>
          </a:p>
          <a:p>
            <a:pPr marL="0" indent="0">
              <a:lnSpc>
                <a:spcPct val="100000"/>
              </a:lnSpc>
              <a:spcBef>
                <a:spcPts val="200"/>
              </a:spcBef>
              <a:buNone/>
            </a:pPr>
            <a:r>
              <a:rPr lang="fi-FI" sz="2000" b="1" dirty="0"/>
              <a:t>HYVÄKSYMYSPERUSTEET</a:t>
            </a:r>
            <a:endParaRPr lang="fi-FI" sz="2000" b="1" dirty="0">
              <a:cs typeface="Calibri" panose="020F0502020204030204"/>
            </a:endParaRPr>
          </a:p>
          <a:p>
            <a:pPr>
              <a:lnSpc>
                <a:spcPct val="100000"/>
              </a:lnSpc>
              <a:spcBef>
                <a:spcPts val="200"/>
              </a:spcBef>
            </a:pPr>
            <a:r>
              <a:rPr lang="fi-FI" sz="2000" dirty="0"/>
              <a:t>SORTUMINEN JA KAIVANTOON PUTOAMINEN ESTETTY</a:t>
            </a:r>
            <a:endParaRPr lang="fi-FI" sz="2000" dirty="0">
              <a:cs typeface="Calibri" panose="020F0502020204030204"/>
            </a:endParaRPr>
          </a:p>
          <a:p>
            <a:pPr>
              <a:lnSpc>
                <a:spcPct val="100000"/>
              </a:lnSpc>
              <a:spcBef>
                <a:spcPts val="200"/>
              </a:spcBef>
            </a:pPr>
            <a:r>
              <a:rPr lang="fi-FI" sz="2000" dirty="0"/>
              <a:t>YLI 2 M SYVÄT SUOJATAAN AINA KAITEIN TAI KULKUESTEIN </a:t>
            </a:r>
            <a:endParaRPr lang="fi-FI" sz="2000" dirty="0">
              <a:cs typeface="Calibri" panose="020F0502020204030204"/>
            </a:endParaRPr>
          </a:p>
          <a:p>
            <a:pPr>
              <a:lnSpc>
                <a:spcPct val="100000"/>
              </a:lnSpc>
              <a:spcBef>
                <a:spcPts val="200"/>
              </a:spcBef>
            </a:pPr>
            <a:r>
              <a:rPr lang="fi-FI" sz="2000" dirty="0"/>
              <a:t>AJOESTEET, JOS ALUEELLA VAARANA AJONEUVON / LIIKKUVAN VÄLINEEN PUTOAMINEN / KAATUMINEN KAIVANTOON</a:t>
            </a:r>
            <a:endParaRPr lang="fi-FI" sz="2000" dirty="0">
              <a:cs typeface="Calibri" panose="020F0502020204030204"/>
            </a:endParaRPr>
          </a:p>
          <a:p>
            <a:pPr lvl="1">
              <a:lnSpc>
                <a:spcPct val="100000"/>
              </a:lnSpc>
              <a:spcBef>
                <a:spcPts val="200"/>
              </a:spcBef>
            </a:pPr>
            <a:endParaRPr lang="fi-FI" sz="1600" dirty="0">
              <a:cs typeface="Calibri" panose="020F0502020204030204"/>
            </a:endParaRPr>
          </a:p>
        </p:txBody>
      </p:sp>
      <p:pic>
        <p:nvPicPr>
          <p:cNvPr id="8" name="Sisällön paikkamerkki 7">
            <a:extLst>
              <a:ext uri="{FF2B5EF4-FFF2-40B4-BE49-F238E27FC236}">
                <a16:creationId xmlns:a16="http://schemas.microsoft.com/office/drawing/2014/main" id="{C517C34D-A9FE-D14E-BEC3-C62BA19C8E1A}"/>
              </a:ext>
            </a:extLst>
          </p:cNvPr>
          <p:cNvPicPr>
            <a:picLocks noGrp="1" noChangeAspect="1"/>
          </p:cNvPicPr>
          <p:nvPr>
            <p:ph sz="half" idx="2"/>
          </p:nvPr>
        </p:nvPicPr>
        <p:blipFill>
          <a:blip r:embed="rId3"/>
          <a:stretch>
            <a:fillRect/>
          </a:stretch>
        </p:blipFill>
        <p:spPr>
          <a:xfrm>
            <a:off x="7276204" y="1828966"/>
            <a:ext cx="3983713" cy="5029787"/>
          </a:xfrm>
        </p:spPr>
      </p:pic>
      <p:sp>
        <p:nvSpPr>
          <p:cNvPr id="3" name="Tekstiruutu 2">
            <a:extLst>
              <a:ext uri="{FF2B5EF4-FFF2-40B4-BE49-F238E27FC236}">
                <a16:creationId xmlns:a16="http://schemas.microsoft.com/office/drawing/2014/main" id="{CE15E539-BD9E-D241-8B22-C79FF9B69E13}"/>
              </a:ext>
            </a:extLst>
          </p:cNvPr>
          <p:cNvSpPr txBox="1"/>
          <p:nvPr/>
        </p:nvSpPr>
        <p:spPr>
          <a:xfrm>
            <a:off x="7595291" y="6466655"/>
            <a:ext cx="1683346" cy="338554"/>
          </a:xfrm>
          <a:prstGeom prst="rect">
            <a:avLst/>
          </a:prstGeom>
          <a:noFill/>
        </p:spPr>
        <p:txBody>
          <a:bodyPr wrap="none" lIns="91440" tIns="45720" rIns="91440" bIns="45720" rtlCol="0" anchor="t">
            <a:spAutoFit/>
          </a:bodyPr>
          <a:lstStyle/>
          <a:p>
            <a:r>
              <a:rPr lang="fi-FI" altLang="fi-FI" sz="1600" dirty="0">
                <a:solidFill>
                  <a:schemeClr val="bg1"/>
                </a:solidFill>
              </a:rPr>
              <a:t>Kuva: Mika Ripatti</a:t>
            </a:r>
            <a:endParaRPr lang="sv-SE" sz="1600">
              <a:solidFill>
                <a:schemeClr val="bg1"/>
              </a:solidFill>
              <a:cs typeface="Calibri"/>
            </a:endParaRPr>
          </a:p>
        </p:txBody>
      </p:sp>
    </p:spTree>
    <p:extLst>
      <p:ext uri="{BB962C8B-B14F-4D97-AF65-F5344CB8AC3E}">
        <p14:creationId xmlns:p14="http://schemas.microsoft.com/office/powerpoint/2010/main" val="41917900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D13AF59-C10E-A04D-9180-8F47EF61FDC2}"/>
              </a:ext>
            </a:extLst>
          </p:cNvPr>
          <p:cNvSpPr>
            <a:spLocks noGrp="1"/>
          </p:cNvSpPr>
          <p:nvPr>
            <p:ph type="title"/>
          </p:nvPr>
        </p:nvSpPr>
        <p:spPr/>
        <p:txBody>
          <a:bodyPr/>
          <a:lstStyle/>
          <a:p>
            <a:r>
              <a:rPr lang="fi-FI" b="1" cap="small" dirty="0"/>
              <a:t>5. sähkö ja valaistus</a:t>
            </a:r>
            <a:r>
              <a:rPr lang="fi-FI" dirty="0"/>
              <a:t> </a:t>
            </a:r>
            <a:endParaRPr lang="sv-SE" dirty="0"/>
          </a:p>
        </p:txBody>
      </p:sp>
      <p:sp>
        <p:nvSpPr>
          <p:cNvPr id="11" name="Sisällön paikkamerkki 10">
            <a:extLst>
              <a:ext uri="{FF2B5EF4-FFF2-40B4-BE49-F238E27FC236}">
                <a16:creationId xmlns:a16="http://schemas.microsoft.com/office/drawing/2014/main" id="{025590D7-8AAD-3B43-9E2D-910891DA15B2}"/>
              </a:ext>
            </a:extLst>
          </p:cNvPr>
          <p:cNvSpPr>
            <a:spLocks noGrp="1"/>
          </p:cNvSpPr>
          <p:nvPr>
            <p:ph sz="half" idx="1"/>
          </p:nvPr>
        </p:nvSpPr>
        <p:spPr>
          <a:xfrm>
            <a:off x="838200" y="1825625"/>
            <a:ext cx="7260657" cy="4662153"/>
          </a:xfrm>
        </p:spPr>
        <p:txBody>
          <a:bodyPr vert="horz" lIns="91440" tIns="45720" rIns="91440" bIns="45720" rtlCol="0" anchor="t">
            <a:noAutofit/>
          </a:bodyPr>
          <a:lstStyle/>
          <a:p>
            <a:pPr marL="0" indent="0">
              <a:lnSpc>
                <a:spcPct val="100000"/>
              </a:lnSpc>
              <a:spcBef>
                <a:spcPts val="200"/>
              </a:spcBef>
              <a:buNone/>
            </a:pPr>
            <a:r>
              <a:rPr lang="fi-FI" sz="2000" b="1" dirty="0"/>
              <a:t>ARVOIDAAN </a:t>
            </a:r>
            <a:endParaRPr lang="fi-FI"/>
          </a:p>
          <a:p>
            <a:pPr>
              <a:lnSpc>
                <a:spcPct val="100000"/>
              </a:lnSpc>
              <a:spcBef>
                <a:spcPts val="200"/>
              </a:spcBef>
            </a:pPr>
            <a:r>
              <a:rPr lang="fi-FI" sz="2000" dirty="0"/>
              <a:t>TYÖPISTEEN KEINOVALO</a:t>
            </a:r>
            <a:endParaRPr lang="fi-FI" sz="2000" dirty="0">
              <a:cs typeface="Calibri" panose="020F0502020204030204"/>
            </a:endParaRPr>
          </a:p>
          <a:p>
            <a:pPr>
              <a:lnSpc>
                <a:spcPct val="100000"/>
              </a:lnSpc>
              <a:spcBef>
                <a:spcPts val="200"/>
              </a:spcBef>
            </a:pPr>
            <a:r>
              <a:rPr lang="fi-FI" sz="2000" dirty="0"/>
              <a:t>YLEISVALO, KULKUTEITÄ PAINOTTAEN</a:t>
            </a:r>
            <a:endParaRPr lang="fi-FI" sz="2000" dirty="0">
              <a:cs typeface="Calibri" panose="020F0502020204030204"/>
            </a:endParaRPr>
          </a:p>
          <a:p>
            <a:pPr>
              <a:lnSpc>
                <a:spcPct val="100000"/>
              </a:lnSpc>
              <a:spcBef>
                <a:spcPts val="200"/>
              </a:spcBef>
            </a:pPr>
            <a:r>
              <a:rPr lang="fi-FI" sz="2000" dirty="0"/>
              <a:t>RAKENNUSAIKAISET YLI 16A SÄHKÖKESKUKSET JA TULOKAAPELIT</a:t>
            </a:r>
            <a:endParaRPr lang="fi-FI" sz="2000" dirty="0">
              <a:cs typeface="Calibri"/>
            </a:endParaRPr>
          </a:p>
          <a:p>
            <a:pPr marL="0" indent="0">
              <a:lnSpc>
                <a:spcPct val="100000"/>
              </a:lnSpc>
              <a:spcBef>
                <a:spcPts val="200"/>
              </a:spcBef>
              <a:buNone/>
            </a:pPr>
            <a:r>
              <a:rPr lang="fi-FI" sz="2000" b="1" dirty="0"/>
              <a:t>MERKINTÄ / ALUE</a:t>
            </a:r>
            <a:endParaRPr lang="fi-FI" sz="2000" b="1" dirty="0">
              <a:cs typeface="Calibri" panose="020F0502020204030204"/>
            </a:endParaRPr>
          </a:p>
          <a:p>
            <a:pPr marL="0" indent="0">
              <a:lnSpc>
                <a:spcPct val="100000"/>
              </a:lnSpc>
              <a:spcBef>
                <a:spcPts val="200"/>
              </a:spcBef>
              <a:buNone/>
            </a:pPr>
            <a:r>
              <a:rPr lang="fi-FI" sz="2000" dirty="0"/>
              <a:t>1 JOKAISEN TYÖPISTEEN KEINOVALOSTA</a:t>
            </a:r>
            <a:endParaRPr lang="fi-FI" sz="2000" dirty="0">
              <a:cs typeface="Calibri" panose="020F0502020204030204"/>
            </a:endParaRPr>
          </a:p>
          <a:p>
            <a:pPr marL="0" indent="0">
              <a:lnSpc>
                <a:spcPct val="100000"/>
              </a:lnSpc>
              <a:spcBef>
                <a:spcPts val="200"/>
              </a:spcBef>
              <a:buNone/>
            </a:pPr>
            <a:r>
              <a:rPr lang="fi-FI" sz="2000" dirty="0"/>
              <a:t>1 YLEISVALOSTA</a:t>
            </a:r>
            <a:endParaRPr lang="fi-FI" sz="2000" dirty="0">
              <a:cs typeface="Calibri" panose="020F0502020204030204"/>
            </a:endParaRPr>
          </a:p>
          <a:p>
            <a:pPr>
              <a:lnSpc>
                <a:spcPct val="100000"/>
              </a:lnSpc>
              <a:spcBef>
                <a:spcPts val="200"/>
              </a:spcBef>
            </a:pPr>
            <a:r>
              <a:rPr lang="fi-FI" sz="2000" dirty="0"/>
              <a:t>JOS LUONNONVALO RIITTÄÄ, EI VALAISTUSHAVAINTOA</a:t>
            </a:r>
            <a:endParaRPr lang="fi-FI" sz="2000" dirty="0">
              <a:cs typeface="Calibri" panose="020F0502020204030204"/>
            </a:endParaRPr>
          </a:p>
          <a:p>
            <a:pPr marL="0" indent="0">
              <a:lnSpc>
                <a:spcPct val="100000"/>
              </a:lnSpc>
              <a:spcBef>
                <a:spcPts val="200"/>
              </a:spcBef>
              <a:buNone/>
            </a:pPr>
            <a:r>
              <a:rPr lang="fi-FI" sz="2000" dirty="0"/>
              <a:t>1 SÄHKÖISTYKSESTÄ</a:t>
            </a:r>
            <a:endParaRPr lang="fi-FI" sz="2000" dirty="0">
              <a:cs typeface="Calibri" panose="020F0502020204030204"/>
            </a:endParaRPr>
          </a:p>
          <a:p>
            <a:pPr marL="0" indent="0">
              <a:lnSpc>
                <a:spcPct val="100000"/>
              </a:lnSpc>
              <a:spcBef>
                <a:spcPts val="200"/>
              </a:spcBef>
              <a:buNone/>
            </a:pPr>
            <a:r>
              <a:rPr lang="fi-FI" sz="2000" b="1" dirty="0"/>
              <a:t>HYVÄKSYMYSPERUSTEET</a:t>
            </a:r>
            <a:endParaRPr lang="fi-FI" sz="2000" b="1" dirty="0">
              <a:cs typeface="Calibri" panose="020F0502020204030204"/>
            </a:endParaRPr>
          </a:p>
          <a:p>
            <a:pPr>
              <a:lnSpc>
                <a:spcPct val="100000"/>
              </a:lnSpc>
              <a:spcBef>
                <a:spcPts val="200"/>
              </a:spcBef>
            </a:pPr>
            <a:r>
              <a:rPr lang="fi-FI" sz="2000" dirty="0"/>
              <a:t>VALAISTUS RIITTÄVÄ TURVALLISUUDEN JA LAADUN KANNALTA; EI HÄIKÄISYÄ</a:t>
            </a:r>
            <a:endParaRPr lang="fi-FI" sz="2000" dirty="0">
              <a:cs typeface="Calibri" panose="020F0502020204030204"/>
            </a:endParaRPr>
          </a:p>
          <a:p>
            <a:pPr>
              <a:lnSpc>
                <a:spcPct val="100000"/>
              </a:lnSpc>
              <a:spcBef>
                <a:spcPts val="200"/>
              </a:spcBef>
            </a:pPr>
            <a:r>
              <a:rPr lang="fi-FI" sz="2000" dirty="0"/>
              <a:t>SÄHKÖKESKUKSET JA -KAAPELIT SUOJATTU JA SIJOITETTU ASIANMUKAISESTI (ESIM. RIPUSTETTU)</a:t>
            </a:r>
            <a:endParaRPr lang="fi-FI" sz="2000" dirty="0">
              <a:cs typeface="Calibri" panose="020F0502020204030204"/>
            </a:endParaRPr>
          </a:p>
          <a:p>
            <a:pPr>
              <a:lnSpc>
                <a:spcPct val="100000"/>
              </a:lnSpc>
              <a:spcBef>
                <a:spcPts val="200"/>
              </a:spcBef>
            </a:pPr>
            <a:endParaRPr lang="fi-FI" sz="2000" dirty="0">
              <a:cs typeface="Calibri" panose="020F0502020204030204"/>
            </a:endParaRPr>
          </a:p>
          <a:p>
            <a:pPr>
              <a:lnSpc>
                <a:spcPct val="100000"/>
              </a:lnSpc>
              <a:spcBef>
                <a:spcPts val="200"/>
              </a:spcBef>
            </a:pPr>
            <a:endParaRPr lang="fi-FI" sz="2000" dirty="0">
              <a:cs typeface="Calibri" panose="020F0502020204030204"/>
            </a:endParaRPr>
          </a:p>
        </p:txBody>
      </p:sp>
      <p:pic>
        <p:nvPicPr>
          <p:cNvPr id="6" name="Sisällön paikkamerkki 11">
            <a:extLst>
              <a:ext uri="{FF2B5EF4-FFF2-40B4-BE49-F238E27FC236}">
                <a16:creationId xmlns:a16="http://schemas.microsoft.com/office/drawing/2014/main" id="{76E1A97A-38F7-3643-A665-D4BF911EAD31}"/>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t="21438" r="7689" b="11614"/>
          <a:stretch/>
        </p:blipFill>
        <p:spPr>
          <a:xfrm rot="5400000">
            <a:off x="7369125" y="1566970"/>
            <a:ext cx="5570253" cy="2807529"/>
          </a:xfrm>
          <a:prstGeom prst="rect">
            <a:avLst/>
          </a:prstGeom>
        </p:spPr>
      </p:pic>
      <p:sp>
        <p:nvSpPr>
          <p:cNvPr id="8" name="Tekstiruutu 7">
            <a:extLst>
              <a:ext uri="{FF2B5EF4-FFF2-40B4-BE49-F238E27FC236}">
                <a16:creationId xmlns:a16="http://schemas.microsoft.com/office/drawing/2014/main" id="{87DBC0C8-C146-414A-87FC-95DEBDCE3C90}"/>
              </a:ext>
            </a:extLst>
          </p:cNvPr>
          <p:cNvSpPr txBox="1"/>
          <p:nvPr/>
        </p:nvSpPr>
        <p:spPr>
          <a:xfrm>
            <a:off x="8620145" y="5745324"/>
            <a:ext cx="3529691" cy="707886"/>
          </a:xfrm>
          <a:prstGeom prst="rect">
            <a:avLst/>
          </a:prstGeom>
          <a:solidFill>
            <a:schemeClr val="bg1"/>
          </a:solidFill>
        </p:spPr>
        <p:txBody>
          <a:bodyPr wrap="square" rtlCol="0">
            <a:spAutoFit/>
          </a:bodyPr>
          <a:lstStyle/>
          <a:p>
            <a:r>
              <a:rPr lang="fi-FI" sz="2000" b="1" dirty="0"/>
              <a:t>Käytävän / kulkutien valaistus riittävä liikkumisen kannalta</a:t>
            </a:r>
          </a:p>
        </p:txBody>
      </p:sp>
    </p:spTree>
    <p:extLst>
      <p:ext uri="{BB962C8B-B14F-4D97-AF65-F5344CB8AC3E}">
        <p14:creationId xmlns:p14="http://schemas.microsoft.com/office/powerpoint/2010/main" val="4250099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isällön paikkamerkki 9">
            <a:extLst>
              <a:ext uri="{FF2B5EF4-FFF2-40B4-BE49-F238E27FC236}">
                <a16:creationId xmlns:a16="http://schemas.microsoft.com/office/drawing/2014/main" id="{4EC9104F-B7CD-5F48-B459-D7ECE7224D50}"/>
              </a:ext>
            </a:extLst>
          </p:cNvPr>
          <p:cNvPicPr>
            <a:picLocks noGrp="1" noChangeAspect="1"/>
          </p:cNvPicPr>
          <p:nvPr>
            <p:ph sz="half" idx="2"/>
          </p:nvPr>
        </p:nvPicPr>
        <p:blipFill rotWithShape="1">
          <a:blip r:embed="rId3"/>
          <a:srcRect b="10120"/>
          <a:stretch/>
        </p:blipFill>
        <p:spPr>
          <a:xfrm>
            <a:off x="6497052" y="1821762"/>
            <a:ext cx="5115828" cy="4351009"/>
          </a:xfrm>
          <a:prstGeom prst="rect">
            <a:avLst/>
          </a:prstGeom>
        </p:spPr>
      </p:pic>
      <p:sp>
        <p:nvSpPr>
          <p:cNvPr id="2" name="Otsikko 1">
            <a:extLst>
              <a:ext uri="{FF2B5EF4-FFF2-40B4-BE49-F238E27FC236}">
                <a16:creationId xmlns:a16="http://schemas.microsoft.com/office/drawing/2014/main" id="{2D13AF59-C10E-A04D-9180-8F47EF61FDC2}"/>
              </a:ext>
            </a:extLst>
          </p:cNvPr>
          <p:cNvSpPr>
            <a:spLocks noGrp="1"/>
          </p:cNvSpPr>
          <p:nvPr>
            <p:ph type="title"/>
          </p:nvPr>
        </p:nvSpPr>
        <p:spPr/>
        <p:txBody>
          <a:bodyPr/>
          <a:lstStyle/>
          <a:p>
            <a:r>
              <a:rPr lang="fi-FI" b="1" cap="small" dirty="0"/>
              <a:t>5. sähkö ja valaistus, työpistevalaistus</a:t>
            </a:r>
            <a:r>
              <a:rPr lang="fi-FI" dirty="0"/>
              <a:t> </a:t>
            </a:r>
            <a:endParaRPr lang="sv-SE" dirty="0"/>
          </a:p>
        </p:txBody>
      </p:sp>
      <p:sp>
        <p:nvSpPr>
          <p:cNvPr id="11" name="Sisällön paikkamerkki 10">
            <a:extLst>
              <a:ext uri="{FF2B5EF4-FFF2-40B4-BE49-F238E27FC236}">
                <a16:creationId xmlns:a16="http://schemas.microsoft.com/office/drawing/2014/main" id="{025590D7-8AAD-3B43-9E2D-910891DA15B2}"/>
              </a:ext>
            </a:extLst>
          </p:cNvPr>
          <p:cNvSpPr>
            <a:spLocks noGrp="1"/>
          </p:cNvSpPr>
          <p:nvPr>
            <p:ph sz="half" idx="1"/>
          </p:nvPr>
        </p:nvSpPr>
        <p:spPr>
          <a:xfrm>
            <a:off x="838200" y="1825625"/>
            <a:ext cx="5387808" cy="4351338"/>
          </a:xfrm>
        </p:spPr>
        <p:txBody>
          <a:bodyPr vert="horz" lIns="91440" tIns="45720" rIns="91440" bIns="45720" rtlCol="0" anchor="t">
            <a:noAutofit/>
          </a:bodyPr>
          <a:lstStyle/>
          <a:p>
            <a:pPr marL="0" indent="0">
              <a:lnSpc>
                <a:spcPct val="100000"/>
              </a:lnSpc>
              <a:spcBef>
                <a:spcPts val="200"/>
              </a:spcBef>
              <a:buNone/>
            </a:pPr>
            <a:r>
              <a:rPr lang="fi-FI" sz="2000" b="1" dirty="0"/>
              <a:t>ARVOIDAAN </a:t>
            </a:r>
            <a:endParaRPr lang="fi-FI"/>
          </a:p>
          <a:p>
            <a:pPr>
              <a:lnSpc>
                <a:spcPct val="100000"/>
              </a:lnSpc>
              <a:spcBef>
                <a:spcPts val="200"/>
              </a:spcBef>
            </a:pPr>
            <a:r>
              <a:rPr lang="fi-FI" sz="2000" dirty="0"/>
              <a:t>TYÖPISTEEN KEINOVALO</a:t>
            </a:r>
            <a:endParaRPr lang="fi-FI" sz="2000" dirty="0">
              <a:cs typeface="Calibri" panose="020F0502020204030204"/>
            </a:endParaRPr>
          </a:p>
          <a:p>
            <a:pPr marL="0" indent="0">
              <a:lnSpc>
                <a:spcPct val="100000"/>
              </a:lnSpc>
              <a:spcBef>
                <a:spcPts val="200"/>
              </a:spcBef>
              <a:buNone/>
            </a:pPr>
            <a:r>
              <a:rPr lang="fi-FI" sz="2000" b="1" dirty="0"/>
              <a:t>MERKINTÄ / ALUE</a:t>
            </a:r>
            <a:endParaRPr lang="fi-FI" sz="2000" b="1" dirty="0">
              <a:cs typeface="Calibri" panose="020F0502020204030204"/>
            </a:endParaRPr>
          </a:p>
          <a:p>
            <a:pPr marL="0" indent="0">
              <a:lnSpc>
                <a:spcPct val="100000"/>
              </a:lnSpc>
              <a:spcBef>
                <a:spcPts val="200"/>
              </a:spcBef>
              <a:buNone/>
            </a:pPr>
            <a:r>
              <a:rPr lang="fi-FI" sz="2000" dirty="0"/>
              <a:t>1 JOKAISEN TYÖPISTEEN KEINOVALOSTA</a:t>
            </a:r>
            <a:endParaRPr lang="fi-FI" sz="2000" dirty="0">
              <a:cs typeface="Calibri" panose="020F0502020204030204"/>
            </a:endParaRPr>
          </a:p>
          <a:p>
            <a:pPr>
              <a:lnSpc>
                <a:spcPct val="100000"/>
              </a:lnSpc>
              <a:spcBef>
                <a:spcPts val="200"/>
              </a:spcBef>
            </a:pPr>
            <a:r>
              <a:rPr lang="fi-FI" sz="2000" dirty="0"/>
              <a:t>JOS LUONNONVALO RIITTÄÄ, EI VALAISTUSHAVAINTOA</a:t>
            </a:r>
            <a:endParaRPr lang="fi-FI" sz="2000" dirty="0">
              <a:cs typeface="Calibri" panose="020F0502020204030204"/>
            </a:endParaRPr>
          </a:p>
          <a:p>
            <a:pPr marL="0" indent="0">
              <a:lnSpc>
                <a:spcPct val="100000"/>
              </a:lnSpc>
              <a:spcBef>
                <a:spcPts val="200"/>
              </a:spcBef>
              <a:buNone/>
            </a:pPr>
            <a:r>
              <a:rPr lang="fi-FI" sz="2000" b="1" dirty="0"/>
              <a:t>HYVÄKSYMYSPERUSTEET</a:t>
            </a:r>
            <a:endParaRPr lang="fi-FI" sz="2000" b="1" dirty="0">
              <a:cs typeface="Calibri" panose="020F0502020204030204"/>
            </a:endParaRPr>
          </a:p>
          <a:p>
            <a:pPr>
              <a:lnSpc>
                <a:spcPct val="100000"/>
              </a:lnSpc>
              <a:spcBef>
                <a:spcPts val="200"/>
              </a:spcBef>
            </a:pPr>
            <a:r>
              <a:rPr lang="fi-FI" sz="2000" dirty="0"/>
              <a:t>VALAISTUS RIITTÄVÄ TURVALLISUUDEN JA LAADUN KANNALTA </a:t>
            </a:r>
            <a:endParaRPr lang="fi-FI" sz="2000" dirty="0">
              <a:cs typeface="Calibri"/>
            </a:endParaRPr>
          </a:p>
          <a:p>
            <a:pPr>
              <a:lnSpc>
                <a:spcPct val="100000"/>
              </a:lnSpc>
              <a:spcBef>
                <a:spcPts val="200"/>
              </a:spcBef>
            </a:pPr>
            <a:r>
              <a:rPr lang="fi-FI" sz="2000" dirty="0"/>
              <a:t>EI HÄIKÄISYÄ</a:t>
            </a:r>
            <a:endParaRPr lang="fi-FI" sz="2000" dirty="0">
              <a:cs typeface="Calibri" panose="020F0502020204030204"/>
            </a:endParaRPr>
          </a:p>
          <a:p>
            <a:pPr marL="0" indent="0">
              <a:lnSpc>
                <a:spcPct val="100000"/>
              </a:lnSpc>
              <a:spcBef>
                <a:spcPts val="200"/>
              </a:spcBef>
              <a:buNone/>
            </a:pPr>
            <a:endParaRPr lang="fi-FI" sz="2000" dirty="0">
              <a:cs typeface="Calibri" panose="020F0502020204030204"/>
            </a:endParaRPr>
          </a:p>
          <a:p>
            <a:pPr>
              <a:lnSpc>
                <a:spcPct val="100000"/>
              </a:lnSpc>
              <a:spcBef>
                <a:spcPts val="200"/>
              </a:spcBef>
            </a:pPr>
            <a:endParaRPr lang="fi-FI" sz="2000" dirty="0">
              <a:cs typeface="Calibri" panose="020F0502020204030204"/>
            </a:endParaRPr>
          </a:p>
        </p:txBody>
      </p:sp>
      <p:sp>
        <p:nvSpPr>
          <p:cNvPr id="9" name="Tekstiruutu 8">
            <a:extLst>
              <a:ext uri="{FF2B5EF4-FFF2-40B4-BE49-F238E27FC236}">
                <a16:creationId xmlns:a16="http://schemas.microsoft.com/office/drawing/2014/main" id="{759C6EC8-D0DB-E44A-8BFA-18C413647C26}"/>
              </a:ext>
            </a:extLst>
          </p:cNvPr>
          <p:cNvSpPr txBox="1"/>
          <p:nvPr/>
        </p:nvSpPr>
        <p:spPr>
          <a:xfrm>
            <a:off x="6497343" y="6182797"/>
            <a:ext cx="4925068" cy="338554"/>
          </a:xfrm>
          <a:prstGeom prst="rect">
            <a:avLst/>
          </a:prstGeom>
          <a:noFill/>
        </p:spPr>
        <p:txBody>
          <a:bodyPr wrap="square" lIns="91440" tIns="45720" rIns="91440" bIns="45720" anchor="t">
            <a:spAutoFit/>
          </a:bodyPr>
          <a:lstStyle/>
          <a:p>
            <a:pPr eaLnBrk="1" hangingPunct="1">
              <a:spcBef>
                <a:spcPct val="5000"/>
              </a:spcBef>
              <a:spcAft>
                <a:spcPct val="5000"/>
              </a:spcAft>
            </a:pPr>
            <a:r>
              <a:rPr lang="fi-FI" altLang="fi-FI" sz="1600" dirty="0">
                <a:solidFill>
                  <a:srgbClr val="000000"/>
                </a:solidFill>
              </a:rPr>
              <a:t>Kuva: Harri Pakarinen, Työterveyslaitos TR-opas</a:t>
            </a:r>
            <a:endParaRPr lang="fi-FI" altLang="fi-FI" sz="1600" dirty="0">
              <a:solidFill>
                <a:srgbClr val="000000"/>
              </a:solidFill>
              <a:cs typeface="Calibri"/>
            </a:endParaRPr>
          </a:p>
        </p:txBody>
      </p:sp>
    </p:spTree>
    <p:extLst>
      <p:ext uri="{BB962C8B-B14F-4D97-AF65-F5344CB8AC3E}">
        <p14:creationId xmlns:p14="http://schemas.microsoft.com/office/powerpoint/2010/main" val="34710563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isällön paikkamerkki 11">
            <a:extLst>
              <a:ext uri="{FF2B5EF4-FFF2-40B4-BE49-F238E27FC236}">
                <a16:creationId xmlns:a16="http://schemas.microsoft.com/office/drawing/2014/main" id="{FF258D25-351C-2D47-A5F2-747B8C16AFF1}"/>
              </a:ext>
            </a:extLst>
          </p:cNvPr>
          <p:cNvPicPr>
            <a:picLocks noGrp="1" noChangeAspect="1"/>
          </p:cNvPicPr>
          <p:nvPr>
            <p:ph sz="half" idx="2"/>
          </p:nvPr>
        </p:nvPicPr>
        <p:blipFill>
          <a:blip r:embed="rId3"/>
          <a:stretch>
            <a:fillRect/>
          </a:stretch>
        </p:blipFill>
        <p:spPr>
          <a:xfrm>
            <a:off x="5312396" y="1825625"/>
            <a:ext cx="6861101" cy="4351338"/>
          </a:xfrm>
          <a:prstGeom prst="rect">
            <a:avLst/>
          </a:prstGeom>
        </p:spPr>
      </p:pic>
      <p:sp>
        <p:nvSpPr>
          <p:cNvPr id="2" name="Otsikko 1">
            <a:extLst>
              <a:ext uri="{FF2B5EF4-FFF2-40B4-BE49-F238E27FC236}">
                <a16:creationId xmlns:a16="http://schemas.microsoft.com/office/drawing/2014/main" id="{2D13AF59-C10E-A04D-9180-8F47EF61FDC2}"/>
              </a:ext>
            </a:extLst>
          </p:cNvPr>
          <p:cNvSpPr>
            <a:spLocks noGrp="1"/>
          </p:cNvSpPr>
          <p:nvPr>
            <p:ph type="title"/>
          </p:nvPr>
        </p:nvSpPr>
        <p:spPr/>
        <p:txBody>
          <a:bodyPr/>
          <a:lstStyle/>
          <a:p>
            <a:r>
              <a:rPr lang="fi-FI" b="1" cap="small" dirty="0"/>
              <a:t>5. sähkö ja valaistus, sähkökeskus</a:t>
            </a:r>
            <a:r>
              <a:rPr lang="fi-FI" dirty="0"/>
              <a:t> </a:t>
            </a:r>
            <a:endParaRPr lang="sv-SE" dirty="0"/>
          </a:p>
        </p:txBody>
      </p:sp>
      <p:sp>
        <p:nvSpPr>
          <p:cNvPr id="11" name="Sisällön paikkamerkki 10">
            <a:extLst>
              <a:ext uri="{FF2B5EF4-FFF2-40B4-BE49-F238E27FC236}">
                <a16:creationId xmlns:a16="http://schemas.microsoft.com/office/drawing/2014/main" id="{025590D7-8AAD-3B43-9E2D-910891DA15B2}"/>
              </a:ext>
            </a:extLst>
          </p:cNvPr>
          <p:cNvSpPr>
            <a:spLocks noGrp="1"/>
          </p:cNvSpPr>
          <p:nvPr>
            <p:ph sz="half" idx="1"/>
          </p:nvPr>
        </p:nvSpPr>
        <p:spPr>
          <a:xfrm>
            <a:off x="838200" y="1825625"/>
            <a:ext cx="4315327" cy="4351338"/>
          </a:xfrm>
        </p:spPr>
        <p:txBody>
          <a:bodyPr vert="horz" lIns="91440" tIns="45720" rIns="91440" bIns="45720" rtlCol="0" anchor="t">
            <a:noAutofit/>
          </a:bodyPr>
          <a:lstStyle/>
          <a:p>
            <a:pPr>
              <a:lnSpc>
                <a:spcPct val="100000"/>
              </a:lnSpc>
              <a:spcBef>
                <a:spcPts val="200"/>
              </a:spcBef>
            </a:pPr>
            <a:r>
              <a:rPr lang="fi-FI" sz="2000" dirty="0"/>
              <a:t>RAKENNUSAIKAISET YLI 16A SÄHKÖKESKUKSET JA TULOKAAPELIT</a:t>
            </a:r>
            <a:endParaRPr lang="fi-FI"/>
          </a:p>
          <a:p>
            <a:pPr marL="0" indent="0">
              <a:lnSpc>
                <a:spcPct val="100000"/>
              </a:lnSpc>
              <a:spcBef>
                <a:spcPts val="200"/>
              </a:spcBef>
              <a:buNone/>
            </a:pPr>
            <a:r>
              <a:rPr lang="fi-FI" sz="2000" b="1" dirty="0"/>
              <a:t>MERKINTÄ / ALUE</a:t>
            </a:r>
            <a:endParaRPr lang="fi-FI" sz="2000" b="1" dirty="0">
              <a:cs typeface="Calibri" panose="020F0502020204030204"/>
            </a:endParaRPr>
          </a:p>
          <a:p>
            <a:pPr marL="0" indent="0">
              <a:lnSpc>
                <a:spcPct val="100000"/>
              </a:lnSpc>
              <a:spcBef>
                <a:spcPts val="200"/>
              </a:spcBef>
              <a:buNone/>
            </a:pPr>
            <a:r>
              <a:rPr lang="fi-FI" sz="2000" dirty="0"/>
              <a:t>1 SÄHKÖISTYKSESTÄ</a:t>
            </a:r>
            <a:endParaRPr lang="fi-FI" sz="2000" dirty="0">
              <a:cs typeface="Calibri" panose="020F0502020204030204"/>
            </a:endParaRPr>
          </a:p>
          <a:p>
            <a:pPr marL="0" indent="0">
              <a:lnSpc>
                <a:spcPct val="100000"/>
              </a:lnSpc>
              <a:spcBef>
                <a:spcPts val="200"/>
              </a:spcBef>
              <a:buNone/>
            </a:pPr>
            <a:r>
              <a:rPr lang="fi-FI" sz="2000" b="1" dirty="0"/>
              <a:t>HYVÄKSYMYSPERUSTEET</a:t>
            </a:r>
            <a:endParaRPr lang="fi-FI" sz="2000" b="1" dirty="0">
              <a:cs typeface="Calibri" panose="020F0502020204030204"/>
            </a:endParaRPr>
          </a:p>
          <a:p>
            <a:pPr>
              <a:lnSpc>
                <a:spcPct val="100000"/>
              </a:lnSpc>
              <a:spcBef>
                <a:spcPts val="200"/>
              </a:spcBef>
            </a:pPr>
            <a:r>
              <a:rPr lang="fi-FI" sz="2000" dirty="0"/>
              <a:t>SÄHKÖKESKUKSET JA -KAAPELIT SUOJATTU </a:t>
            </a:r>
            <a:br>
              <a:rPr lang="fi-FI" sz="2000" dirty="0"/>
            </a:br>
            <a:r>
              <a:rPr lang="fi-FI" sz="2000" dirty="0"/>
              <a:t>JA SIJOITETTU ASIANMUKAISESTI (ESIM. RIPUSTETTU)</a:t>
            </a:r>
            <a:endParaRPr lang="fi-FI" sz="2000" dirty="0">
              <a:cs typeface="Calibri" panose="020F0502020204030204"/>
            </a:endParaRPr>
          </a:p>
          <a:p>
            <a:pPr>
              <a:lnSpc>
                <a:spcPct val="100000"/>
              </a:lnSpc>
              <a:spcBef>
                <a:spcPts val="200"/>
              </a:spcBef>
            </a:pPr>
            <a:endParaRPr lang="fi-FI" sz="2000" dirty="0">
              <a:cs typeface="Calibri" panose="020F0502020204030204"/>
            </a:endParaRPr>
          </a:p>
          <a:p>
            <a:pPr>
              <a:lnSpc>
                <a:spcPct val="100000"/>
              </a:lnSpc>
              <a:spcBef>
                <a:spcPts val="200"/>
              </a:spcBef>
            </a:pPr>
            <a:endParaRPr lang="fi-FI" sz="2000" dirty="0">
              <a:cs typeface="Calibri" panose="020F0502020204030204"/>
            </a:endParaRPr>
          </a:p>
        </p:txBody>
      </p:sp>
      <p:sp>
        <p:nvSpPr>
          <p:cNvPr id="6" name="Tekstiruutu 5">
            <a:extLst>
              <a:ext uri="{FF2B5EF4-FFF2-40B4-BE49-F238E27FC236}">
                <a16:creationId xmlns:a16="http://schemas.microsoft.com/office/drawing/2014/main" id="{5D1A6407-829A-D344-BE0D-A9829C9A0FF5}"/>
              </a:ext>
            </a:extLst>
          </p:cNvPr>
          <p:cNvSpPr txBox="1"/>
          <p:nvPr/>
        </p:nvSpPr>
        <p:spPr>
          <a:xfrm>
            <a:off x="5859887" y="2448340"/>
            <a:ext cx="1365161" cy="369332"/>
          </a:xfrm>
          <a:prstGeom prst="rect">
            <a:avLst/>
          </a:prstGeom>
          <a:solidFill>
            <a:schemeClr val="bg1"/>
          </a:solidFill>
        </p:spPr>
        <p:txBody>
          <a:bodyPr wrap="square" rtlCol="0">
            <a:spAutoFit/>
          </a:bodyPr>
          <a:lstStyle/>
          <a:p>
            <a:endParaRPr lang="sv-SE" dirty="0"/>
          </a:p>
        </p:txBody>
      </p:sp>
      <p:sp>
        <p:nvSpPr>
          <p:cNvPr id="14" name="Tekstiruutu 13">
            <a:extLst>
              <a:ext uri="{FF2B5EF4-FFF2-40B4-BE49-F238E27FC236}">
                <a16:creationId xmlns:a16="http://schemas.microsoft.com/office/drawing/2014/main" id="{690E6E94-BE34-984A-A692-BEEDAC652ABF}"/>
              </a:ext>
            </a:extLst>
          </p:cNvPr>
          <p:cNvSpPr txBox="1"/>
          <p:nvPr/>
        </p:nvSpPr>
        <p:spPr>
          <a:xfrm>
            <a:off x="5312396" y="6178605"/>
            <a:ext cx="6098146" cy="338554"/>
          </a:xfrm>
          <a:prstGeom prst="rect">
            <a:avLst/>
          </a:prstGeom>
          <a:noFill/>
        </p:spPr>
        <p:txBody>
          <a:bodyPr wrap="square" lIns="91440" tIns="45720" rIns="91440" bIns="45720" anchor="t">
            <a:spAutoFit/>
          </a:bodyPr>
          <a:lstStyle/>
          <a:p>
            <a:pPr eaLnBrk="1" hangingPunct="1">
              <a:spcBef>
                <a:spcPct val="5000"/>
              </a:spcBef>
              <a:spcAft>
                <a:spcPct val="5000"/>
              </a:spcAft>
            </a:pPr>
            <a:r>
              <a:rPr lang="fi-FI" altLang="fi-FI" sz="1600" dirty="0">
                <a:solidFill>
                  <a:srgbClr val="000000"/>
                </a:solidFill>
              </a:rPr>
              <a:t>Kuva: Harri Pakarinen, Työterveyslaitos TR-opas</a:t>
            </a:r>
            <a:endParaRPr lang="fi-FI" altLang="fi-FI" sz="1600" dirty="0">
              <a:solidFill>
                <a:srgbClr val="000000"/>
              </a:solidFill>
              <a:cs typeface="Calibri"/>
            </a:endParaRPr>
          </a:p>
        </p:txBody>
      </p:sp>
    </p:spTree>
    <p:extLst>
      <p:ext uri="{BB962C8B-B14F-4D97-AF65-F5344CB8AC3E}">
        <p14:creationId xmlns:p14="http://schemas.microsoft.com/office/powerpoint/2010/main" val="28473841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D13AF59-C10E-A04D-9180-8F47EF61FDC2}"/>
              </a:ext>
            </a:extLst>
          </p:cNvPr>
          <p:cNvSpPr>
            <a:spLocks noGrp="1"/>
          </p:cNvSpPr>
          <p:nvPr>
            <p:ph type="title"/>
          </p:nvPr>
        </p:nvSpPr>
        <p:spPr/>
        <p:txBody>
          <a:bodyPr/>
          <a:lstStyle/>
          <a:p>
            <a:r>
              <a:rPr lang="fi-FI" b="1" cap="small" dirty="0"/>
              <a:t>6a. järjestys ja jätehuolto</a:t>
            </a:r>
            <a:r>
              <a:rPr lang="fi-FI" dirty="0"/>
              <a:t> </a:t>
            </a:r>
            <a:endParaRPr lang="sv-SE" dirty="0"/>
          </a:p>
        </p:txBody>
      </p:sp>
      <p:sp>
        <p:nvSpPr>
          <p:cNvPr id="11" name="Sisällön paikkamerkki 10">
            <a:extLst>
              <a:ext uri="{FF2B5EF4-FFF2-40B4-BE49-F238E27FC236}">
                <a16:creationId xmlns:a16="http://schemas.microsoft.com/office/drawing/2014/main" id="{025590D7-8AAD-3B43-9E2D-910891DA15B2}"/>
              </a:ext>
            </a:extLst>
          </p:cNvPr>
          <p:cNvSpPr>
            <a:spLocks noGrp="1"/>
          </p:cNvSpPr>
          <p:nvPr>
            <p:ph sz="half" idx="1"/>
          </p:nvPr>
        </p:nvSpPr>
        <p:spPr>
          <a:xfrm>
            <a:off x="838200" y="1825625"/>
            <a:ext cx="6588894" cy="4601995"/>
          </a:xfrm>
        </p:spPr>
        <p:txBody>
          <a:bodyPr vert="horz" lIns="91440" tIns="45720" rIns="91440" bIns="45720" rtlCol="0" anchor="t">
            <a:noAutofit/>
          </a:bodyPr>
          <a:lstStyle/>
          <a:p>
            <a:pPr marL="0" indent="0">
              <a:lnSpc>
                <a:spcPct val="100000"/>
              </a:lnSpc>
              <a:spcBef>
                <a:spcPts val="200"/>
              </a:spcBef>
              <a:buNone/>
            </a:pPr>
            <a:r>
              <a:rPr lang="fi-FI" sz="2000" b="1" dirty="0"/>
              <a:t>ARVOIDAAN </a:t>
            </a:r>
            <a:endParaRPr lang="fi-FI"/>
          </a:p>
          <a:p>
            <a:pPr>
              <a:lnSpc>
                <a:spcPct val="100000"/>
              </a:lnSpc>
              <a:spcBef>
                <a:spcPts val="200"/>
              </a:spcBef>
            </a:pPr>
            <a:r>
              <a:rPr lang="fi-FI" sz="2000" dirty="0"/>
              <a:t>TYÖPISTEEN JÄRJESTYS</a:t>
            </a:r>
            <a:endParaRPr lang="fi-FI" sz="2000" dirty="0">
              <a:cs typeface="Calibri" panose="020F0502020204030204"/>
            </a:endParaRPr>
          </a:p>
          <a:p>
            <a:pPr>
              <a:lnSpc>
                <a:spcPct val="100000"/>
              </a:lnSpc>
              <a:spcBef>
                <a:spcPts val="200"/>
              </a:spcBef>
            </a:pPr>
            <a:r>
              <a:rPr lang="fi-FI" sz="2000" dirty="0"/>
              <a:t>YLEISJÄRJESTYS, KULKUTEITÄ PAINOTETAAN</a:t>
            </a:r>
            <a:endParaRPr lang="fi-FI" sz="2000" dirty="0">
              <a:cs typeface="Calibri" panose="020F0502020204030204"/>
            </a:endParaRPr>
          </a:p>
          <a:p>
            <a:pPr>
              <a:lnSpc>
                <a:spcPct val="100000"/>
              </a:lnSpc>
              <a:spcBef>
                <a:spcPts val="200"/>
              </a:spcBef>
            </a:pPr>
            <a:r>
              <a:rPr lang="fi-FI" sz="2000" dirty="0"/>
              <a:t>JÄTEASTIAT</a:t>
            </a:r>
            <a:endParaRPr lang="fi-FI" sz="2000" dirty="0">
              <a:cs typeface="Calibri" panose="020F0502020204030204"/>
            </a:endParaRPr>
          </a:p>
          <a:p>
            <a:pPr marL="0" indent="0">
              <a:lnSpc>
                <a:spcPct val="100000"/>
              </a:lnSpc>
              <a:spcBef>
                <a:spcPts val="200"/>
              </a:spcBef>
              <a:buNone/>
            </a:pPr>
            <a:r>
              <a:rPr lang="fi-FI" sz="2000" b="1" dirty="0"/>
              <a:t>MERKINTÄ / ALUE</a:t>
            </a:r>
            <a:endParaRPr lang="fi-FI" sz="2000" b="1" dirty="0">
              <a:cs typeface="Calibri" panose="020F0502020204030204"/>
            </a:endParaRPr>
          </a:p>
          <a:p>
            <a:pPr marL="0" indent="0">
              <a:lnSpc>
                <a:spcPct val="100000"/>
              </a:lnSpc>
              <a:spcBef>
                <a:spcPts val="200"/>
              </a:spcBef>
              <a:buNone/>
            </a:pPr>
            <a:r>
              <a:rPr lang="fi-FI" sz="2000" dirty="0"/>
              <a:t>1 JOKAISESTA TYÖPISTEESTÄ</a:t>
            </a:r>
            <a:endParaRPr lang="fi-FI" sz="2000" dirty="0">
              <a:cs typeface="Calibri" panose="020F0502020204030204"/>
            </a:endParaRPr>
          </a:p>
          <a:p>
            <a:pPr marL="0" indent="0">
              <a:lnSpc>
                <a:spcPct val="100000"/>
              </a:lnSpc>
              <a:spcBef>
                <a:spcPts val="200"/>
              </a:spcBef>
              <a:buNone/>
            </a:pPr>
            <a:r>
              <a:rPr lang="fi-FI" sz="2000" dirty="0"/>
              <a:t>1 YLEISJÄRJESTYKSESTÄ</a:t>
            </a:r>
            <a:endParaRPr lang="fi-FI" sz="2000" dirty="0">
              <a:cs typeface="Calibri" panose="020F0502020204030204"/>
            </a:endParaRPr>
          </a:p>
          <a:p>
            <a:pPr marL="0" indent="0">
              <a:lnSpc>
                <a:spcPct val="100000"/>
              </a:lnSpc>
              <a:spcBef>
                <a:spcPts val="200"/>
              </a:spcBef>
              <a:buNone/>
            </a:pPr>
            <a:r>
              <a:rPr lang="fi-FI" sz="2000" dirty="0"/>
              <a:t>1 JOKAISESTA JÄTEASTIASTA</a:t>
            </a:r>
            <a:endParaRPr lang="fi-FI" sz="2000" dirty="0">
              <a:cs typeface="Calibri" panose="020F0502020204030204"/>
            </a:endParaRPr>
          </a:p>
          <a:p>
            <a:pPr marL="0" indent="0">
              <a:lnSpc>
                <a:spcPct val="100000"/>
              </a:lnSpc>
              <a:spcBef>
                <a:spcPts val="200"/>
              </a:spcBef>
              <a:buNone/>
            </a:pPr>
            <a:r>
              <a:rPr lang="fi-FI" sz="2000" b="1" dirty="0"/>
              <a:t>HYVÄKSYMYSPERUSTEET</a:t>
            </a:r>
            <a:endParaRPr lang="fi-FI" sz="2000" b="1" dirty="0">
              <a:cs typeface="Calibri" panose="020F0502020204030204"/>
            </a:endParaRPr>
          </a:p>
          <a:p>
            <a:pPr>
              <a:lnSpc>
                <a:spcPct val="100000"/>
              </a:lnSpc>
              <a:spcBef>
                <a:spcPts val="200"/>
              </a:spcBef>
            </a:pPr>
            <a:r>
              <a:rPr lang="fi-FI" sz="2000" dirty="0"/>
              <a:t>TYÖPISTEEN JÄRJESTYS HYVÄ TURVALLISUUDEN JA </a:t>
            </a:r>
            <a:br>
              <a:rPr lang="fi-FI" sz="2000" dirty="0"/>
            </a:br>
            <a:r>
              <a:rPr lang="fi-FI" sz="2000" dirty="0"/>
              <a:t>LAADUN KANNALTA</a:t>
            </a:r>
            <a:endParaRPr lang="fi-FI" sz="2000" dirty="0">
              <a:cs typeface="Calibri" panose="020F0502020204030204"/>
            </a:endParaRPr>
          </a:p>
          <a:p>
            <a:pPr>
              <a:lnSpc>
                <a:spcPct val="100000"/>
              </a:lnSpc>
              <a:spcBef>
                <a:spcPts val="200"/>
              </a:spcBef>
            </a:pPr>
            <a:r>
              <a:rPr lang="fi-FI" sz="2000" dirty="0"/>
              <a:t>EI TYÖHÖN KUULUMATONTA JÄTETTÄ</a:t>
            </a:r>
            <a:endParaRPr lang="fi-FI" sz="2000" dirty="0">
              <a:cs typeface="Calibri" panose="020F0502020204030204"/>
            </a:endParaRPr>
          </a:p>
          <a:p>
            <a:pPr>
              <a:lnSpc>
                <a:spcPct val="100000"/>
              </a:lnSpc>
              <a:spcBef>
                <a:spcPts val="200"/>
              </a:spcBef>
            </a:pPr>
            <a:r>
              <a:rPr lang="fi-FI" sz="2000" dirty="0"/>
              <a:t>EI KOMPASTUMIS- TAI LIUKASTUMISVAARAA </a:t>
            </a:r>
            <a:endParaRPr lang="fi-FI" sz="2000" dirty="0">
              <a:cs typeface="Calibri"/>
            </a:endParaRPr>
          </a:p>
          <a:p>
            <a:pPr>
              <a:lnSpc>
                <a:spcPct val="100000"/>
              </a:lnSpc>
              <a:spcBef>
                <a:spcPts val="200"/>
              </a:spcBef>
            </a:pPr>
            <a:r>
              <a:rPr lang="fi-FI" sz="2000" dirty="0"/>
              <a:t>JÄTEASTIAAN SOPII LISÄÄ JÄTETTÄ</a:t>
            </a:r>
            <a:endParaRPr lang="fi-FI" sz="2000" dirty="0">
              <a:cs typeface="Calibri" panose="020F0502020204030204"/>
            </a:endParaRPr>
          </a:p>
          <a:p>
            <a:pPr marL="0" indent="0">
              <a:lnSpc>
                <a:spcPct val="100000"/>
              </a:lnSpc>
              <a:spcBef>
                <a:spcPts val="200"/>
              </a:spcBef>
              <a:buNone/>
            </a:pPr>
            <a:endParaRPr lang="fi-FI" sz="2000" dirty="0">
              <a:cs typeface="Calibri" panose="020F0502020204030204"/>
            </a:endParaRPr>
          </a:p>
          <a:p>
            <a:pPr>
              <a:lnSpc>
                <a:spcPct val="100000"/>
              </a:lnSpc>
              <a:spcBef>
                <a:spcPts val="200"/>
              </a:spcBef>
            </a:pPr>
            <a:endParaRPr lang="fi-FI" sz="2000" dirty="0">
              <a:cs typeface="Calibri" panose="020F0502020204030204"/>
            </a:endParaRPr>
          </a:p>
          <a:p>
            <a:pPr>
              <a:lnSpc>
                <a:spcPct val="100000"/>
              </a:lnSpc>
              <a:spcBef>
                <a:spcPts val="200"/>
              </a:spcBef>
            </a:pPr>
            <a:endParaRPr lang="fi-FI" sz="2000" dirty="0">
              <a:cs typeface="Calibri" panose="020F0502020204030204"/>
            </a:endParaRPr>
          </a:p>
        </p:txBody>
      </p:sp>
      <p:pic>
        <p:nvPicPr>
          <p:cNvPr id="6" name="Sisällön paikkamerkki 11">
            <a:extLst>
              <a:ext uri="{FF2B5EF4-FFF2-40B4-BE49-F238E27FC236}">
                <a16:creationId xmlns:a16="http://schemas.microsoft.com/office/drawing/2014/main" id="{76E1A97A-38F7-3643-A665-D4BF911EAD31}"/>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l="36158" t="21438" r="10" b="11614"/>
          <a:stretch/>
        </p:blipFill>
        <p:spPr>
          <a:xfrm rot="5400000">
            <a:off x="7284447" y="1743347"/>
            <a:ext cx="4591709" cy="3362881"/>
          </a:xfrm>
          <a:prstGeom prst="rect">
            <a:avLst/>
          </a:prstGeom>
        </p:spPr>
      </p:pic>
      <p:sp>
        <p:nvSpPr>
          <p:cNvPr id="8" name="Tekstiruutu 7">
            <a:extLst>
              <a:ext uri="{FF2B5EF4-FFF2-40B4-BE49-F238E27FC236}">
                <a16:creationId xmlns:a16="http://schemas.microsoft.com/office/drawing/2014/main" id="{87DBC0C8-C146-414A-87FC-95DEBDCE3C90}"/>
              </a:ext>
            </a:extLst>
          </p:cNvPr>
          <p:cNvSpPr txBox="1"/>
          <p:nvPr/>
        </p:nvSpPr>
        <p:spPr>
          <a:xfrm>
            <a:off x="7898860" y="5820906"/>
            <a:ext cx="4134908" cy="707886"/>
          </a:xfrm>
          <a:prstGeom prst="rect">
            <a:avLst/>
          </a:prstGeom>
          <a:solidFill>
            <a:schemeClr val="bg1"/>
          </a:solidFill>
        </p:spPr>
        <p:txBody>
          <a:bodyPr wrap="square" rtlCol="0">
            <a:spAutoFit/>
          </a:bodyPr>
          <a:lstStyle/>
          <a:p>
            <a:r>
              <a:rPr lang="fi-FI" sz="2000" b="1" dirty="0"/>
              <a:t>Hyvä yleisjärjestys kulku- ja kuljetusreiteillä</a:t>
            </a:r>
          </a:p>
        </p:txBody>
      </p:sp>
    </p:spTree>
    <p:extLst>
      <p:ext uri="{BB962C8B-B14F-4D97-AF65-F5344CB8AC3E}">
        <p14:creationId xmlns:p14="http://schemas.microsoft.com/office/powerpoint/2010/main" val="16443136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6B5F12C7-01B0-0A42-960E-9EA45BE48E9F}"/>
              </a:ext>
            </a:extLst>
          </p:cNvPr>
          <p:cNvPicPr>
            <a:picLocks noChangeAspect="1"/>
          </p:cNvPicPr>
          <p:nvPr/>
        </p:nvPicPr>
        <p:blipFill>
          <a:blip r:embed="rId3"/>
          <a:stretch>
            <a:fillRect/>
          </a:stretch>
        </p:blipFill>
        <p:spPr>
          <a:xfrm>
            <a:off x="6418701" y="1822559"/>
            <a:ext cx="5251845" cy="3393721"/>
          </a:xfrm>
          <a:prstGeom prst="rect">
            <a:avLst/>
          </a:prstGeom>
        </p:spPr>
      </p:pic>
      <p:sp>
        <p:nvSpPr>
          <p:cNvPr id="2" name="Otsikko 1">
            <a:extLst>
              <a:ext uri="{FF2B5EF4-FFF2-40B4-BE49-F238E27FC236}">
                <a16:creationId xmlns:a16="http://schemas.microsoft.com/office/drawing/2014/main" id="{2D13AF59-C10E-A04D-9180-8F47EF61FDC2}"/>
              </a:ext>
            </a:extLst>
          </p:cNvPr>
          <p:cNvSpPr>
            <a:spLocks noGrp="1"/>
          </p:cNvSpPr>
          <p:nvPr>
            <p:ph type="title"/>
          </p:nvPr>
        </p:nvSpPr>
        <p:spPr/>
        <p:txBody>
          <a:bodyPr/>
          <a:lstStyle/>
          <a:p>
            <a:r>
              <a:rPr lang="fi-FI" b="1" cap="small" dirty="0"/>
              <a:t>6a. järjestys ja jätehuolto</a:t>
            </a:r>
            <a:r>
              <a:rPr lang="fi-FI" dirty="0"/>
              <a:t> </a:t>
            </a:r>
            <a:endParaRPr lang="sv-SE" dirty="0"/>
          </a:p>
        </p:txBody>
      </p:sp>
      <p:sp>
        <p:nvSpPr>
          <p:cNvPr id="11" name="Sisällön paikkamerkki 10">
            <a:extLst>
              <a:ext uri="{FF2B5EF4-FFF2-40B4-BE49-F238E27FC236}">
                <a16:creationId xmlns:a16="http://schemas.microsoft.com/office/drawing/2014/main" id="{025590D7-8AAD-3B43-9E2D-910891DA15B2}"/>
              </a:ext>
            </a:extLst>
          </p:cNvPr>
          <p:cNvSpPr>
            <a:spLocks noGrp="1"/>
          </p:cNvSpPr>
          <p:nvPr>
            <p:ph sz="half" idx="1"/>
          </p:nvPr>
        </p:nvSpPr>
        <p:spPr>
          <a:xfrm>
            <a:off x="838200" y="1825625"/>
            <a:ext cx="5261810" cy="4762416"/>
          </a:xfrm>
        </p:spPr>
        <p:txBody>
          <a:bodyPr vert="horz" lIns="91440" tIns="45720" rIns="91440" bIns="45720" rtlCol="0" anchor="t">
            <a:noAutofit/>
          </a:bodyPr>
          <a:lstStyle/>
          <a:p>
            <a:pPr marL="0" indent="0">
              <a:lnSpc>
                <a:spcPct val="100000"/>
              </a:lnSpc>
              <a:spcBef>
                <a:spcPts val="200"/>
              </a:spcBef>
              <a:buNone/>
            </a:pPr>
            <a:r>
              <a:rPr lang="fi-FI" sz="1800" b="1" dirty="0"/>
              <a:t>ARVOIDAAN </a:t>
            </a:r>
            <a:endParaRPr lang="fi-FI" sz="1800" dirty="0">
              <a:cs typeface="Calibri"/>
            </a:endParaRPr>
          </a:p>
          <a:p>
            <a:pPr>
              <a:lnSpc>
                <a:spcPct val="100000"/>
              </a:lnSpc>
              <a:spcBef>
                <a:spcPts val="200"/>
              </a:spcBef>
            </a:pPr>
            <a:r>
              <a:rPr lang="fi-FI" sz="1800" dirty="0"/>
              <a:t>TYÖPISTEEN JÄRJESTYS</a:t>
            </a:r>
            <a:endParaRPr lang="fi-FI" sz="1800">
              <a:cs typeface="Calibri" panose="020F0502020204030204"/>
            </a:endParaRPr>
          </a:p>
          <a:p>
            <a:pPr>
              <a:lnSpc>
                <a:spcPct val="100000"/>
              </a:lnSpc>
              <a:spcBef>
                <a:spcPts val="200"/>
              </a:spcBef>
            </a:pPr>
            <a:r>
              <a:rPr lang="fi-FI" sz="1800" dirty="0"/>
              <a:t>YLEISJÄRJESTYS, KULKUTEITÄ </a:t>
            </a:r>
            <a:br>
              <a:rPr lang="fi-FI" sz="1800" dirty="0"/>
            </a:br>
            <a:r>
              <a:rPr lang="fi-FI" sz="1800" dirty="0"/>
              <a:t>PAINOTETAAN</a:t>
            </a:r>
            <a:endParaRPr lang="fi-FI" sz="1800">
              <a:cs typeface="Calibri" panose="020F0502020204030204"/>
            </a:endParaRPr>
          </a:p>
          <a:p>
            <a:pPr>
              <a:lnSpc>
                <a:spcPct val="100000"/>
              </a:lnSpc>
              <a:spcBef>
                <a:spcPts val="200"/>
              </a:spcBef>
            </a:pPr>
            <a:r>
              <a:rPr lang="fi-FI" sz="1800" dirty="0"/>
              <a:t>JÄTEASTIAT</a:t>
            </a:r>
            <a:endParaRPr lang="fi-FI" sz="1800">
              <a:cs typeface="Calibri" panose="020F0502020204030204"/>
            </a:endParaRPr>
          </a:p>
          <a:p>
            <a:pPr marL="0" indent="0">
              <a:lnSpc>
                <a:spcPct val="100000"/>
              </a:lnSpc>
              <a:spcBef>
                <a:spcPts val="200"/>
              </a:spcBef>
              <a:buNone/>
            </a:pPr>
            <a:r>
              <a:rPr lang="fi-FI" sz="1800" b="1" dirty="0"/>
              <a:t>MERKINTÄ / ALUE</a:t>
            </a:r>
            <a:endParaRPr lang="fi-FI" sz="1800" b="1">
              <a:cs typeface="Calibri" panose="020F0502020204030204"/>
            </a:endParaRPr>
          </a:p>
          <a:p>
            <a:pPr marL="0" indent="0">
              <a:lnSpc>
                <a:spcPct val="100000"/>
              </a:lnSpc>
              <a:spcBef>
                <a:spcPts val="200"/>
              </a:spcBef>
              <a:buNone/>
            </a:pPr>
            <a:r>
              <a:rPr lang="fi-FI" sz="1800" dirty="0"/>
              <a:t>1 JOKAISESTA TYÖPISTEESTÄ</a:t>
            </a:r>
            <a:endParaRPr lang="fi-FI" sz="1800">
              <a:cs typeface="Calibri" panose="020F0502020204030204"/>
            </a:endParaRPr>
          </a:p>
          <a:p>
            <a:pPr marL="0" indent="0">
              <a:lnSpc>
                <a:spcPct val="100000"/>
              </a:lnSpc>
              <a:spcBef>
                <a:spcPts val="200"/>
              </a:spcBef>
              <a:buNone/>
            </a:pPr>
            <a:r>
              <a:rPr lang="fi-FI" sz="1800" dirty="0"/>
              <a:t>1 YLEISJÄRJESTYKSESTÄ</a:t>
            </a:r>
            <a:endParaRPr lang="fi-FI" sz="1800">
              <a:cs typeface="Calibri" panose="020F0502020204030204"/>
            </a:endParaRPr>
          </a:p>
          <a:p>
            <a:pPr marL="0" indent="0">
              <a:lnSpc>
                <a:spcPct val="100000"/>
              </a:lnSpc>
              <a:spcBef>
                <a:spcPts val="200"/>
              </a:spcBef>
              <a:buNone/>
            </a:pPr>
            <a:r>
              <a:rPr lang="fi-FI" sz="1800" dirty="0"/>
              <a:t>1 JOKAISESTA JÄTEASTIASTA</a:t>
            </a:r>
            <a:endParaRPr lang="fi-FI" sz="1800">
              <a:cs typeface="Calibri" panose="020F0502020204030204"/>
            </a:endParaRPr>
          </a:p>
          <a:p>
            <a:pPr marL="0" indent="0">
              <a:lnSpc>
                <a:spcPct val="100000"/>
              </a:lnSpc>
              <a:spcBef>
                <a:spcPts val="200"/>
              </a:spcBef>
              <a:buNone/>
            </a:pPr>
            <a:r>
              <a:rPr lang="fi-FI" sz="1800" b="1" dirty="0"/>
              <a:t>HYVÄKSYMYSPERUSTEET</a:t>
            </a:r>
            <a:endParaRPr lang="fi-FI" sz="1800" b="1">
              <a:cs typeface="Calibri" panose="020F0502020204030204"/>
            </a:endParaRPr>
          </a:p>
          <a:p>
            <a:pPr>
              <a:lnSpc>
                <a:spcPct val="100000"/>
              </a:lnSpc>
              <a:spcBef>
                <a:spcPts val="200"/>
              </a:spcBef>
            </a:pPr>
            <a:r>
              <a:rPr lang="fi-FI" sz="1800" dirty="0"/>
              <a:t>TYÖPISTEEN JÄRJESTYS HYVÄ TURVALLISUUDEN JA LAADUN KANNALTA</a:t>
            </a:r>
            <a:endParaRPr lang="fi-FI" sz="1800">
              <a:cs typeface="Calibri" panose="020F0502020204030204"/>
            </a:endParaRPr>
          </a:p>
          <a:p>
            <a:pPr>
              <a:lnSpc>
                <a:spcPct val="100000"/>
              </a:lnSpc>
              <a:spcBef>
                <a:spcPts val="200"/>
              </a:spcBef>
            </a:pPr>
            <a:r>
              <a:rPr lang="fi-FI" sz="1800" dirty="0"/>
              <a:t>EI TYÖHÖN KUULUMATONTA JÄTETTÄ</a:t>
            </a:r>
            <a:endParaRPr lang="fi-FI" sz="1800">
              <a:cs typeface="Calibri" panose="020F0502020204030204"/>
            </a:endParaRPr>
          </a:p>
          <a:p>
            <a:pPr>
              <a:lnSpc>
                <a:spcPct val="100000"/>
              </a:lnSpc>
              <a:spcBef>
                <a:spcPts val="200"/>
              </a:spcBef>
            </a:pPr>
            <a:r>
              <a:rPr lang="fi-FI" sz="1800" dirty="0"/>
              <a:t>EI KOMPASTUMIS- TAI LIUKASTUMISVAARAA </a:t>
            </a:r>
            <a:endParaRPr lang="fi-FI" sz="1800">
              <a:cs typeface="Calibri" panose="020F0502020204030204"/>
            </a:endParaRPr>
          </a:p>
          <a:p>
            <a:pPr>
              <a:lnSpc>
                <a:spcPct val="100000"/>
              </a:lnSpc>
              <a:spcBef>
                <a:spcPts val="200"/>
              </a:spcBef>
            </a:pPr>
            <a:r>
              <a:rPr lang="fi-FI" sz="1800" dirty="0"/>
              <a:t>JÄTEASTIAAN SOPII LISÄÄ JÄTETTÄ</a:t>
            </a:r>
            <a:endParaRPr lang="fi-FI" sz="1800">
              <a:cs typeface="Calibri" panose="020F0502020204030204"/>
            </a:endParaRPr>
          </a:p>
        </p:txBody>
      </p:sp>
      <p:sp>
        <p:nvSpPr>
          <p:cNvPr id="8" name="Tekstiruutu 7">
            <a:extLst>
              <a:ext uri="{FF2B5EF4-FFF2-40B4-BE49-F238E27FC236}">
                <a16:creationId xmlns:a16="http://schemas.microsoft.com/office/drawing/2014/main" id="{0F9BBADF-33A6-EB4B-B75C-6224C9991209}"/>
              </a:ext>
            </a:extLst>
          </p:cNvPr>
          <p:cNvSpPr txBox="1"/>
          <p:nvPr/>
        </p:nvSpPr>
        <p:spPr>
          <a:xfrm>
            <a:off x="6416039" y="5446684"/>
            <a:ext cx="5506594" cy="338554"/>
          </a:xfrm>
          <a:prstGeom prst="rect">
            <a:avLst/>
          </a:prstGeom>
          <a:noFill/>
        </p:spPr>
        <p:txBody>
          <a:bodyPr wrap="square" lIns="91440" tIns="45720" rIns="91440" bIns="45720" anchor="t">
            <a:spAutoFit/>
          </a:bodyPr>
          <a:lstStyle/>
          <a:p>
            <a:pPr eaLnBrk="1" hangingPunct="1">
              <a:spcBef>
                <a:spcPct val="5000"/>
              </a:spcBef>
              <a:spcAft>
                <a:spcPct val="5000"/>
              </a:spcAft>
            </a:pPr>
            <a:r>
              <a:rPr lang="fi-FI" altLang="fi-FI" sz="1600" dirty="0">
                <a:solidFill>
                  <a:srgbClr val="000000"/>
                </a:solidFill>
              </a:rPr>
              <a:t>Kuva: Harri Pakarinen, Työterveyslaitos TR-opas</a:t>
            </a:r>
            <a:endParaRPr lang="fi-FI" altLang="fi-FI" sz="1600" dirty="0">
              <a:solidFill>
                <a:srgbClr val="000000"/>
              </a:solidFill>
              <a:cs typeface="Calibri"/>
            </a:endParaRPr>
          </a:p>
        </p:txBody>
      </p:sp>
    </p:spTree>
    <p:extLst>
      <p:ext uri="{BB962C8B-B14F-4D97-AF65-F5344CB8AC3E}">
        <p14:creationId xmlns:p14="http://schemas.microsoft.com/office/powerpoint/2010/main" val="17882566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isällön paikkamerkki 5">
            <a:extLst>
              <a:ext uri="{FF2B5EF4-FFF2-40B4-BE49-F238E27FC236}">
                <a16:creationId xmlns:a16="http://schemas.microsoft.com/office/drawing/2014/main" id="{977E097D-48CE-3D40-83A5-FC9B3E45CC79}"/>
              </a:ext>
            </a:extLst>
          </p:cNvPr>
          <p:cNvPicPr>
            <a:picLocks noGrp="1" noChangeAspect="1"/>
          </p:cNvPicPr>
          <p:nvPr>
            <p:ph sz="half" idx="2"/>
          </p:nvPr>
        </p:nvPicPr>
        <p:blipFill>
          <a:blip r:embed="rId3"/>
          <a:stretch>
            <a:fillRect/>
          </a:stretch>
        </p:blipFill>
        <p:spPr>
          <a:xfrm>
            <a:off x="6133940" y="1827244"/>
            <a:ext cx="5987047" cy="4531431"/>
          </a:xfrm>
        </p:spPr>
      </p:pic>
      <p:sp>
        <p:nvSpPr>
          <p:cNvPr id="7" name="Tekstiruutu 6">
            <a:extLst>
              <a:ext uri="{FF2B5EF4-FFF2-40B4-BE49-F238E27FC236}">
                <a16:creationId xmlns:a16="http://schemas.microsoft.com/office/drawing/2014/main" id="{394D73A7-5338-904B-A047-6295FB1F973F}"/>
              </a:ext>
            </a:extLst>
          </p:cNvPr>
          <p:cNvSpPr txBox="1"/>
          <p:nvPr/>
        </p:nvSpPr>
        <p:spPr>
          <a:xfrm>
            <a:off x="6260765" y="6132665"/>
            <a:ext cx="4754620" cy="338554"/>
          </a:xfrm>
          <a:prstGeom prst="rect">
            <a:avLst/>
          </a:prstGeom>
          <a:noFill/>
        </p:spPr>
        <p:txBody>
          <a:bodyPr wrap="square" lIns="91440" tIns="45720" rIns="91440" bIns="45720" anchor="t">
            <a:spAutoFit/>
          </a:bodyPr>
          <a:lstStyle/>
          <a:p>
            <a:pPr eaLnBrk="1" hangingPunct="1">
              <a:spcBef>
                <a:spcPct val="5000"/>
              </a:spcBef>
              <a:spcAft>
                <a:spcPct val="5000"/>
              </a:spcAft>
            </a:pPr>
            <a:r>
              <a:rPr lang="fi-FI" altLang="fi-FI" sz="1600" dirty="0">
                <a:solidFill>
                  <a:srgbClr val="000000"/>
                </a:solidFill>
              </a:rPr>
              <a:t>Kuva: Harri Pakarinen, Työterveyslaitos TR-opas</a:t>
            </a:r>
            <a:endParaRPr lang="fi-FI" altLang="fi-FI" sz="1600" dirty="0">
              <a:solidFill>
                <a:srgbClr val="000000"/>
              </a:solidFill>
              <a:cs typeface="Calibri"/>
            </a:endParaRPr>
          </a:p>
        </p:txBody>
      </p:sp>
      <p:sp>
        <p:nvSpPr>
          <p:cNvPr id="2" name="Otsikko 1">
            <a:extLst>
              <a:ext uri="{FF2B5EF4-FFF2-40B4-BE49-F238E27FC236}">
                <a16:creationId xmlns:a16="http://schemas.microsoft.com/office/drawing/2014/main" id="{2D13AF59-C10E-A04D-9180-8F47EF61FDC2}"/>
              </a:ext>
            </a:extLst>
          </p:cNvPr>
          <p:cNvSpPr>
            <a:spLocks noGrp="1"/>
          </p:cNvSpPr>
          <p:nvPr>
            <p:ph type="title"/>
          </p:nvPr>
        </p:nvSpPr>
        <p:spPr/>
        <p:txBody>
          <a:bodyPr/>
          <a:lstStyle/>
          <a:p>
            <a:r>
              <a:rPr lang="fi-FI" b="1" cap="small" dirty="0"/>
              <a:t>6a. järjestys ja jätehuolto</a:t>
            </a:r>
            <a:r>
              <a:rPr lang="fi-FI" dirty="0"/>
              <a:t> </a:t>
            </a:r>
            <a:endParaRPr lang="sv-SE" dirty="0"/>
          </a:p>
        </p:txBody>
      </p:sp>
      <p:sp>
        <p:nvSpPr>
          <p:cNvPr id="11" name="Sisällön paikkamerkki 10">
            <a:extLst>
              <a:ext uri="{FF2B5EF4-FFF2-40B4-BE49-F238E27FC236}">
                <a16:creationId xmlns:a16="http://schemas.microsoft.com/office/drawing/2014/main" id="{025590D7-8AAD-3B43-9E2D-910891DA15B2}"/>
              </a:ext>
            </a:extLst>
          </p:cNvPr>
          <p:cNvSpPr>
            <a:spLocks noGrp="1"/>
          </p:cNvSpPr>
          <p:nvPr>
            <p:ph sz="half" idx="1"/>
          </p:nvPr>
        </p:nvSpPr>
        <p:spPr>
          <a:xfrm>
            <a:off x="838200" y="1825625"/>
            <a:ext cx="5181600" cy="4531811"/>
          </a:xfrm>
        </p:spPr>
        <p:txBody>
          <a:bodyPr vert="horz" lIns="91440" tIns="45720" rIns="91440" bIns="45720" rtlCol="0" anchor="t">
            <a:noAutofit/>
          </a:bodyPr>
          <a:lstStyle/>
          <a:p>
            <a:pPr marL="0" indent="0">
              <a:lnSpc>
                <a:spcPct val="100000"/>
              </a:lnSpc>
              <a:spcBef>
                <a:spcPts val="200"/>
              </a:spcBef>
              <a:buNone/>
            </a:pPr>
            <a:r>
              <a:rPr lang="fi-FI" sz="1800" b="1" dirty="0"/>
              <a:t>ARVOIDAAN </a:t>
            </a:r>
            <a:endParaRPr lang="fi-FI" sz="1800" dirty="0">
              <a:cs typeface="Calibri"/>
            </a:endParaRPr>
          </a:p>
          <a:p>
            <a:pPr>
              <a:lnSpc>
                <a:spcPct val="100000"/>
              </a:lnSpc>
              <a:spcBef>
                <a:spcPts val="200"/>
              </a:spcBef>
            </a:pPr>
            <a:r>
              <a:rPr lang="fi-FI" sz="1800" dirty="0"/>
              <a:t>TYÖPISTEEN JÄRJESTYS</a:t>
            </a:r>
            <a:endParaRPr lang="fi-FI" sz="1800">
              <a:cs typeface="Calibri" panose="020F0502020204030204"/>
            </a:endParaRPr>
          </a:p>
          <a:p>
            <a:pPr>
              <a:lnSpc>
                <a:spcPct val="100000"/>
              </a:lnSpc>
              <a:spcBef>
                <a:spcPts val="200"/>
              </a:spcBef>
            </a:pPr>
            <a:r>
              <a:rPr lang="fi-FI" sz="1800" dirty="0"/>
              <a:t>YLEISJÄRJESTYS, KULKUTEITÄ </a:t>
            </a:r>
            <a:br>
              <a:rPr lang="fi-FI" sz="1800" dirty="0"/>
            </a:br>
            <a:r>
              <a:rPr lang="fi-FI" sz="1800" dirty="0"/>
              <a:t>PAINOTETAAN</a:t>
            </a:r>
            <a:endParaRPr lang="fi-FI" sz="1800">
              <a:cs typeface="Calibri" panose="020F0502020204030204"/>
            </a:endParaRPr>
          </a:p>
          <a:p>
            <a:pPr>
              <a:lnSpc>
                <a:spcPct val="100000"/>
              </a:lnSpc>
              <a:spcBef>
                <a:spcPts val="200"/>
              </a:spcBef>
            </a:pPr>
            <a:r>
              <a:rPr lang="fi-FI" sz="1800" dirty="0"/>
              <a:t>JÄTEASTIAT</a:t>
            </a:r>
            <a:endParaRPr lang="fi-FI" sz="1800">
              <a:cs typeface="Calibri" panose="020F0502020204030204"/>
            </a:endParaRPr>
          </a:p>
          <a:p>
            <a:pPr marL="0" indent="0">
              <a:lnSpc>
                <a:spcPct val="100000"/>
              </a:lnSpc>
              <a:spcBef>
                <a:spcPts val="200"/>
              </a:spcBef>
              <a:buNone/>
            </a:pPr>
            <a:r>
              <a:rPr lang="fi-FI" sz="1800" b="1" dirty="0"/>
              <a:t>MERKINTÄ / ALUE</a:t>
            </a:r>
            <a:endParaRPr lang="fi-FI" sz="1800" b="1">
              <a:cs typeface="Calibri" panose="020F0502020204030204"/>
            </a:endParaRPr>
          </a:p>
          <a:p>
            <a:pPr marL="0" indent="0">
              <a:lnSpc>
                <a:spcPct val="100000"/>
              </a:lnSpc>
              <a:spcBef>
                <a:spcPts val="200"/>
              </a:spcBef>
              <a:buNone/>
            </a:pPr>
            <a:r>
              <a:rPr lang="fi-FI" sz="1800" dirty="0"/>
              <a:t>1 JOKAISESTA TYÖPISTEESTÄ</a:t>
            </a:r>
            <a:endParaRPr lang="fi-FI" sz="1800">
              <a:cs typeface="Calibri" panose="020F0502020204030204"/>
            </a:endParaRPr>
          </a:p>
          <a:p>
            <a:pPr marL="0" indent="0">
              <a:lnSpc>
                <a:spcPct val="100000"/>
              </a:lnSpc>
              <a:spcBef>
                <a:spcPts val="200"/>
              </a:spcBef>
              <a:buNone/>
            </a:pPr>
            <a:r>
              <a:rPr lang="fi-FI" sz="1800" dirty="0"/>
              <a:t>1 YLEISJÄRJESTYKSESTÄ</a:t>
            </a:r>
            <a:endParaRPr lang="fi-FI" sz="1800">
              <a:cs typeface="Calibri" panose="020F0502020204030204"/>
            </a:endParaRPr>
          </a:p>
          <a:p>
            <a:pPr marL="0" indent="0">
              <a:lnSpc>
                <a:spcPct val="100000"/>
              </a:lnSpc>
              <a:spcBef>
                <a:spcPts val="200"/>
              </a:spcBef>
              <a:buNone/>
            </a:pPr>
            <a:r>
              <a:rPr lang="fi-FI" sz="1800" dirty="0"/>
              <a:t>1 JOKAISESTA JÄTEASTIASTA</a:t>
            </a:r>
            <a:endParaRPr lang="fi-FI" sz="1800">
              <a:cs typeface="Calibri" panose="020F0502020204030204"/>
            </a:endParaRPr>
          </a:p>
          <a:p>
            <a:pPr marL="0" indent="0">
              <a:lnSpc>
                <a:spcPct val="100000"/>
              </a:lnSpc>
              <a:spcBef>
                <a:spcPts val="200"/>
              </a:spcBef>
              <a:buNone/>
            </a:pPr>
            <a:r>
              <a:rPr lang="fi-FI" sz="1800" b="1" dirty="0"/>
              <a:t>HYVÄKSYMYSPERUSTEET</a:t>
            </a:r>
            <a:endParaRPr lang="fi-FI" sz="1800" b="1">
              <a:cs typeface="Calibri" panose="020F0502020204030204"/>
            </a:endParaRPr>
          </a:p>
          <a:p>
            <a:pPr>
              <a:lnSpc>
                <a:spcPct val="100000"/>
              </a:lnSpc>
              <a:spcBef>
                <a:spcPts val="200"/>
              </a:spcBef>
            </a:pPr>
            <a:r>
              <a:rPr lang="fi-FI" sz="1800" dirty="0"/>
              <a:t>TYÖPISTEEN JÄRJESTYS HYVÄ TURVALLISUUDEN JA LAADUN KANNALTA</a:t>
            </a:r>
            <a:endParaRPr lang="fi-FI" sz="1800">
              <a:cs typeface="Calibri" panose="020F0502020204030204"/>
            </a:endParaRPr>
          </a:p>
          <a:p>
            <a:pPr>
              <a:lnSpc>
                <a:spcPct val="100000"/>
              </a:lnSpc>
              <a:spcBef>
                <a:spcPts val="200"/>
              </a:spcBef>
            </a:pPr>
            <a:r>
              <a:rPr lang="fi-FI" sz="1800" dirty="0"/>
              <a:t>EI TYÖHÖN KUULUMATONTA JÄTETTÄ</a:t>
            </a:r>
            <a:endParaRPr lang="fi-FI" sz="1800">
              <a:cs typeface="Calibri" panose="020F0502020204030204"/>
            </a:endParaRPr>
          </a:p>
          <a:p>
            <a:pPr>
              <a:lnSpc>
                <a:spcPct val="100000"/>
              </a:lnSpc>
              <a:spcBef>
                <a:spcPts val="200"/>
              </a:spcBef>
            </a:pPr>
            <a:r>
              <a:rPr lang="fi-FI" sz="1800" dirty="0"/>
              <a:t>EI KOMPASTUMIS- TAI LIUKASTUMISVAARAA </a:t>
            </a:r>
            <a:endParaRPr lang="fi-FI" sz="1800">
              <a:cs typeface="Calibri" panose="020F0502020204030204"/>
            </a:endParaRPr>
          </a:p>
          <a:p>
            <a:pPr>
              <a:lnSpc>
                <a:spcPct val="100000"/>
              </a:lnSpc>
              <a:spcBef>
                <a:spcPts val="200"/>
              </a:spcBef>
            </a:pPr>
            <a:r>
              <a:rPr lang="fi-FI" sz="1800" dirty="0"/>
              <a:t>JÄTEASTIAAN SOPII LISÄÄ JÄTETTÄ</a:t>
            </a:r>
            <a:endParaRPr lang="fi-FI" sz="1800">
              <a:cs typeface="Calibri" panose="020F0502020204030204"/>
            </a:endParaRPr>
          </a:p>
        </p:txBody>
      </p:sp>
      <p:sp>
        <p:nvSpPr>
          <p:cNvPr id="8" name="Tekstiruutu 7">
            <a:extLst>
              <a:ext uri="{FF2B5EF4-FFF2-40B4-BE49-F238E27FC236}">
                <a16:creationId xmlns:a16="http://schemas.microsoft.com/office/drawing/2014/main" id="{A1A77097-08B5-C54D-A982-82FA7FC16C6C}"/>
              </a:ext>
            </a:extLst>
          </p:cNvPr>
          <p:cNvSpPr txBox="1"/>
          <p:nvPr/>
        </p:nvSpPr>
        <p:spPr>
          <a:xfrm>
            <a:off x="5639337" y="1456293"/>
            <a:ext cx="990600" cy="369332"/>
          </a:xfrm>
          <a:prstGeom prst="rect">
            <a:avLst/>
          </a:prstGeom>
          <a:solidFill>
            <a:schemeClr val="bg1"/>
          </a:solidFill>
        </p:spPr>
        <p:txBody>
          <a:bodyPr wrap="square" rtlCol="0">
            <a:spAutoFit/>
          </a:bodyPr>
          <a:lstStyle/>
          <a:p>
            <a:endParaRPr lang="sv-SE" dirty="0"/>
          </a:p>
        </p:txBody>
      </p:sp>
    </p:spTree>
    <p:extLst>
      <p:ext uri="{BB962C8B-B14F-4D97-AF65-F5344CB8AC3E}">
        <p14:creationId xmlns:p14="http://schemas.microsoft.com/office/powerpoint/2010/main" val="38881665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D13AF59-C10E-A04D-9180-8F47EF61FDC2}"/>
              </a:ext>
            </a:extLst>
          </p:cNvPr>
          <p:cNvSpPr>
            <a:spLocks noGrp="1"/>
          </p:cNvSpPr>
          <p:nvPr>
            <p:ph type="title"/>
          </p:nvPr>
        </p:nvSpPr>
        <p:spPr/>
        <p:txBody>
          <a:bodyPr/>
          <a:lstStyle/>
          <a:p>
            <a:r>
              <a:rPr lang="fi-FI" b="1" cap="small" dirty="0"/>
              <a:t>6b. pölyisyys</a:t>
            </a:r>
            <a:endParaRPr lang="fi-FI" dirty="0"/>
          </a:p>
        </p:txBody>
      </p:sp>
      <p:sp>
        <p:nvSpPr>
          <p:cNvPr id="11" name="Sisällön paikkamerkki 10">
            <a:extLst>
              <a:ext uri="{FF2B5EF4-FFF2-40B4-BE49-F238E27FC236}">
                <a16:creationId xmlns:a16="http://schemas.microsoft.com/office/drawing/2014/main" id="{025590D7-8AAD-3B43-9E2D-910891DA15B2}"/>
              </a:ext>
            </a:extLst>
          </p:cNvPr>
          <p:cNvSpPr>
            <a:spLocks noGrp="1"/>
          </p:cNvSpPr>
          <p:nvPr>
            <p:ph sz="half" idx="1"/>
          </p:nvPr>
        </p:nvSpPr>
        <p:spPr>
          <a:xfrm>
            <a:off x="838200" y="1825625"/>
            <a:ext cx="4824263" cy="4351338"/>
          </a:xfrm>
        </p:spPr>
        <p:txBody>
          <a:bodyPr vert="horz" lIns="91440" tIns="45720" rIns="91440" bIns="45720" rtlCol="0" anchor="t">
            <a:noAutofit/>
          </a:bodyPr>
          <a:lstStyle/>
          <a:p>
            <a:pPr marL="0" indent="0">
              <a:lnSpc>
                <a:spcPct val="100000"/>
              </a:lnSpc>
              <a:spcBef>
                <a:spcPts val="200"/>
              </a:spcBef>
              <a:buNone/>
            </a:pPr>
            <a:r>
              <a:rPr lang="fi-FI" sz="2000" b="1" dirty="0"/>
              <a:t>ARVOIDAAN </a:t>
            </a:r>
            <a:endParaRPr lang="fi-FI"/>
          </a:p>
          <a:p>
            <a:pPr>
              <a:lnSpc>
                <a:spcPct val="100000"/>
              </a:lnSpc>
              <a:spcBef>
                <a:spcPts val="200"/>
              </a:spcBef>
            </a:pPr>
            <a:r>
              <a:rPr lang="fi-FI" sz="2000" dirty="0"/>
              <a:t>PÖLYISYYS</a:t>
            </a:r>
            <a:endParaRPr lang="fi-FI" sz="2000" dirty="0">
              <a:cs typeface="Calibri" panose="020F0502020204030204"/>
            </a:endParaRPr>
          </a:p>
          <a:p>
            <a:pPr marL="0" indent="0">
              <a:lnSpc>
                <a:spcPct val="100000"/>
              </a:lnSpc>
              <a:spcBef>
                <a:spcPts val="200"/>
              </a:spcBef>
              <a:buNone/>
            </a:pPr>
            <a:r>
              <a:rPr lang="fi-FI" sz="2000" b="1" dirty="0"/>
              <a:t>MERKINTÄ / ALUE</a:t>
            </a:r>
            <a:endParaRPr lang="fi-FI" sz="2000" b="1" dirty="0">
              <a:cs typeface="Calibri" panose="020F0502020204030204"/>
            </a:endParaRPr>
          </a:p>
          <a:p>
            <a:pPr marL="0" indent="0">
              <a:lnSpc>
                <a:spcPct val="100000"/>
              </a:lnSpc>
              <a:spcBef>
                <a:spcPts val="200"/>
              </a:spcBef>
              <a:buNone/>
            </a:pPr>
            <a:r>
              <a:rPr lang="fi-FI" sz="2000" dirty="0"/>
              <a:t>1 PÖLYISYYDESTÄ</a:t>
            </a:r>
            <a:endParaRPr lang="fi-FI" sz="2000" dirty="0">
              <a:cs typeface="Calibri" panose="020F0502020204030204"/>
            </a:endParaRPr>
          </a:p>
          <a:p>
            <a:pPr marL="0" indent="0">
              <a:lnSpc>
                <a:spcPct val="100000"/>
              </a:lnSpc>
              <a:spcBef>
                <a:spcPts val="200"/>
              </a:spcBef>
              <a:buNone/>
            </a:pPr>
            <a:r>
              <a:rPr lang="fi-FI" sz="2000" b="1" dirty="0"/>
              <a:t>HYVÄKSYMYSPERUSTEET</a:t>
            </a:r>
            <a:endParaRPr lang="fi-FI" sz="2000" b="1" dirty="0">
              <a:cs typeface="Calibri" panose="020F0502020204030204"/>
            </a:endParaRPr>
          </a:p>
          <a:p>
            <a:pPr>
              <a:lnSpc>
                <a:spcPct val="100000"/>
              </a:lnSpc>
              <a:spcBef>
                <a:spcPts val="200"/>
              </a:spcBef>
            </a:pPr>
            <a:r>
              <a:rPr lang="fi-FI" sz="2000" dirty="0"/>
              <a:t>EI SILMINNÄHTÄVÄÄ PÖLYÄ: IMUROITU JÄLKI</a:t>
            </a:r>
            <a:endParaRPr lang="fi-FI" sz="2000" dirty="0">
              <a:cs typeface="Calibri" panose="020F0502020204030204"/>
            </a:endParaRPr>
          </a:p>
          <a:p>
            <a:pPr>
              <a:lnSpc>
                <a:spcPct val="100000"/>
              </a:lnSpc>
              <a:spcBef>
                <a:spcPts val="200"/>
              </a:spcBef>
            </a:pPr>
            <a:endParaRPr lang="fi-FI" sz="2000" dirty="0">
              <a:cs typeface="Calibri" panose="020F0502020204030204"/>
            </a:endParaRPr>
          </a:p>
        </p:txBody>
      </p:sp>
      <p:pic>
        <p:nvPicPr>
          <p:cNvPr id="5" name="Sisällön paikkamerkki 11">
            <a:extLst>
              <a:ext uri="{FF2B5EF4-FFF2-40B4-BE49-F238E27FC236}">
                <a16:creationId xmlns:a16="http://schemas.microsoft.com/office/drawing/2014/main" id="{D90B7CCD-02FE-B640-B471-3CA7954522B5}"/>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l="36158" t="668" r="10" b="-29"/>
          <a:stretch/>
        </p:blipFill>
        <p:spPr>
          <a:xfrm rot="5400000">
            <a:off x="6782056" y="1131851"/>
            <a:ext cx="4000417" cy="5391347"/>
          </a:xfrm>
          <a:prstGeom prst="rect">
            <a:avLst/>
          </a:prstGeom>
        </p:spPr>
      </p:pic>
      <p:sp>
        <p:nvSpPr>
          <p:cNvPr id="3" name="Tekstiruutu 2">
            <a:extLst>
              <a:ext uri="{FF2B5EF4-FFF2-40B4-BE49-F238E27FC236}">
                <a16:creationId xmlns:a16="http://schemas.microsoft.com/office/drawing/2014/main" id="{F7074929-468A-0A43-857B-A6497C4A798E}"/>
              </a:ext>
            </a:extLst>
          </p:cNvPr>
          <p:cNvSpPr txBox="1"/>
          <p:nvPr/>
        </p:nvSpPr>
        <p:spPr>
          <a:xfrm>
            <a:off x="6086615" y="5862404"/>
            <a:ext cx="4468421" cy="830997"/>
          </a:xfrm>
          <a:prstGeom prst="rect">
            <a:avLst/>
          </a:prstGeom>
          <a:noFill/>
        </p:spPr>
        <p:txBody>
          <a:bodyPr wrap="square" lIns="91440" tIns="45720" rIns="91440" bIns="45720" rtlCol="0" anchor="t">
            <a:spAutoFit/>
          </a:bodyPr>
          <a:lstStyle/>
          <a:p>
            <a:r>
              <a:rPr lang="fi-FI" sz="2400" b="1" dirty="0"/>
              <a:t>Imuroitu jälki = KUNNOSSA </a:t>
            </a:r>
            <a:endParaRPr lang="fi-FI" dirty="0"/>
          </a:p>
          <a:p>
            <a:r>
              <a:rPr lang="fi-FI" sz="2400" b="1" dirty="0"/>
              <a:t>havainto alueen pölyisyyteen</a:t>
            </a:r>
            <a:endParaRPr lang="fi-FI"/>
          </a:p>
        </p:txBody>
      </p:sp>
    </p:spTree>
    <p:extLst>
      <p:ext uri="{BB962C8B-B14F-4D97-AF65-F5344CB8AC3E}">
        <p14:creationId xmlns:p14="http://schemas.microsoft.com/office/powerpoint/2010/main" val="20215694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6CE7783-B7DB-C64C-B310-CB6FC6C99C97}"/>
              </a:ext>
            </a:extLst>
          </p:cNvPr>
          <p:cNvSpPr>
            <a:spLocks noGrp="1"/>
          </p:cNvSpPr>
          <p:nvPr>
            <p:ph type="title"/>
          </p:nvPr>
        </p:nvSpPr>
        <p:spPr/>
        <p:txBody>
          <a:bodyPr/>
          <a:lstStyle/>
          <a:p>
            <a:r>
              <a:rPr lang="fi-FI" b="1" dirty="0"/>
              <a:t>6B. Pölyisyys</a:t>
            </a:r>
            <a:endParaRPr lang="fi-FI" b="1" dirty="0">
              <a:cs typeface="Calibri Light"/>
            </a:endParaRPr>
          </a:p>
        </p:txBody>
      </p:sp>
      <p:sp>
        <p:nvSpPr>
          <p:cNvPr id="3" name="Sisällön paikkamerkki 2">
            <a:extLst>
              <a:ext uri="{FF2B5EF4-FFF2-40B4-BE49-F238E27FC236}">
                <a16:creationId xmlns:a16="http://schemas.microsoft.com/office/drawing/2014/main" id="{A22EC8A9-61C1-8749-9504-9202CECC5D43}"/>
              </a:ext>
            </a:extLst>
          </p:cNvPr>
          <p:cNvSpPr>
            <a:spLocks noGrp="1"/>
          </p:cNvSpPr>
          <p:nvPr>
            <p:ph sz="half" idx="1"/>
          </p:nvPr>
        </p:nvSpPr>
        <p:spPr/>
        <p:txBody>
          <a:bodyPr vert="horz" lIns="91440" tIns="45720" rIns="91440" bIns="45720" rtlCol="0" anchor="t">
            <a:normAutofit/>
          </a:bodyPr>
          <a:lstStyle/>
          <a:p>
            <a:pPr>
              <a:lnSpc>
                <a:spcPct val="100000"/>
              </a:lnSpc>
            </a:pPr>
            <a:r>
              <a:rPr lang="fi-FI" dirty="0"/>
              <a:t>Pölyisyyttä ei arvioida alueilla, joilla pölyävää työtä tehdään, mutta pölyisyydestä voi tulla merkintä esim. työskentelyyn</a:t>
            </a:r>
            <a:endParaRPr lang="fi-FI"/>
          </a:p>
          <a:p>
            <a:pPr>
              <a:lnSpc>
                <a:spcPct val="100000"/>
              </a:lnSpc>
            </a:pPr>
            <a:r>
              <a:rPr lang="fi-FI" dirty="0"/>
              <a:t>Samoin jos pölyä leviää viereisille alueille, voi näillä alueilla tulle merkintä pölyisyydestä </a:t>
            </a:r>
            <a:endParaRPr lang="fi-FI" dirty="0">
              <a:cs typeface="Calibri" panose="020F0502020204030204"/>
            </a:endParaRPr>
          </a:p>
        </p:txBody>
      </p:sp>
      <p:pic>
        <p:nvPicPr>
          <p:cNvPr id="8" name="Sisällön paikkamerkki 7">
            <a:extLst>
              <a:ext uri="{FF2B5EF4-FFF2-40B4-BE49-F238E27FC236}">
                <a16:creationId xmlns:a16="http://schemas.microsoft.com/office/drawing/2014/main" id="{6DB7AC7D-1791-7A42-A824-8469F055DEC0}"/>
              </a:ext>
            </a:extLst>
          </p:cNvPr>
          <p:cNvPicPr>
            <a:picLocks noGrp="1" noChangeAspect="1"/>
          </p:cNvPicPr>
          <p:nvPr>
            <p:ph sz="half" idx="2"/>
          </p:nvPr>
        </p:nvPicPr>
        <p:blipFill>
          <a:blip r:embed="rId3"/>
          <a:stretch>
            <a:fillRect/>
          </a:stretch>
        </p:blipFill>
        <p:spPr>
          <a:xfrm>
            <a:off x="6091989" y="1821610"/>
            <a:ext cx="5181600" cy="3878103"/>
          </a:xfrm>
        </p:spPr>
      </p:pic>
      <p:sp>
        <p:nvSpPr>
          <p:cNvPr id="4" name="Tekstiruutu 3">
            <a:extLst>
              <a:ext uri="{FF2B5EF4-FFF2-40B4-BE49-F238E27FC236}">
                <a16:creationId xmlns:a16="http://schemas.microsoft.com/office/drawing/2014/main" id="{34600760-05B5-6344-98FC-35B195439BE7}"/>
              </a:ext>
            </a:extLst>
          </p:cNvPr>
          <p:cNvSpPr txBox="1"/>
          <p:nvPr/>
        </p:nvSpPr>
        <p:spPr>
          <a:xfrm>
            <a:off x="6009241" y="5779924"/>
            <a:ext cx="5250312" cy="584775"/>
          </a:xfrm>
          <a:prstGeom prst="rect">
            <a:avLst/>
          </a:prstGeom>
          <a:noFill/>
        </p:spPr>
        <p:txBody>
          <a:bodyPr wrap="square" lIns="91440" tIns="45720" rIns="91440" bIns="45720" rtlCol="0" anchor="t">
            <a:spAutoFit/>
          </a:bodyPr>
          <a:lstStyle/>
          <a:p>
            <a:r>
              <a:rPr lang="fi-FI" sz="1600" dirty="0"/>
              <a:t>Purkutyömaat arvioidaan yleensä MVR-mittarilla kuvan työvaiheessa</a:t>
            </a:r>
            <a:endParaRPr lang="fi-FI" sz="1600" dirty="0">
              <a:cs typeface="Calibri"/>
            </a:endParaRPr>
          </a:p>
        </p:txBody>
      </p:sp>
    </p:spTree>
    <p:extLst>
      <p:ext uri="{BB962C8B-B14F-4D97-AF65-F5344CB8AC3E}">
        <p14:creationId xmlns:p14="http://schemas.microsoft.com/office/powerpoint/2010/main" val="6307531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766ECCC-452A-1E4D-881E-C8C0C3B89B7F}"/>
              </a:ext>
            </a:extLst>
          </p:cNvPr>
          <p:cNvSpPr>
            <a:spLocks noGrp="1"/>
          </p:cNvSpPr>
          <p:nvPr>
            <p:ph type="title"/>
          </p:nvPr>
        </p:nvSpPr>
        <p:spPr/>
        <p:txBody>
          <a:bodyPr/>
          <a:lstStyle/>
          <a:p>
            <a:r>
              <a:rPr lang="fi-FI" b="1" dirty="0"/>
              <a:t>6A ja 6B Sosiaalitilat</a:t>
            </a:r>
            <a:endParaRPr lang="fi-FI" b="1" dirty="0">
              <a:cs typeface="Calibri Light"/>
            </a:endParaRPr>
          </a:p>
        </p:txBody>
      </p:sp>
      <p:sp>
        <p:nvSpPr>
          <p:cNvPr id="3" name="Sisällön paikkamerkki 2">
            <a:extLst>
              <a:ext uri="{FF2B5EF4-FFF2-40B4-BE49-F238E27FC236}">
                <a16:creationId xmlns:a16="http://schemas.microsoft.com/office/drawing/2014/main" id="{9C9013D6-AA01-3D4D-A5B6-F549F6871AE9}"/>
              </a:ext>
            </a:extLst>
          </p:cNvPr>
          <p:cNvSpPr>
            <a:spLocks noGrp="1"/>
          </p:cNvSpPr>
          <p:nvPr>
            <p:ph sz="half" idx="1"/>
          </p:nvPr>
        </p:nvSpPr>
        <p:spPr/>
        <p:txBody>
          <a:bodyPr vert="horz" lIns="91440" tIns="45720" rIns="91440" bIns="45720" rtlCol="0" anchor="t">
            <a:normAutofit/>
          </a:bodyPr>
          <a:lstStyle/>
          <a:p>
            <a:pPr>
              <a:lnSpc>
                <a:spcPct val="100000"/>
              </a:lnSpc>
            </a:pPr>
            <a:r>
              <a:rPr lang="fi-FI" dirty="0"/>
              <a:t>Sosiaalitilojen on oltava järjestyksessä ja siistit</a:t>
            </a:r>
            <a:endParaRPr lang="fi-FI"/>
          </a:p>
          <a:p>
            <a:pPr>
              <a:lnSpc>
                <a:spcPct val="100000"/>
              </a:lnSpc>
            </a:pPr>
            <a:r>
              <a:rPr lang="fi-FI" dirty="0"/>
              <a:t>Likaisten ja puhtaiden vaatteiden säilytys erillään</a:t>
            </a:r>
            <a:endParaRPr lang="fi-FI" dirty="0">
              <a:cs typeface="Calibri" panose="020F0502020204030204"/>
            </a:endParaRPr>
          </a:p>
          <a:p>
            <a:pPr>
              <a:lnSpc>
                <a:spcPct val="100000"/>
              </a:lnSpc>
            </a:pPr>
            <a:r>
              <a:rPr lang="fi-FI" dirty="0"/>
              <a:t>Vaatteiden kuivausmahdollisuus</a:t>
            </a:r>
            <a:endParaRPr lang="fi-FI" dirty="0">
              <a:cs typeface="Calibri" panose="020F0502020204030204"/>
            </a:endParaRPr>
          </a:p>
          <a:p>
            <a:pPr>
              <a:lnSpc>
                <a:spcPct val="100000"/>
              </a:lnSpc>
            </a:pPr>
            <a:r>
              <a:rPr lang="fi-FI" dirty="0"/>
              <a:t>Henkilönsuojainten pesu ja huolto sekä säilytys suunniteltu</a:t>
            </a:r>
            <a:endParaRPr lang="fi-FI" dirty="0">
              <a:cs typeface="Calibri" panose="020F0502020204030204"/>
            </a:endParaRPr>
          </a:p>
        </p:txBody>
      </p:sp>
      <p:pic>
        <p:nvPicPr>
          <p:cNvPr id="5" name="Sisällön paikkamerkki 4">
            <a:extLst>
              <a:ext uri="{FF2B5EF4-FFF2-40B4-BE49-F238E27FC236}">
                <a16:creationId xmlns:a16="http://schemas.microsoft.com/office/drawing/2014/main" id="{D2AD73B7-D3C3-2840-A94D-E02E2E54BC9D}"/>
              </a:ext>
            </a:extLst>
          </p:cNvPr>
          <p:cNvPicPr>
            <a:picLocks noGrp="1" noChangeAspect="1"/>
          </p:cNvPicPr>
          <p:nvPr>
            <p:ph sz="half" idx="2"/>
          </p:nvPr>
        </p:nvPicPr>
        <p:blipFill>
          <a:blip r:embed="rId3"/>
          <a:stretch>
            <a:fillRect/>
          </a:stretch>
        </p:blipFill>
        <p:spPr>
          <a:xfrm>
            <a:off x="7033468" y="1825625"/>
            <a:ext cx="4321328" cy="4351338"/>
          </a:xfrm>
          <a:prstGeom prst="rect">
            <a:avLst/>
          </a:prstGeom>
        </p:spPr>
      </p:pic>
      <p:sp>
        <p:nvSpPr>
          <p:cNvPr id="4" name="Tekstiruutu 3">
            <a:extLst>
              <a:ext uri="{FF2B5EF4-FFF2-40B4-BE49-F238E27FC236}">
                <a16:creationId xmlns:a16="http://schemas.microsoft.com/office/drawing/2014/main" id="{234BE8C9-573E-BD45-BDB8-3EA6475B7B29}"/>
              </a:ext>
            </a:extLst>
          </p:cNvPr>
          <p:cNvSpPr txBox="1"/>
          <p:nvPr/>
        </p:nvSpPr>
        <p:spPr>
          <a:xfrm>
            <a:off x="7048500" y="1833114"/>
            <a:ext cx="1683346" cy="338554"/>
          </a:xfrm>
          <a:prstGeom prst="rect">
            <a:avLst/>
          </a:prstGeom>
          <a:noFill/>
        </p:spPr>
        <p:txBody>
          <a:bodyPr wrap="none" lIns="91440" tIns="45720" rIns="91440" bIns="45720" rtlCol="0" anchor="t">
            <a:spAutoFit/>
          </a:bodyPr>
          <a:lstStyle/>
          <a:p>
            <a:r>
              <a:rPr lang="sv-SE" sz="1600" dirty="0">
                <a:solidFill>
                  <a:schemeClr val="bg1"/>
                </a:solidFill>
              </a:rPr>
              <a:t>Kuva: Mika Ripatti</a:t>
            </a:r>
            <a:endParaRPr lang="sv-SE" sz="1600">
              <a:solidFill>
                <a:schemeClr val="bg1"/>
              </a:solidFill>
              <a:cs typeface="Calibri"/>
            </a:endParaRPr>
          </a:p>
        </p:txBody>
      </p:sp>
    </p:spTree>
    <p:extLst>
      <p:ext uri="{BB962C8B-B14F-4D97-AF65-F5344CB8AC3E}">
        <p14:creationId xmlns:p14="http://schemas.microsoft.com/office/powerpoint/2010/main" val="38339760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F71D65E-E0F4-5A41-8B9A-11E0D51C9BF4}"/>
              </a:ext>
            </a:extLst>
          </p:cNvPr>
          <p:cNvSpPr>
            <a:spLocks noGrp="1"/>
          </p:cNvSpPr>
          <p:nvPr>
            <p:ph type="title"/>
          </p:nvPr>
        </p:nvSpPr>
        <p:spPr/>
        <p:txBody>
          <a:bodyPr/>
          <a:lstStyle/>
          <a:p>
            <a:r>
              <a:rPr lang="fi-FI" b="1" dirty="0"/>
              <a:t>Viikoittaiset kunnossapitotarkastukset</a:t>
            </a:r>
            <a:endParaRPr lang="fi-FI" b="1">
              <a:cs typeface="Calibri Light"/>
            </a:endParaRPr>
          </a:p>
        </p:txBody>
      </p:sp>
      <p:sp>
        <p:nvSpPr>
          <p:cNvPr id="3" name="Sisällön paikkamerkki 2">
            <a:extLst>
              <a:ext uri="{FF2B5EF4-FFF2-40B4-BE49-F238E27FC236}">
                <a16:creationId xmlns:a16="http://schemas.microsoft.com/office/drawing/2014/main" id="{2412F524-1A78-D54B-8077-3409D284C399}"/>
              </a:ext>
            </a:extLst>
          </p:cNvPr>
          <p:cNvSpPr>
            <a:spLocks noGrp="1"/>
          </p:cNvSpPr>
          <p:nvPr>
            <p:ph sz="half" idx="1"/>
          </p:nvPr>
        </p:nvSpPr>
        <p:spPr>
          <a:xfrm>
            <a:off x="848226" y="1695283"/>
            <a:ext cx="5323974" cy="4481680"/>
          </a:xfrm>
        </p:spPr>
        <p:txBody>
          <a:bodyPr vert="horz" lIns="91440" tIns="45720" rIns="91440" bIns="45720" rtlCol="0" anchor="t">
            <a:normAutofit fontScale="62500" lnSpcReduction="20000"/>
          </a:bodyPr>
          <a:lstStyle/>
          <a:p>
            <a:pPr>
              <a:lnSpc>
                <a:spcPct val="120000"/>
              </a:lnSpc>
            </a:pPr>
            <a:r>
              <a:rPr lang="fi-FI" dirty="0"/>
              <a:t>Tehdään ainakin kerran viikossa</a:t>
            </a:r>
            <a:endParaRPr lang="fi-FI"/>
          </a:p>
          <a:p>
            <a:pPr>
              <a:lnSpc>
                <a:spcPct val="120000"/>
              </a:lnSpc>
            </a:pPr>
            <a:r>
              <a:rPr lang="fi-FI" dirty="0"/>
              <a:t>Tarkastetaan mm. seuraavat:</a:t>
            </a:r>
            <a:endParaRPr lang="fi-FI" dirty="0">
              <a:cs typeface="Calibri"/>
            </a:endParaRPr>
          </a:p>
          <a:p>
            <a:pPr lvl="1">
              <a:lnSpc>
                <a:spcPct val="120000"/>
              </a:lnSpc>
            </a:pPr>
            <a:r>
              <a:rPr lang="fi-FI" dirty="0"/>
              <a:t>Järjestys ja siisteys, sis. pöly</a:t>
            </a:r>
            <a:endParaRPr lang="fi-FI" dirty="0">
              <a:cs typeface="Calibri"/>
            </a:endParaRPr>
          </a:p>
          <a:p>
            <a:pPr lvl="1">
              <a:lnSpc>
                <a:spcPct val="120000"/>
              </a:lnSpc>
            </a:pPr>
            <a:r>
              <a:rPr lang="fi-FI" dirty="0"/>
              <a:t>Putoamissuojaus </a:t>
            </a:r>
            <a:endParaRPr lang="fi-FI" dirty="0">
              <a:cs typeface="Calibri" panose="020F0502020204030204"/>
            </a:endParaRPr>
          </a:p>
          <a:p>
            <a:pPr lvl="1">
              <a:lnSpc>
                <a:spcPct val="120000"/>
              </a:lnSpc>
            </a:pPr>
            <a:r>
              <a:rPr lang="fi-FI" dirty="0"/>
              <a:t>Valaistus ja sähköistys</a:t>
            </a:r>
            <a:endParaRPr lang="fi-FI" dirty="0">
              <a:cs typeface="Calibri" panose="020F0502020204030204"/>
            </a:endParaRPr>
          </a:p>
          <a:p>
            <a:pPr lvl="1">
              <a:lnSpc>
                <a:spcPct val="120000"/>
              </a:lnSpc>
            </a:pPr>
            <a:r>
              <a:rPr lang="fi-FI" dirty="0"/>
              <a:t>Nosturit, henkilönostimet ja muut nostolaitteet sekä nostoapuvälineet</a:t>
            </a:r>
            <a:endParaRPr lang="fi-FI" dirty="0">
              <a:cs typeface="Calibri"/>
            </a:endParaRPr>
          </a:p>
          <a:p>
            <a:pPr lvl="1">
              <a:lnSpc>
                <a:spcPct val="120000"/>
              </a:lnSpc>
            </a:pPr>
            <a:r>
              <a:rPr lang="fi-FI" dirty="0"/>
              <a:t>Rakennussahat ja muut koneet </a:t>
            </a:r>
            <a:endParaRPr lang="fi-FI" dirty="0">
              <a:cs typeface="Calibri" panose="020F0502020204030204"/>
            </a:endParaRPr>
          </a:p>
          <a:p>
            <a:pPr lvl="1">
              <a:lnSpc>
                <a:spcPct val="120000"/>
              </a:lnSpc>
            </a:pPr>
            <a:r>
              <a:rPr lang="fi-FI" dirty="0"/>
              <a:t>Telineet, työtasot, työpukit ja tikkaat </a:t>
            </a:r>
            <a:endParaRPr lang="fi-FI" dirty="0">
              <a:cs typeface="Calibri"/>
            </a:endParaRPr>
          </a:p>
          <a:p>
            <a:pPr lvl="1">
              <a:lnSpc>
                <a:spcPct val="120000"/>
              </a:lnSpc>
            </a:pPr>
            <a:r>
              <a:rPr lang="fi-FI" dirty="0"/>
              <a:t>Kulkutiet </a:t>
            </a:r>
            <a:endParaRPr lang="fi-FI" dirty="0">
              <a:cs typeface="Calibri" panose="020F0502020204030204"/>
            </a:endParaRPr>
          </a:p>
          <a:p>
            <a:pPr lvl="1">
              <a:lnSpc>
                <a:spcPct val="120000"/>
              </a:lnSpc>
            </a:pPr>
            <a:r>
              <a:rPr lang="fi-FI" dirty="0"/>
              <a:t>Sortumavaarat</a:t>
            </a:r>
            <a:endParaRPr lang="fi-FI" dirty="0">
              <a:cs typeface="Calibri" panose="020F0502020204030204"/>
            </a:endParaRPr>
          </a:p>
          <a:p>
            <a:pPr lvl="1">
              <a:lnSpc>
                <a:spcPct val="120000"/>
              </a:lnSpc>
            </a:pPr>
            <a:r>
              <a:rPr lang="fi-FI" dirty="0"/>
              <a:t>Töiden </a:t>
            </a:r>
            <a:r>
              <a:rPr lang="fi-FI" dirty="0" err="1"/>
              <a:t>yhteensovittuminen</a:t>
            </a:r>
            <a:endParaRPr lang="fi-FI" dirty="0">
              <a:cs typeface="Calibri" panose="020F0502020204030204"/>
            </a:endParaRPr>
          </a:p>
          <a:p>
            <a:pPr lvl="1">
              <a:lnSpc>
                <a:spcPct val="120000"/>
              </a:lnSpc>
            </a:pPr>
            <a:r>
              <a:rPr lang="fi-FI" dirty="0"/>
              <a:t>Turvallisuusohjeiden ja -sääntöjen noudattaminen</a:t>
            </a:r>
            <a:endParaRPr lang="fi-FI" dirty="0">
              <a:cs typeface="Calibri" panose="020F0502020204030204"/>
            </a:endParaRPr>
          </a:p>
          <a:p>
            <a:pPr lvl="1">
              <a:lnSpc>
                <a:spcPct val="120000"/>
              </a:lnSpc>
            </a:pPr>
            <a:r>
              <a:rPr lang="fi-FI" dirty="0"/>
              <a:t>Muut riskinarvioinneissa esille tulleet asiat</a:t>
            </a:r>
            <a:endParaRPr lang="fi-FI" dirty="0">
              <a:cs typeface="Calibri" panose="020F0502020204030204"/>
            </a:endParaRPr>
          </a:p>
        </p:txBody>
      </p:sp>
      <p:pic>
        <p:nvPicPr>
          <p:cNvPr id="6" name="Sisällön paikkamerkki 5">
            <a:extLst>
              <a:ext uri="{FF2B5EF4-FFF2-40B4-BE49-F238E27FC236}">
                <a16:creationId xmlns:a16="http://schemas.microsoft.com/office/drawing/2014/main" id="{1AE69C5F-48D1-A44E-B176-C65618A9E452}"/>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8900"/>
          <a:stretch/>
        </p:blipFill>
        <p:spPr>
          <a:xfrm>
            <a:off x="6044951" y="4136777"/>
            <a:ext cx="6147049" cy="2723420"/>
          </a:xfrm>
          <a:prstGeom prst="rect">
            <a:avLst/>
          </a:prstGeom>
        </p:spPr>
      </p:pic>
    </p:spTree>
    <p:extLst>
      <p:ext uri="{BB962C8B-B14F-4D97-AF65-F5344CB8AC3E}">
        <p14:creationId xmlns:p14="http://schemas.microsoft.com/office/powerpoint/2010/main" val="32437974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989C8CA-B96F-264A-B8EE-2DB6DB830BBB}"/>
              </a:ext>
            </a:extLst>
          </p:cNvPr>
          <p:cNvSpPr>
            <a:spLocks noGrp="1"/>
          </p:cNvSpPr>
          <p:nvPr>
            <p:ph type="title"/>
          </p:nvPr>
        </p:nvSpPr>
        <p:spPr/>
        <p:txBody>
          <a:bodyPr/>
          <a:lstStyle/>
          <a:p>
            <a:r>
              <a:rPr lang="fi-FI" b="1" dirty="0"/>
              <a:t>Harjoitteet, MVR-mittari</a:t>
            </a:r>
            <a:endParaRPr lang="fi-FI" b="1" dirty="0">
              <a:cs typeface="Calibri Light"/>
            </a:endParaRPr>
          </a:p>
        </p:txBody>
      </p:sp>
      <p:sp>
        <p:nvSpPr>
          <p:cNvPr id="3" name="Sisällön paikkamerkki 2">
            <a:extLst>
              <a:ext uri="{FF2B5EF4-FFF2-40B4-BE49-F238E27FC236}">
                <a16:creationId xmlns:a16="http://schemas.microsoft.com/office/drawing/2014/main" id="{3D825EFD-4BDA-624A-9556-3B56315DEA12}"/>
              </a:ext>
            </a:extLst>
          </p:cNvPr>
          <p:cNvSpPr>
            <a:spLocks noGrp="1"/>
          </p:cNvSpPr>
          <p:nvPr>
            <p:ph sz="half" idx="1"/>
          </p:nvPr>
        </p:nvSpPr>
        <p:spPr/>
        <p:txBody>
          <a:bodyPr vert="horz" lIns="91440" tIns="45720" rIns="91440" bIns="45720" rtlCol="0" anchor="t">
            <a:normAutofit/>
          </a:bodyPr>
          <a:lstStyle/>
          <a:p>
            <a:pPr>
              <a:lnSpc>
                <a:spcPct val="100000"/>
              </a:lnSpc>
            </a:pPr>
            <a:r>
              <a:rPr lang="fi-FI" sz="2400" dirty="0"/>
              <a:t>MVR-rata, Rudus Turvapuiston esimerkeillä:</a:t>
            </a:r>
            <a:endParaRPr lang="fi-FI" sz="2400" dirty="0">
              <a:cs typeface="Calibri"/>
            </a:endParaRPr>
          </a:p>
          <a:p>
            <a:pPr>
              <a:lnSpc>
                <a:spcPct val="100000"/>
              </a:lnSpc>
            </a:pPr>
            <a:r>
              <a:rPr lang="fi-FI" sz="2400" dirty="0">
                <a:hlinkClick r:id="rId3"/>
              </a:rPr>
              <a:t>https://www.rakennusteollisuus.fi/globalassets/infra/tyoturvallisuus/mvr-radan-rastien-ohjeistus-2017-osote-korjattu.pdf</a:t>
            </a:r>
            <a:r>
              <a:rPr lang="fi-FI" sz="2400" dirty="0"/>
              <a:t> </a:t>
            </a:r>
            <a:endParaRPr lang="fi-FI" sz="2400">
              <a:cs typeface="Calibri" panose="020F0502020204030204"/>
            </a:endParaRPr>
          </a:p>
        </p:txBody>
      </p:sp>
      <p:pic>
        <p:nvPicPr>
          <p:cNvPr id="6" name="Sisällön paikkamerkki 5">
            <a:extLst>
              <a:ext uri="{FF2B5EF4-FFF2-40B4-BE49-F238E27FC236}">
                <a16:creationId xmlns:a16="http://schemas.microsoft.com/office/drawing/2014/main" id="{DC3A8196-CD18-BF49-A77B-4869DF761BF6}"/>
              </a:ext>
            </a:extLst>
          </p:cNvPr>
          <p:cNvPicPr>
            <a:picLocks noGrp="1" noChangeAspect="1"/>
          </p:cNvPicPr>
          <p:nvPr>
            <p:ph sz="half" idx="2"/>
          </p:nvPr>
        </p:nvPicPr>
        <p:blipFill>
          <a:blip r:embed="rId4"/>
          <a:stretch>
            <a:fillRect/>
          </a:stretch>
        </p:blipFill>
        <p:spPr>
          <a:xfrm>
            <a:off x="6102017" y="1708654"/>
            <a:ext cx="5009143" cy="4220996"/>
          </a:xfrm>
        </p:spPr>
      </p:pic>
      <p:sp>
        <p:nvSpPr>
          <p:cNvPr id="4" name="Tekstiruutu 3">
            <a:extLst>
              <a:ext uri="{FF2B5EF4-FFF2-40B4-BE49-F238E27FC236}">
                <a16:creationId xmlns:a16="http://schemas.microsoft.com/office/drawing/2014/main" id="{77DD4D15-C1B6-0E48-A9E7-AF6223E0A221}"/>
              </a:ext>
            </a:extLst>
          </p:cNvPr>
          <p:cNvSpPr txBox="1"/>
          <p:nvPr/>
        </p:nvSpPr>
        <p:spPr>
          <a:xfrm>
            <a:off x="1079823" y="6177036"/>
            <a:ext cx="10040373" cy="646331"/>
          </a:xfrm>
          <a:prstGeom prst="rect">
            <a:avLst/>
          </a:prstGeom>
          <a:noFill/>
        </p:spPr>
        <p:txBody>
          <a:bodyPr wrap="square" lIns="91440" tIns="45720" rIns="91440" bIns="45720" rtlCol="0" anchor="t">
            <a:spAutoFit/>
          </a:bodyPr>
          <a:lstStyle/>
          <a:p>
            <a:r>
              <a:rPr lang="fi-FI" dirty="0"/>
              <a:t>MVR-ohje: </a:t>
            </a:r>
            <a:r>
              <a:rPr lang="fi-FI" dirty="0">
                <a:hlinkClick r:id="rId5"/>
              </a:rPr>
              <a:t>https://www.rakennusteollisuus.fi/INFRA/tietoa-alasta/Tyoturvallisuus/Turvallisuusmittarit/</a:t>
            </a:r>
            <a:r>
              <a:rPr lang="fi-FI" dirty="0"/>
              <a:t>  </a:t>
            </a:r>
          </a:p>
          <a:p>
            <a:endParaRPr lang="sv-SE" dirty="0"/>
          </a:p>
        </p:txBody>
      </p:sp>
    </p:spTree>
    <p:extLst>
      <p:ext uri="{BB962C8B-B14F-4D97-AF65-F5344CB8AC3E}">
        <p14:creationId xmlns:p14="http://schemas.microsoft.com/office/powerpoint/2010/main" val="10979691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Otsikko 1">
            <a:extLst>
              <a:ext uri="{FF2B5EF4-FFF2-40B4-BE49-F238E27FC236}">
                <a16:creationId xmlns:a16="http://schemas.microsoft.com/office/drawing/2014/main" id="{C734597F-FA8F-5A47-B4F9-D5C7536A3FC3}"/>
              </a:ext>
            </a:extLst>
          </p:cNvPr>
          <p:cNvSpPr>
            <a:spLocks noGrp="1"/>
          </p:cNvSpPr>
          <p:nvPr>
            <p:ph type="title"/>
          </p:nvPr>
        </p:nvSpPr>
        <p:spPr/>
        <p:txBody>
          <a:bodyPr>
            <a:normAutofit/>
          </a:bodyPr>
          <a:lstStyle/>
          <a:p>
            <a:pPr eaLnBrk="1" hangingPunct="1"/>
            <a:r>
              <a:rPr lang="fi-FI" altLang="fi-FI" b="1" dirty="0">
                <a:ea typeface="ＭＳ Ｐゴシック"/>
              </a:rPr>
              <a:t>TR- ja MVR -mittarien käyttöönotto työmaalla</a:t>
            </a:r>
            <a:endParaRPr lang="fi-FI" altLang="fi-FI" b="1" dirty="0">
              <a:ea typeface="ＭＳ Ｐゴシック"/>
              <a:cs typeface="Calibri Light"/>
            </a:endParaRPr>
          </a:p>
        </p:txBody>
      </p:sp>
      <p:sp>
        <p:nvSpPr>
          <p:cNvPr id="15362" name="Alaotsikko 2">
            <a:extLst>
              <a:ext uri="{FF2B5EF4-FFF2-40B4-BE49-F238E27FC236}">
                <a16:creationId xmlns:a16="http://schemas.microsoft.com/office/drawing/2014/main" id="{F4808250-AED8-1143-8B6E-30E42F9E8AB1}"/>
              </a:ext>
            </a:extLst>
          </p:cNvPr>
          <p:cNvSpPr>
            <a:spLocks noGrp="1"/>
          </p:cNvSpPr>
          <p:nvPr>
            <p:ph sz="half" idx="1"/>
          </p:nvPr>
        </p:nvSpPr>
        <p:spPr>
          <a:xfrm>
            <a:off x="918411" y="1815599"/>
            <a:ext cx="5181600" cy="4591969"/>
          </a:xfrm>
        </p:spPr>
        <p:txBody>
          <a:bodyPr vert="horz" lIns="91440" tIns="45720" rIns="91440" bIns="45720" rtlCol="0" anchor="t">
            <a:normAutofit fontScale="70000" lnSpcReduction="20000"/>
          </a:bodyPr>
          <a:lstStyle/>
          <a:p>
            <a:pPr marL="342900" indent="-342900">
              <a:lnSpc>
                <a:spcPct val="120000"/>
              </a:lnSpc>
              <a:buFontTx/>
              <a:buChar char="•"/>
            </a:pPr>
            <a:r>
              <a:rPr lang="fi-FI" altLang="fi-FI" sz="3100" dirty="0">
                <a:ea typeface="ＭＳ Ｐゴシック" panose="020B0600070205080204" pitchFamily="34" charset="-128"/>
              </a:rPr>
              <a:t>Mittaajien koulutus/kalibrointi</a:t>
            </a:r>
            <a:endParaRPr lang="fi-FI"/>
          </a:p>
          <a:p>
            <a:pPr marL="800100" lvl="1" indent="-342900">
              <a:lnSpc>
                <a:spcPct val="120000"/>
              </a:lnSpc>
              <a:buFontTx/>
              <a:buChar char="•"/>
            </a:pPr>
            <a:r>
              <a:rPr lang="fi-FI" altLang="fi-FI" sz="2700" dirty="0">
                <a:ea typeface="ＭＳ Ｐゴシック" panose="020B0600070205080204" pitchFamily="34" charset="-128"/>
              </a:rPr>
              <a:t>Hyvä kriteeritietolähde on esimerkiksi Raksapakka, joka löytyy myös sähköisenä versiona</a:t>
            </a:r>
            <a:endParaRPr lang="fi-FI" altLang="fi-FI" sz="2700" dirty="0">
              <a:ea typeface="ＭＳ Ｐゴシック" panose="020B0600070205080204" pitchFamily="34" charset="-128"/>
              <a:cs typeface="Calibri" panose="020F0502020204030204"/>
            </a:endParaRPr>
          </a:p>
          <a:p>
            <a:pPr marL="342900" indent="-342900">
              <a:lnSpc>
                <a:spcPct val="120000"/>
              </a:lnSpc>
              <a:buFontTx/>
              <a:buChar char="•"/>
            </a:pPr>
            <a:r>
              <a:rPr lang="fi-FI" altLang="fi-FI" sz="3100" dirty="0">
                <a:ea typeface="ＭＳ Ｐゴシック" panose="020B0600070205080204" pitchFamily="34" charset="-128"/>
              </a:rPr>
              <a:t>Tiedotus mittauksista, myös aliurakoitsijat</a:t>
            </a:r>
            <a:endParaRPr lang="fi-FI" altLang="fi-FI" sz="3100" dirty="0">
              <a:ea typeface="ＭＳ Ｐゴシック" panose="020B0600070205080204" pitchFamily="34" charset="-128"/>
              <a:cs typeface="Calibri" panose="020F0502020204030204"/>
            </a:endParaRPr>
          </a:p>
          <a:p>
            <a:pPr marL="342900" indent="-342900">
              <a:lnSpc>
                <a:spcPct val="120000"/>
              </a:lnSpc>
              <a:buFontTx/>
              <a:buChar char="•"/>
            </a:pPr>
            <a:r>
              <a:rPr lang="fi-FI" altLang="fi-FI" sz="3100" dirty="0">
                <a:ea typeface="ＭＳ Ｐゴシック" panose="020B0600070205080204" pitchFamily="34" charset="-128"/>
              </a:rPr>
              <a:t>Viikoittaiset mittauskierrokset</a:t>
            </a:r>
            <a:endParaRPr lang="fi-FI" altLang="fi-FI" sz="3100" dirty="0">
              <a:ea typeface="ＭＳ Ｐゴシック" panose="020B0600070205080204" pitchFamily="34" charset="-128"/>
              <a:cs typeface="Calibri" panose="020F0502020204030204"/>
            </a:endParaRPr>
          </a:p>
          <a:p>
            <a:pPr lvl="1">
              <a:lnSpc>
                <a:spcPct val="120000"/>
              </a:lnSpc>
              <a:buFont typeface="Courier New" panose="02070309020205020404" pitchFamily="49" charset="0"/>
              <a:buChar char="­"/>
            </a:pPr>
            <a:r>
              <a:rPr lang="fi-FI" altLang="fi-FI" dirty="0">
                <a:ea typeface="ＭＳ Ｐゴシック" panose="020B0600070205080204" pitchFamily="34" charset="-128"/>
              </a:rPr>
              <a:t>Jatkuva palaute, myös aliurakoitsijoille ja heidän esimiehilleen</a:t>
            </a:r>
            <a:endParaRPr lang="fi-FI" altLang="fi-FI" dirty="0">
              <a:ea typeface="ＭＳ Ｐゴシック" panose="020B0600070205080204" pitchFamily="34" charset="-128"/>
              <a:cs typeface="Calibri" panose="020F0502020204030204"/>
            </a:endParaRPr>
          </a:p>
          <a:p>
            <a:pPr lvl="1">
              <a:lnSpc>
                <a:spcPct val="120000"/>
              </a:lnSpc>
              <a:buFont typeface="Courier New" panose="02070309020205020404" pitchFamily="49" charset="0"/>
              <a:buChar char="­"/>
            </a:pPr>
            <a:r>
              <a:rPr lang="fi-FI" altLang="fi-FI" dirty="0">
                <a:ea typeface="ＭＳ Ｐゴシック"/>
              </a:rPr>
              <a:t>Julkinen mittauspöytäkirja, esim. ilmoitustaululla sosiaalitiloissa ja toimistossa</a:t>
            </a:r>
            <a:endParaRPr lang="fi-FI" altLang="fi-FI" dirty="0">
              <a:ea typeface="ＭＳ Ｐゴシック"/>
              <a:cs typeface="Calibri"/>
            </a:endParaRPr>
          </a:p>
          <a:p>
            <a:pPr marL="342900" indent="-342900">
              <a:lnSpc>
                <a:spcPct val="120000"/>
              </a:lnSpc>
              <a:buFontTx/>
              <a:buChar char="•"/>
            </a:pPr>
            <a:r>
              <a:rPr lang="fi-FI" altLang="fi-FI" sz="3100" dirty="0">
                <a:ea typeface="ＭＳ Ｐゴシック" panose="020B0600070205080204" pitchFamily="34" charset="-128"/>
              </a:rPr>
              <a:t>Puutteiden korjaantumisen jatkuva seuranta</a:t>
            </a:r>
            <a:endParaRPr lang="fi-FI" altLang="fi-FI" sz="3100" dirty="0">
              <a:ea typeface="ＭＳ Ｐゴシック" panose="020B0600070205080204" pitchFamily="34" charset="-128"/>
              <a:cs typeface="Calibri" panose="020F0502020204030204"/>
            </a:endParaRPr>
          </a:p>
        </p:txBody>
      </p:sp>
      <p:sp>
        <p:nvSpPr>
          <p:cNvPr id="15364" name="Dian numeron paikkamerkki 12">
            <a:extLst>
              <a:ext uri="{FF2B5EF4-FFF2-40B4-BE49-F238E27FC236}">
                <a16:creationId xmlns:a16="http://schemas.microsoft.com/office/drawing/2014/main" id="{E925CEC1-07D1-1840-99F8-251D59B0E5F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5FFAE89-91D2-2B49-8D15-8B9223A0F383}" type="slidenum">
              <a:rPr lang="fi-FI" altLang="fi-FI" sz="1200">
                <a:solidFill>
                  <a:schemeClr val="bg2"/>
                </a:solidFill>
              </a:rPr>
              <a:pPr eaLnBrk="1" hangingPunct="1"/>
              <a:t>5</a:t>
            </a:fld>
            <a:endParaRPr lang="fi-FI" altLang="fi-FI" sz="1200">
              <a:solidFill>
                <a:schemeClr val="bg2"/>
              </a:solidFill>
            </a:endParaRPr>
          </a:p>
        </p:txBody>
      </p:sp>
      <p:pic>
        <p:nvPicPr>
          <p:cNvPr id="2050" name="Picture 2" descr="Kansi-TTK_2017">
            <a:extLst>
              <a:ext uri="{FF2B5EF4-FFF2-40B4-BE49-F238E27FC236}">
                <a16:creationId xmlns:a16="http://schemas.microsoft.com/office/drawing/2014/main" id="{E054E801-A630-9144-AEF8-1B851DE772BB}"/>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rot="493713">
            <a:off x="7867218" y="1869423"/>
            <a:ext cx="2663880" cy="3771304"/>
          </a:xfrm>
          <a:prstGeom prst="rect">
            <a:avLst/>
          </a:prstGeom>
          <a:noFill/>
          <a:extLst>
            <a:ext uri="{909E8E84-426E-40DD-AFC4-6F175D3DCCD1}">
              <a14:hiddenFill xmlns:a14="http://schemas.microsoft.com/office/drawing/2010/main">
                <a:solidFill>
                  <a:srgbClr val="FFFFFF"/>
                </a:solidFill>
              </a14:hiddenFill>
            </a:ext>
          </a:extLst>
        </p:spPr>
      </p:pic>
      <p:sp>
        <p:nvSpPr>
          <p:cNvPr id="3" name="Tekstiruutu 2">
            <a:extLst>
              <a:ext uri="{FF2B5EF4-FFF2-40B4-BE49-F238E27FC236}">
                <a16:creationId xmlns:a16="http://schemas.microsoft.com/office/drawing/2014/main" id="{E228B113-B01C-1F43-A8F0-36399823F5E3}"/>
              </a:ext>
            </a:extLst>
          </p:cNvPr>
          <p:cNvSpPr txBox="1"/>
          <p:nvPr/>
        </p:nvSpPr>
        <p:spPr>
          <a:xfrm>
            <a:off x="7570946" y="6165231"/>
            <a:ext cx="2554995" cy="369332"/>
          </a:xfrm>
          <a:prstGeom prst="rect">
            <a:avLst/>
          </a:prstGeom>
          <a:noFill/>
        </p:spPr>
        <p:txBody>
          <a:bodyPr wrap="none" rtlCol="0">
            <a:spAutoFit/>
          </a:bodyPr>
          <a:lstStyle/>
          <a:p>
            <a:r>
              <a:rPr lang="sv-SE" dirty="0">
                <a:hlinkClick r:id="rId4"/>
              </a:rPr>
              <a:t>https://pakka.skanska.fi/</a:t>
            </a:r>
            <a:r>
              <a:rPr lang="sv-SE" dirty="0"/>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2B64F02-8168-3B47-8848-9242A1E6DD4D}"/>
              </a:ext>
            </a:extLst>
          </p:cNvPr>
          <p:cNvSpPr>
            <a:spLocks noGrp="1"/>
          </p:cNvSpPr>
          <p:nvPr>
            <p:ph type="title"/>
          </p:nvPr>
        </p:nvSpPr>
        <p:spPr/>
        <p:txBody>
          <a:bodyPr/>
          <a:lstStyle/>
          <a:p>
            <a:r>
              <a:rPr lang="fi-FI" b="1" dirty="0"/>
              <a:t>Seuranta ja tiedottaminen</a:t>
            </a:r>
            <a:endParaRPr lang="fi-FI" b="1" dirty="0">
              <a:cs typeface="Calibri Light"/>
            </a:endParaRPr>
          </a:p>
        </p:txBody>
      </p:sp>
      <p:sp>
        <p:nvSpPr>
          <p:cNvPr id="13" name="Sisällön paikkamerkki 12">
            <a:extLst>
              <a:ext uri="{FF2B5EF4-FFF2-40B4-BE49-F238E27FC236}">
                <a16:creationId xmlns:a16="http://schemas.microsoft.com/office/drawing/2014/main" id="{2BD2390F-DE5C-1F49-A463-C88F6EAC344C}"/>
              </a:ext>
            </a:extLst>
          </p:cNvPr>
          <p:cNvSpPr>
            <a:spLocks noGrp="1"/>
          </p:cNvSpPr>
          <p:nvPr>
            <p:ph sz="half" idx="1"/>
          </p:nvPr>
        </p:nvSpPr>
        <p:spPr>
          <a:xfrm>
            <a:off x="838200" y="1825625"/>
            <a:ext cx="6550152" cy="4351338"/>
          </a:xfrm>
        </p:spPr>
        <p:txBody>
          <a:bodyPr vert="horz" lIns="91440" tIns="45720" rIns="91440" bIns="45720" rtlCol="0" anchor="t">
            <a:normAutofit fontScale="92500"/>
          </a:bodyPr>
          <a:lstStyle/>
          <a:p>
            <a:pPr>
              <a:lnSpc>
                <a:spcPct val="110000"/>
              </a:lnSpc>
            </a:pPr>
            <a:r>
              <a:rPr lang="fi-FI" dirty="0"/>
              <a:t>Kunnossapitotarkastusten tiedot jaetaan työmaalla tiedoksi ja toimenpiteitä varten, jotta samat puutteet eivät toistu</a:t>
            </a:r>
            <a:endParaRPr lang="fi-FI"/>
          </a:p>
          <a:p>
            <a:pPr>
              <a:lnSpc>
                <a:spcPct val="110000"/>
              </a:lnSpc>
            </a:pPr>
            <a:r>
              <a:rPr lang="fi-FI" dirty="0"/>
              <a:t>Indeksitaulun avulla seurataan ja tiedotetaan TR-/MVR-indeksin kehittymisestä</a:t>
            </a:r>
            <a:endParaRPr lang="fi-FI" dirty="0">
              <a:cs typeface="Calibri" panose="020F0502020204030204"/>
            </a:endParaRPr>
          </a:p>
          <a:p>
            <a:pPr>
              <a:lnSpc>
                <a:spcPct val="110000"/>
              </a:lnSpc>
            </a:pPr>
            <a:r>
              <a:rPr lang="fi-FI" dirty="0"/>
              <a:t>Erityisesti on kiinnitettävä huomiota siihen, että tarkastuksissa määritellyt toimenpiteet, jotka koskevat urakoitsijoita, suunnittelijoita jne., tulevat asianomaisten tietoon</a:t>
            </a:r>
            <a:endParaRPr lang="fi-FI" dirty="0">
              <a:cs typeface="Calibri"/>
            </a:endParaRPr>
          </a:p>
        </p:txBody>
      </p:sp>
      <p:pic>
        <p:nvPicPr>
          <p:cNvPr id="23" name="Sisällön paikkamerkki 22">
            <a:extLst>
              <a:ext uri="{FF2B5EF4-FFF2-40B4-BE49-F238E27FC236}">
                <a16:creationId xmlns:a16="http://schemas.microsoft.com/office/drawing/2014/main" id="{B2BEA4BC-C581-7E40-80A9-69278FDC2D5E}"/>
              </a:ext>
            </a:extLst>
          </p:cNvPr>
          <p:cNvPicPr>
            <a:picLocks noGrp="1" noChangeAspect="1"/>
          </p:cNvPicPr>
          <p:nvPr>
            <p:ph sz="half" idx="2"/>
          </p:nvPr>
        </p:nvPicPr>
        <p:blipFill>
          <a:blip r:embed="rId3"/>
          <a:stretch>
            <a:fillRect/>
          </a:stretch>
        </p:blipFill>
        <p:spPr>
          <a:xfrm rot="982641">
            <a:off x="8003975" y="2739543"/>
            <a:ext cx="3585808" cy="2519379"/>
          </a:xfrm>
          <a:prstGeom prst="rect">
            <a:avLst/>
          </a:prstGeom>
        </p:spPr>
      </p:pic>
    </p:spTree>
    <p:extLst>
      <p:ext uri="{BB962C8B-B14F-4D97-AF65-F5344CB8AC3E}">
        <p14:creationId xmlns:p14="http://schemas.microsoft.com/office/powerpoint/2010/main" val="3565723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Otsikko 1">
            <a:extLst>
              <a:ext uri="{FF2B5EF4-FFF2-40B4-BE49-F238E27FC236}">
                <a16:creationId xmlns:a16="http://schemas.microsoft.com/office/drawing/2014/main" id="{038035D4-BC54-6F49-8B95-48C89E5BF3BB}"/>
              </a:ext>
            </a:extLst>
          </p:cNvPr>
          <p:cNvSpPr>
            <a:spLocks noGrp="1"/>
          </p:cNvSpPr>
          <p:nvPr>
            <p:ph type="title"/>
          </p:nvPr>
        </p:nvSpPr>
        <p:spPr/>
        <p:txBody>
          <a:bodyPr>
            <a:normAutofit/>
          </a:bodyPr>
          <a:lstStyle/>
          <a:p>
            <a:pPr eaLnBrk="1" hangingPunct="1"/>
            <a:r>
              <a:rPr lang="fi-FI" altLang="fi-FI" b="1" dirty="0">
                <a:solidFill>
                  <a:srgbClr val="000000"/>
                </a:solidFill>
                <a:ea typeface="ＭＳ Ｐゴシック"/>
              </a:rPr>
              <a:t>TR ja MVR -mittari, havaintokierros</a:t>
            </a:r>
            <a:endParaRPr lang="fi-FI" altLang="fi-FI" b="1" dirty="0">
              <a:solidFill>
                <a:srgbClr val="000000"/>
              </a:solidFill>
              <a:ea typeface="ＭＳ Ｐゴシック"/>
              <a:cs typeface="Calibri Light"/>
            </a:endParaRPr>
          </a:p>
        </p:txBody>
      </p:sp>
      <p:sp>
        <p:nvSpPr>
          <p:cNvPr id="17410" name="Alaotsikko 2">
            <a:extLst>
              <a:ext uri="{FF2B5EF4-FFF2-40B4-BE49-F238E27FC236}">
                <a16:creationId xmlns:a16="http://schemas.microsoft.com/office/drawing/2014/main" id="{11AED4C0-FC92-004E-A8AE-C61098114FC4}"/>
              </a:ext>
            </a:extLst>
          </p:cNvPr>
          <p:cNvSpPr>
            <a:spLocks noGrp="1"/>
          </p:cNvSpPr>
          <p:nvPr>
            <p:ph sz="half" idx="1"/>
          </p:nvPr>
        </p:nvSpPr>
        <p:spPr>
          <a:xfrm>
            <a:off x="838199" y="1825625"/>
            <a:ext cx="5763441" cy="4712285"/>
          </a:xfrm>
        </p:spPr>
        <p:txBody>
          <a:bodyPr vert="horz" lIns="91440" tIns="45720" rIns="91440" bIns="45720" rtlCol="0" anchor="t">
            <a:normAutofit fontScale="70000" lnSpcReduction="20000"/>
          </a:bodyPr>
          <a:lstStyle/>
          <a:p>
            <a:pPr marL="609600" indent="-609600">
              <a:lnSpc>
                <a:spcPct val="120000"/>
              </a:lnSpc>
              <a:buFontTx/>
              <a:buAutoNum type="arabicPeriod"/>
            </a:pPr>
            <a:r>
              <a:rPr lang="fi-FI" altLang="fi-FI" dirty="0">
                <a:ea typeface="ＭＳ Ｐゴシック" panose="020B0600070205080204" pitchFamily="34" charset="-128"/>
              </a:rPr>
              <a:t>Kierretään koko työmaa</a:t>
            </a:r>
            <a:endParaRPr lang="fi-FI"/>
          </a:p>
          <a:p>
            <a:pPr lvl="1">
              <a:lnSpc>
                <a:spcPct val="120000"/>
              </a:lnSpc>
            </a:pPr>
            <a:r>
              <a:rPr lang="fi-FI" altLang="fi-FI" dirty="0">
                <a:ea typeface="ＭＳ Ｐゴシック" panose="020B0600070205080204" pitchFamily="34" charset="-128"/>
              </a:rPr>
              <a:t>Tarkastajapari: työnantajan ja työntekijöiden edustus</a:t>
            </a:r>
            <a:endParaRPr lang="fi-FI" altLang="fi-FI" dirty="0">
              <a:ea typeface="ＭＳ Ｐゴシック" panose="020B0600070205080204" pitchFamily="34" charset="-128"/>
              <a:cs typeface="Calibri" panose="020F0502020204030204"/>
            </a:endParaRPr>
          </a:p>
          <a:p>
            <a:pPr lvl="2">
              <a:lnSpc>
                <a:spcPct val="120000"/>
              </a:lnSpc>
              <a:buFont typeface="Arial" panose="020B0604020202020204" pitchFamily="34" charset="0"/>
              <a:buChar char="•"/>
            </a:pPr>
            <a:r>
              <a:rPr lang="fi-FI" altLang="fi-FI" dirty="0">
                <a:ea typeface="ＭＳ Ｐゴシック" panose="020B0600070205080204" pitchFamily="34" charset="-128"/>
              </a:rPr>
              <a:t>vaihtuva jäsen on hyvä käytäntö</a:t>
            </a:r>
            <a:endParaRPr lang="fi-FI" altLang="fi-FI" dirty="0">
              <a:ea typeface="ＭＳ Ｐゴシック" panose="020B0600070205080204" pitchFamily="34" charset="-128"/>
              <a:cs typeface="Calibri" panose="020F0502020204030204"/>
            </a:endParaRPr>
          </a:p>
          <a:p>
            <a:pPr marL="609600" indent="-609600">
              <a:lnSpc>
                <a:spcPct val="120000"/>
              </a:lnSpc>
              <a:buFontTx/>
              <a:buAutoNum type="arabicPeriod"/>
            </a:pPr>
            <a:r>
              <a:rPr lang="fi-FI" altLang="fi-FI" dirty="0">
                <a:ea typeface="ＭＳ Ｐゴシック" panose="020B0600070205080204" pitchFamily="34" charset="-128"/>
              </a:rPr>
              <a:t>Työmaan aluejako (ruudutus)</a:t>
            </a:r>
            <a:endParaRPr lang="fi-FI" altLang="fi-FI" dirty="0">
              <a:ea typeface="ＭＳ Ｐゴシック" panose="020B0600070205080204" pitchFamily="34" charset="-128"/>
              <a:cs typeface="Calibri" panose="020F0502020204030204"/>
            </a:endParaRPr>
          </a:p>
          <a:p>
            <a:pPr lvl="1">
              <a:lnSpc>
                <a:spcPct val="120000"/>
              </a:lnSpc>
            </a:pPr>
            <a:r>
              <a:rPr lang="fi-FI" altLang="fi-FI" dirty="0">
                <a:ea typeface="ＭＳ Ｐゴシック"/>
              </a:rPr>
              <a:t>Talonrakennustyömaalla perustamisvaiheessa käytetään MVR- mittaria. Aluejako n. 50</a:t>
            </a:r>
            <a:r>
              <a:rPr lang="fi-FI" dirty="0">
                <a:ea typeface="+mn-lt"/>
                <a:cs typeface="+mn-lt"/>
              </a:rPr>
              <a:t>–</a:t>
            </a:r>
            <a:r>
              <a:rPr lang="fi-FI" altLang="fi-FI" dirty="0">
                <a:ea typeface="ＭＳ Ｐゴシック"/>
              </a:rPr>
              <a:t>100 m</a:t>
            </a:r>
            <a:r>
              <a:rPr lang="fi-FI" altLang="fi-FI" baseline="30000" dirty="0">
                <a:ea typeface="ＭＳ Ｐゴシック"/>
              </a:rPr>
              <a:t>2 </a:t>
            </a:r>
            <a:r>
              <a:rPr lang="fi-FI" baseline="30000" dirty="0">
                <a:ea typeface="+mn-lt"/>
                <a:cs typeface="+mn-lt"/>
              </a:rPr>
              <a:t>–</a:t>
            </a:r>
            <a:r>
              <a:rPr lang="fi-FI" altLang="fi-FI" dirty="0">
                <a:ea typeface="ＭＳ Ｐゴシック"/>
              </a:rPr>
              <a:t> aluejaossa käytetään apuna maastossa olevia maamerkkejä</a:t>
            </a:r>
            <a:endParaRPr lang="fi-FI" altLang="fi-FI" dirty="0">
              <a:ea typeface="ＭＳ Ｐゴシック"/>
              <a:cs typeface="Calibri"/>
            </a:endParaRPr>
          </a:p>
          <a:p>
            <a:pPr lvl="1">
              <a:lnSpc>
                <a:spcPct val="120000"/>
              </a:lnSpc>
            </a:pPr>
            <a:r>
              <a:rPr lang="fi-FI" altLang="fi-FI" dirty="0">
                <a:ea typeface="ＭＳ Ｐゴシック" panose="020B0600070205080204" pitchFamily="34" charset="-128"/>
              </a:rPr>
              <a:t>Työkohteen alue hallittavissa yhdellä seisomalla: runko, ulkoalueet, hallit</a:t>
            </a:r>
            <a:endParaRPr lang="fi-FI" altLang="fi-FI" dirty="0">
              <a:ea typeface="ＭＳ Ｐゴシック" panose="020B0600070205080204" pitchFamily="34" charset="-128"/>
              <a:cs typeface="Calibri" panose="020F0502020204030204"/>
            </a:endParaRPr>
          </a:p>
          <a:p>
            <a:pPr lvl="1">
              <a:lnSpc>
                <a:spcPct val="120000"/>
              </a:lnSpc>
            </a:pPr>
            <a:r>
              <a:rPr lang="fi-FI" altLang="fi-FI" dirty="0">
                <a:ea typeface="ＭＳ Ｐゴシック"/>
              </a:rPr>
              <a:t>Sisärakennusvaiheessa jokainen huone, käytävä tai portaikko voi olla oma ruutunsa, ja asuinkerrostalossa koko huoneisto ml. parveke arvioidaan yhtenä alueena</a:t>
            </a:r>
            <a:endParaRPr lang="fi-FI" altLang="fi-FI" dirty="0">
              <a:ea typeface="ＭＳ Ｐゴシック"/>
              <a:cs typeface="Calibri"/>
            </a:endParaRPr>
          </a:p>
        </p:txBody>
      </p:sp>
      <p:sp>
        <p:nvSpPr>
          <p:cNvPr id="17412" name="Dian numeron paikkamerkki 12">
            <a:extLst>
              <a:ext uri="{FF2B5EF4-FFF2-40B4-BE49-F238E27FC236}">
                <a16:creationId xmlns:a16="http://schemas.microsoft.com/office/drawing/2014/main" id="{8C573D0F-CC41-AD48-97DC-F092131C33C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3B4A4F9-27DF-6C4A-A09D-B29057A8018C}" type="slidenum">
              <a:rPr lang="fi-FI" altLang="fi-FI" sz="1200">
                <a:solidFill>
                  <a:schemeClr val="bg2"/>
                </a:solidFill>
              </a:rPr>
              <a:pPr eaLnBrk="1" hangingPunct="1"/>
              <a:t>7</a:t>
            </a:fld>
            <a:endParaRPr lang="fi-FI" altLang="fi-FI" sz="1200" dirty="0">
              <a:solidFill>
                <a:schemeClr val="bg2"/>
              </a:solidFill>
            </a:endParaRPr>
          </a:p>
        </p:txBody>
      </p:sp>
      <p:sp>
        <p:nvSpPr>
          <p:cNvPr id="9" name="Rectangle 10">
            <a:extLst>
              <a:ext uri="{FF2B5EF4-FFF2-40B4-BE49-F238E27FC236}">
                <a16:creationId xmlns:a16="http://schemas.microsoft.com/office/drawing/2014/main" id="{D6F44A71-4DB0-F14B-B39B-1A38689BA712}"/>
              </a:ext>
            </a:extLst>
          </p:cNvPr>
          <p:cNvSpPr>
            <a:spLocks noChangeArrowheads="1"/>
          </p:cNvSpPr>
          <p:nvPr/>
        </p:nvSpPr>
        <p:spPr bwMode="auto">
          <a:xfrm>
            <a:off x="7427127" y="5601910"/>
            <a:ext cx="3936699" cy="51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
              </a:spcBef>
              <a:spcAft>
                <a:spcPct val="5000"/>
              </a:spcAft>
            </a:pPr>
            <a:r>
              <a:rPr lang="fi-FI" altLang="fi-FI" sz="2000" dirty="0">
                <a:solidFill>
                  <a:srgbClr val="000000"/>
                </a:solidFill>
                <a:latin typeface="Calibri"/>
                <a:ea typeface="ＭＳ Ｐゴシック"/>
                <a:cs typeface="Calibri"/>
              </a:rPr>
              <a:t>Aluejako runkovaiheessa</a:t>
            </a:r>
          </a:p>
          <a:p>
            <a:pPr eaLnBrk="1" hangingPunct="1">
              <a:spcBef>
                <a:spcPct val="5000"/>
              </a:spcBef>
              <a:spcAft>
                <a:spcPct val="5000"/>
              </a:spcAft>
            </a:pPr>
            <a:r>
              <a:rPr lang="fi-FI" altLang="fi-FI" sz="1200" dirty="0">
                <a:solidFill>
                  <a:srgbClr val="000000"/>
                </a:solidFill>
                <a:latin typeface="Calibri"/>
                <a:ea typeface="ＭＳ Ｐゴシック"/>
                <a:cs typeface="Calibri"/>
              </a:rPr>
              <a:t>Kuva: Harri Pakarinen, Työterveyslaitos TR-opas</a:t>
            </a:r>
          </a:p>
        </p:txBody>
      </p:sp>
      <p:pic>
        <p:nvPicPr>
          <p:cNvPr id="4" name="Sisällön paikkamerkki 3">
            <a:extLst>
              <a:ext uri="{FF2B5EF4-FFF2-40B4-BE49-F238E27FC236}">
                <a16:creationId xmlns:a16="http://schemas.microsoft.com/office/drawing/2014/main" id="{958EC106-DA2E-3242-97A7-938D10547045}"/>
              </a:ext>
            </a:extLst>
          </p:cNvPr>
          <p:cNvPicPr>
            <a:picLocks noGrp="1" noChangeAspect="1"/>
          </p:cNvPicPr>
          <p:nvPr>
            <p:ph sz="half" idx="2"/>
          </p:nvPr>
        </p:nvPicPr>
        <p:blipFill>
          <a:blip r:embed="rId3"/>
          <a:stretch>
            <a:fillRect/>
          </a:stretch>
        </p:blipFill>
        <p:spPr>
          <a:xfrm>
            <a:off x="6603999" y="1822230"/>
            <a:ext cx="5586847" cy="3530109"/>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90B3610-F8D3-E443-A43B-CA6261F148A5}"/>
              </a:ext>
            </a:extLst>
          </p:cNvPr>
          <p:cNvSpPr>
            <a:spLocks noGrp="1"/>
          </p:cNvSpPr>
          <p:nvPr>
            <p:ph type="title"/>
          </p:nvPr>
        </p:nvSpPr>
        <p:spPr/>
        <p:txBody>
          <a:bodyPr/>
          <a:lstStyle/>
          <a:p>
            <a:r>
              <a:rPr lang="fi-FI" altLang="fi-FI" b="1" dirty="0">
                <a:ea typeface="ＭＳ Ｐゴシック"/>
              </a:rPr>
              <a:t>Alueiden valinta sisärakennusvaiheessa</a:t>
            </a:r>
            <a:endParaRPr lang="fi-FI" b="1" dirty="0">
              <a:ea typeface="ＭＳ Ｐゴシック"/>
              <a:cs typeface="Calibri Light"/>
            </a:endParaRPr>
          </a:p>
        </p:txBody>
      </p:sp>
      <p:sp>
        <p:nvSpPr>
          <p:cNvPr id="3" name="Sisällön paikkamerkki 2">
            <a:extLst>
              <a:ext uri="{FF2B5EF4-FFF2-40B4-BE49-F238E27FC236}">
                <a16:creationId xmlns:a16="http://schemas.microsoft.com/office/drawing/2014/main" id="{5800F3B1-AF2E-3D43-8C44-4C5555C09908}"/>
              </a:ext>
            </a:extLst>
          </p:cNvPr>
          <p:cNvSpPr>
            <a:spLocks noGrp="1"/>
          </p:cNvSpPr>
          <p:nvPr>
            <p:ph sz="half" idx="1"/>
          </p:nvPr>
        </p:nvSpPr>
        <p:spPr/>
        <p:txBody>
          <a:bodyPr vert="horz" lIns="91440" tIns="45720" rIns="91440" bIns="45720" rtlCol="0" anchor="t">
            <a:normAutofit/>
          </a:bodyPr>
          <a:lstStyle/>
          <a:p>
            <a:pPr>
              <a:lnSpc>
                <a:spcPct val="100000"/>
              </a:lnSpc>
            </a:pPr>
            <a:r>
              <a:rPr lang="fi-FI" altLang="fi-FI" dirty="0">
                <a:ea typeface="ＭＳ Ｐゴシック"/>
              </a:rPr>
              <a:t>Sisärakennusvaiheessa jokainen huone, käytävä </a:t>
            </a:r>
            <a:br>
              <a:rPr lang="fi-FI" altLang="fi-FI" dirty="0">
                <a:ea typeface="ＭＳ Ｐゴシック" panose="020B0600070205080204" pitchFamily="34" charset="-128"/>
              </a:rPr>
            </a:br>
            <a:r>
              <a:rPr lang="fi-FI" altLang="fi-FI" dirty="0">
                <a:ea typeface="ＭＳ Ｐゴシック"/>
              </a:rPr>
              <a:t>tai portaikko voi olla oma ruutunsa ja</a:t>
            </a:r>
            <a:endParaRPr lang="fi-FI" dirty="0">
              <a:ea typeface="ＭＳ Ｐゴシック"/>
            </a:endParaRPr>
          </a:p>
          <a:p>
            <a:pPr>
              <a:lnSpc>
                <a:spcPct val="100000"/>
              </a:lnSpc>
            </a:pPr>
            <a:r>
              <a:rPr lang="fi-FI" altLang="fi-FI" dirty="0">
                <a:ea typeface="ＭＳ Ｐゴシック" panose="020B0600070205080204" pitchFamily="34" charset="-128"/>
              </a:rPr>
              <a:t>Asuinkerrostalossa koko huoneisto ml. parveke arvioidaan yhtenä alueena</a:t>
            </a:r>
            <a:endParaRPr lang="fi-FI" altLang="fi-FI" dirty="0">
              <a:ea typeface="ＭＳ Ｐゴシック" panose="020B0600070205080204" pitchFamily="34" charset="-128"/>
              <a:cs typeface="Calibri" panose="020F0502020204030204"/>
            </a:endParaRPr>
          </a:p>
          <a:p>
            <a:pPr>
              <a:lnSpc>
                <a:spcPct val="100000"/>
              </a:lnSpc>
            </a:pPr>
            <a:endParaRPr lang="fi-FI">
              <a:cs typeface="Calibri" panose="020F0502020204030204"/>
            </a:endParaRPr>
          </a:p>
        </p:txBody>
      </p:sp>
      <p:sp>
        <p:nvSpPr>
          <p:cNvPr id="4" name="Sisällön paikkamerkki 3">
            <a:extLst>
              <a:ext uri="{FF2B5EF4-FFF2-40B4-BE49-F238E27FC236}">
                <a16:creationId xmlns:a16="http://schemas.microsoft.com/office/drawing/2014/main" id="{5AE478B3-601C-5942-B0C5-76799AF26B3C}"/>
              </a:ext>
            </a:extLst>
          </p:cNvPr>
          <p:cNvSpPr>
            <a:spLocks noGrp="1"/>
          </p:cNvSpPr>
          <p:nvPr>
            <p:ph sz="half" idx="2"/>
          </p:nvPr>
        </p:nvSpPr>
        <p:spPr/>
        <p:txBody>
          <a:bodyPr/>
          <a:lstStyle/>
          <a:p>
            <a:r>
              <a:rPr lang="fi-FI" dirty="0">
                <a:solidFill>
                  <a:srgbClr val="FF0000"/>
                </a:solidFill>
              </a:rPr>
              <a:t>Asuinkerrostalon pohjapiirustus tähän</a:t>
            </a:r>
          </a:p>
        </p:txBody>
      </p:sp>
    </p:spTree>
    <p:extLst>
      <p:ext uri="{BB962C8B-B14F-4D97-AF65-F5344CB8AC3E}">
        <p14:creationId xmlns:p14="http://schemas.microsoft.com/office/powerpoint/2010/main" val="1687597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DCE3665-8E1F-7E40-A6FF-C9806985B0B8}"/>
              </a:ext>
            </a:extLst>
          </p:cNvPr>
          <p:cNvSpPr>
            <a:spLocks noGrp="1"/>
          </p:cNvSpPr>
          <p:nvPr>
            <p:ph type="title"/>
          </p:nvPr>
        </p:nvSpPr>
        <p:spPr/>
        <p:txBody>
          <a:bodyPr/>
          <a:lstStyle/>
          <a:p>
            <a:r>
              <a:rPr lang="fi-FI" b="1" dirty="0"/>
              <a:t>Havaintokierros</a:t>
            </a:r>
            <a:endParaRPr lang="fi-FI" b="1" dirty="0">
              <a:cs typeface="Calibri Light"/>
            </a:endParaRPr>
          </a:p>
        </p:txBody>
      </p:sp>
      <p:sp>
        <p:nvSpPr>
          <p:cNvPr id="8" name="Sisällön paikkamerkki 7">
            <a:extLst>
              <a:ext uri="{FF2B5EF4-FFF2-40B4-BE49-F238E27FC236}">
                <a16:creationId xmlns:a16="http://schemas.microsoft.com/office/drawing/2014/main" id="{9F742FC7-C822-4F4A-9EA7-8FAA384A96DF}"/>
              </a:ext>
            </a:extLst>
          </p:cNvPr>
          <p:cNvSpPr>
            <a:spLocks noGrp="1"/>
          </p:cNvSpPr>
          <p:nvPr>
            <p:ph sz="half" idx="1"/>
          </p:nvPr>
        </p:nvSpPr>
        <p:spPr>
          <a:xfrm>
            <a:off x="682082" y="1827063"/>
            <a:ext cx="7628534" cy="4662153"/>
          </a:xfrm>
        </p:spPr>
        <p:txBody>
          <a:bodyPr vert="horz" lIns="91440" tIns="45720" rIns="91440" bIns="45720" rtlCol="0" anchor="t">
            <a:normAutofit fontScale="70000" lnSpcReduction="20000"/>
          </a:bodyPr>
          <a:lstStyle/>
          <a:p>
            <a:pPr marL="514350" indent="-514350">
              <a:lnSpc>
                <a:spcPct val="120000"/>
              </a:lnSpc>
              <a:buFont typeface="+mj-lt"/>
              <a:buAutoNum type="arabicPeriod" startAt="3"/>
            </a:pPr>
            <a:r>
              <a:rPr lang="fi-FI" altLang="fi-FI" dirty="0">
                <a:ea typeface="ＭＳ Ｐゴシック"/>
              </a:rPr>
              <a:t>Lomakkeen kaikki kohdat (1–6) käydään läpi jokaisen alueen kohdalla</a:t>
            </a:r>
            <a:endParaRPr lang="fi-FI"/>
          </a:p>
          <a:p>
            <a:pPr marL="514350" indent="-514350">
              <a:lnSpc>
                <a:spcPct val="120000"/>
              </a:lnSpc>
              <a:buFont typeface="+mj-lt"/>
              <a:buAutoNum type="arabicPeriod" startAt="3"/>
            </a:pPr>
            <a:r>
              <a:rPr lang="fi-FI" altLang="fi-FI" dirty="0">
                <a:ea typeface="ＭＳ Ｐゴシック"/>
              </a:rPr>
              <a:t>Merkitään havainnosta joko ”kunnossa” tai ”ei kunnossa” -merkintä</a:t>
            </a:r>
            <a:endParaRPr lang="fi-FI" altLang="fi-FI" dirty="0">
              <a:ea typeface="ＭＳ Ｐゴシック"/>
              <a:cs typeface="Calibri"/>
            </a:endParaRPr>
          </a:p>
          <a:p>
            <a:pPr lvl="1">
              <a:lnSpc>
                <a:spcPct val="120000"/>
              </a:lnSpc>
            </a:pPr>
            <a:r>
              <a:rPr lang="fi-FI" altLang="fi-FI" dirty="0">
                <a:ea typeface="ＭＳ Ｐゴシック" panose="020B0600070205080204" pitchFamily="34" charset="-128"/>
              </a:rPr>
              <a:t>Pikkujutut korjautetaan heti jos on aikaa</a:t>
            </a:r>
            <a:endParaRPr lang="fi-FI" altLang="fi-FI" dirty="0">
              <a:ea typeface="ＭＳ Ｐゴシック" panose="020B0600070205080204" pitchFamily="34" charset="-128"/>
              <a:cs typeface="Calibri" panose="020F0502020204030204"/>
            </a:endParaRPr>
          </a:p>
          <a:p>
            <a:pPr lvl="1">
              <a:lnSpc>
                <a:spcPct val="120000"/>
              </a:lnSpc>
            </a:pPr>
            <a:r>
              <a:rPr lang="fi-FI" altLang="fi-FI" dirty="0">
                <a:ea typeface="ＭＳ Ｐゴシック" panose="020B0600070205080204" pitchFamily="34" charset="-128"/>
              </a:rPr>
              <a:t>Vakavat puutteet heti kuntoon tai vähintään estetään vaaralle altistuminen</a:t>
            </a:r>
            <a:endParaRPr lang="fi-FI" altLang="fi-FI" dirty="0">
              <a:ea typeface="ＭＳ Ｐゴシック" panose="020B0600070205080204" pitchFamily="34" charset="-128"/>
              <a:cs typeface="Calibri" panose="020F0502020204030204"/>
            </a:endParaRPr>
          </a:p>
          <a:p>
            <a:pPr marL="514350" indent="-514350">
              <a:lnSpc>
                <a:spcPct val="120000"/>
              </a:lnSpc>
              <a:buFont typeface="+mj-lt"/>
              <a:buAutoNum type="arabicPeriod" startAt="3"/>
            </a:pPr>
            <a:r>
              <a:rPr lang="fi-FI" altLang="fi-FI" dirty="0">
                <a:ea typeface="ＭＳ Ｐゴシック"/>
              </a:rPr>
              <a:t>Lisätään havaintoihin liittyvät huomiot: esim. ”suojalasit pois silmiltä, koska suojalasit naarmuuntuneet: haki heti uudet; suojalasit voidaan pestä ja puhdistaa mm. sosiaalitilassa”</a:t>
            </a:r>
            <a:endParaRPr lang="fi-FI" altLang="fi-FI" dirty="0">
              <a:ea typeface="ＭＳ Ｐゴシック"/>
              <a:cs typeface="Calibri"/>
            </a:endParaRPr>
          </a:p>
          <a:p>
            <a:pPr marL="514350" indent="-514350">
              <a:lnSpc>
                <a:spcPct val="120000"/>
              </a:lnSpc>
              <a:buFont typeface="+mj-lt"/>
              <a:buAutoNum type="arabicPeriod" startAt="3"/>
            </a:pPr>
            <a:r>
              <a:rPr lang="fi-FI" dirty="0">
                <a:ea typeface="ＭＳ Ｐゴシック" panose="020B0600070205080204" pitchFamily="34" charset="-128"/>
              </a:rPr>
              <a:t>Korjausten aikataulun määrittäminen</a:t>
            </a:r>
            <a:endParaRPr lang="fi-FI" dirty="0">
              <a:ea typeface="ＭＳ Ｐゴシック" panose="020B0600070205080204" pitchFamily="34" charset="-128"/>
              <a:cs typeface="Calibri" panose="020F0502020204030204"/>
            </a:endParaRPr>
          </a:p>
          <a:p>
            <a:pPr marL="514350" indent="-514350">
              <a:lnSpc>
                <a:spcPct val="120000"/>
              </a:lnSpc>
              <a:buFont typeface="+mj-lt"/>
              <a:buAutoNum type="arabicPeriod" startAt="3"/>
            </a:pPr>
            <a:r>
              <a:rPr lang="fi-FI" altLang="fi-FI" dirty="0">
                <a:ea typeface="ＭＳ Ｐゴシック" panose="020B0600070205080204" pitchFamily="34" charset="-128"/>
              </a:rPr>
              <a:t>Mittaajat allekirjoittavat lomakkeen</a:t>
            </a:r>
            <a:endParaRPr lang="fi-FI" altLang="fi-FI" dirty="0">
              <a:ea typeface="ＭＳ Ｐゴシック" panose="020B0600070205080204" pitchFamily="34" charset="-128"/>
              <a:cs typeface="Calibri" panose="020F0502020204030204"/>
            </a:endParaRPr>
          </a:p>
          <a:p>
            <a:pPr marL="514350" indent="-514350">
              <a:lnSpc>
                <a:spcPct val="120000"/>
              </a:lnSpc>
              <a:buFont typeface="+mj-lt"/>
              <a:buAutoNum type="arabicPeriod" startAt="3"/>
            </a:pPr>
            <a:r>
              <a:rPr lang="fi-FI" dirty="0"/>
              <a:t>Korjausten kuittaaminen tehdyiksi lomakkeeseen</a:t>
            </a:r>
            <a:endParaRPr lang="fi-FI" dirty="0">
              <a:cs typeface="Calibri" panose="020F0502020204030204"/>
            </a:endParaRPr>
          </a:p>
        </p:txBody>
      </p:sp>
      <p:pic>
        <p:nvPicPr>
          <p:cNvPr id="9" name="Sisällön paikkamerkki 5">
            <a:extLst>
              <a:ext uri="{FF2B5EF4-FFF2-40B4-BE49-F238E27FC236}">
                <a16:creationId xmlns:a16="http://schemas.microsoft.com/office/drawing/2014/main" id="{3622A460-062C-8548-9240-A0C0EA7C5938}"/>
              </a:ext>
            </a:extLst>
          </p:cNvPr>
          <p:cNvPicPr>
            <a:picLocks noGrp="1" noChangeAspect="1"/>
          </p:cNvPicPr>
          <p:nvPr>
            <p:ph sz="half" idx="2"/>
          </p:nvPr>
        </p:nvPicPr>
        <p:blipFill>
          <a:blip r:embed="rId3"/>
          <a:stretch>
            <a:fillRect/>
          </a:stretch>
        </p:blipFill>
        <p:spPr>
          <a:xfrm>
            <a:off x="8466733" y="1825625"/>
            <a:ext cx="3358036" cy="4351338"/>
          </a:xfrm>
        </p:spPr>
      </p:pic>
    </p:spTree>
    <p:extLst>
      <p:ext uri="{BB962C8B-B14F-4D97-AF65-F5344CB8AC3E}">
        <p14:creationId xmlns:p14="http://schemas.microsoft.com/office/powerpoint/2010/main" val="1005151439"/>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Asiakirja" ma:contentTypeID="0x010100A3F6FD161635FE4BA274447770F33F92" ma:contentTypeVersion="13" ma:contentTypeDescription="Luo uusi asiakirja." ma:contentTypeScope="" ma:versionID="d636abe56c51b4129b1c070f6015851d">
  <xsd:schema xmlns:xsd="http://www.w3.org/2001/XMLSchema" xmlns:xs="http://www.w3.org/2001/XMLSchema" xmlns:p="http://schemas.microsoft.com/office/2006/metadata/properties" xmlns:ns2="3af19f82-bc65-4e45-a47c-deabbcd5f2bd" xmlns:ns3="d7782952-83ee-4b7f-b36b-e03bcc39e872" targetNamespace="http://schemas.microsoft.com/office/2006/metadata/properties" ma:root="true" ma:fieldsID="e8c00c77424e4713a04fcbc32fa06d0f" ns2:_="" ns3:_="">
    <xsd:import namespace="3af19f82-bc65-4e45-a47c-deabbcd5f2bd"/>
    <xsd:import namespace="d7782952-83ee-4b7f-b36b-e03bcc39e87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f19f82-bc65-4e45-a47c-deabbcd5f2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7782952-83ee-4b7f-b36b-e03bcc39e872" elementFormDefault="qualified">
    <xsd:import namespace="http://schemas.microsoft.com/office/2006/documentManagement/types"/>
    <xsd:import namespace="http://schemas.microsoft.com/office/infopath/2007/PartnerControls"/>
    <xsd:element name="SharedWithUsers" ma:index="16"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1B70731-CD8E-47D4-96AE-AA11F439641C}">
  <ds:schemaRefs>
    <ds:schemaRef ds:uri="http://schemas.microsoft.com/sharepoint/v3/contenttype/forms"/>
  </ds:schemaRefs>
</ds:datastoreItem>
</file>

<file path=customXml/itemProps2.xml><?xml version="1.0" encoding="utf-8"?>
<ds:datastoreItem xmlns:ds="http://schemas.openxmlformats.org/officeDocument/2006/customXml" ds:itemID="{6C8B0138-1D27-4B71-81E8-1592FA71C0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af19f82-bc65-4e45-a47c-deabbcd5f2bd"/>
    <ds:schemaRef ds:uri="d7782952-83ee-4b7f-b36b-e03bcc39e8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53DA466-96CC-4587-8EC8-AECA7C601B90}">
  <ds:schemaRefs>
    <ds:schemaRef ds:uri="http://purl.org/dc/terms/"/>
    <ds:schemaRef ds:uri="d7782952-83ee-4b7f-b36b-e03bcc39e872"/>
    <ds:schemaRef ds:uri="http://purl.org/dc/elements/1.1/"/>
    <ds:schemaRef ds:uri="http://schemas.microsoft.com/office/2006/documentManagement/types"/>
    <ds:schemaRef ds:uri="http://schemas.microsoft.com/office/infopath/2007/PartnerControls"/>
    <ds:schemaRef ds:uri="http://purl.org/dc/dcmitype/"/>
    <ds:schemaRef ds:uri="http://schemas.openxmlformats.org/package/2006/metadata/core-properties"/>
    <ds:schemaRef ds:uri="3af19f82-bc65-4e45-a47c-deabbcd5f2bd"/>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3745</TotalTime>
  <Words>6473</Words>
  <Application>Microsoft Office PowerPoint</Application>
  <PresentationFormat>Laajakuva</PresentationFormat>
  <Paragraphs>1052</Paragraphs>
  <Slides>40</Slides>
  <Notes>39</Notes>
  <HiddenSlides>0</HiddenSlides>
  <MMClips>0</MMClips>
  <ScaleCrop>false</ScaleCrop>
  <HeadingPairs>
    <vt:vector size="4" baseType="variant">
      <vt:variant>
        <vt:lpstr>Teema</vt:lpstr>
      </vt:variant>
      <vt:variant>
        <vt:i4>1</vt:i4>
      </vt:variant>
      <vt:variant>
        <vt:lpstr>Dian otsikot</vt:lpstr>
      </vt:variant>
      <vt:variant>
        <vt:i4>40</vt:i4>
      </vt:variant>
    </vt:vector>
  </HeadingPairs>
  <TitlesOfParts>
    <vt:vector size="41" baseType="lpstr">
      <vt:lpstr>Office-teema</vt:lpstr>
      <vt:lpstr>Työturvallisuus rakennusalalla</vt:lpstr>
      <vt:lpstr>20. Viikoittaiset kunnossapitotarkastukset</vt:lpstr>
      <vt:lpstr>TR- ja MVR-mittari</vt:lpstr>
      <vt:lpstr>Viikoittaiset kunnossapitotarkastukset</vt:lpstr>
      <vt:lpstr>TR- ja MVR -mittarien käyttöönotto työmaalla</vt:lpstr>
      <vt:lpstr>Seuranta ja tiedottaminen</vt:lpstr>
      <vt:lpstr>TR ja MVR -mittari, havaintokierros</vt:lpstr>
      <vt:lpstr>Alueiden valinta sisärakennusvaiheessa</vt:lpstr>
      <vt:lpstr>Havaintokierros</vt:lpstr>
      <vt:lpstr>Harjoitteet, TR-mittari</vt:lpstr>
      <vt:lpstr>1. TYÖSKENTELY</vt:lpstr>
      <vt:lpstr>1. TYÖSKENTELY?</vt:lpstr>
      <vt:lpstr>2. TELINEET, KULKUSILLAT, TIKKAAT</vt:lpstr>
      <vt:lpstr>2. TELINEET, KULKUSILLAT, TIKKAAT</vt:lpstr>
      <vt:lpstr>2. TELINEET, KULKUSILLAT, TIKKAAT</vt:lpstr>
      <vt:lpstr>2. TELINEET, KULKUSILLAT, TIKKAAT</vt:lpstr>
      <vt:lpstr>2. TELINEET, KULKUSILLAT, TIKKAAT</vt:lpstr>
      <vt:lpstr>2. TELINEET, KULKUSILLAT, TIKKAAT</vt:lpstr>
      <vt:lpstr>2. TELINEET, KULKUSILLAT, TIKKAAT</vt:lpstr>
      <vt:lpstr>2. TELINEET, KULKUSILLAT, TIKKAAT</vt:lpstr>
      <vt:lpstr>3. koneet ja välineet </vt:lpstr>
      <vt:lpstr>3. koneet ja välineet </vt:lpstr>
      <vt:lpstr>3. koneet ja välineet </vt:lpstr>
      <vt:lpstr>3. koneet ja välineet </vt:lpstr>
      <vt:lpstr>Havainnointi työmaalla</vt:lpstr>
      <vt:lpstr>4. putoamissuojaus </vt:lpstr>
      <vt:lpstr>4. putoamissuojaus, suojakaide </vt:lpstr>
      <vt:lpstr>4. putoamissuojaus, aukkosuoja </vt:lpstr>
      <vt:lpstr>4. putoamissuojaus, hissikuilusuoja </vt:lpstr>
      <vt:lpstr>4. putoamissuojaus, kaivanto </vt:lpstr>
      <vt:lpstr>5. sähkö ja valaistus </vt:lpstr>
      <vt:lpstr>5. sähkö ja valaistus, työpistevalaistus </vt:lpstr>
      <vt:lpstr>5. sähkö ja valaistus, sähkökeskus </vt:lpstr>
      <vt:lpstr>6a. järjestys ja jätehuolto </vt:lpstr>
      <vt:lpstr>6a. järjestys ja jätehuolto </vt:lpstr>
      <vt:lpstr>6a. järjestys ja jätehuolto </vt:lpstr>
      <vt:lpstr>6b. pölyisyys</vt:lpstr>
      <vt:lpstr>6B. Pölyisyys</vt:lpstr>
      <vt:lpstr>6A ja 6B Sosiaalitilat</vt:lpstr>
      <vt:lpstr>Harjoitteet, MVR-mittari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Tom Johnsson</dc:creator>
  <cp:lastModifiedBy>Tom Johnsson</cp:lastModifiedBy>
  <cp:revision>346</cp:revision>
  <dcterms:created xsi:type="dcterms:W3CDTF">2022-01-17T08:58:54Z</dcterms:created>
  <dcterms:modified xsi:type="dcterms:W3CDTF">2022-07-05T12:01:07Z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0x010100A3F6FD161635FE4BA274447770F33F92</vt:lpwstr>
  </property>
</Properties>
</file>