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3"/>
  </p:notesMasterIdLst>
  <p:sldIdLst>
    <p:sldId id="257" r:id="rId5"/>
    <p:sldId id="1209" r:id="rId6"/>
    <p:sldId id="1180" r:id="rId7"/>
    <p:sldId id="259" r:id="rId8"/>
    <p:sldId id="261" r:id="rId9"/>
    <p:sldId id="1177" r:id="rId10"/>
    <p:sldId id="1207" r:id="rId11"/>
    <p:sldId id="1208" r:id="rId12"/>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F4C1A11-593C-60AC-84AD-F68301876FA0}" v="230" dt="2022-07-04T14:58:27.505"/>
  </p1510:revLst>
</p1510:revInfo>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68409"/>
  </p:normalViewPr>
  <p:slideViewPr>
    <p:cSldViewPr snapToGrid="0" snapToObjects="1">
      <p:cViewPr varScale="1">
        <p:scale>
          <a:sx n="71" d="100"/>
          <a:sy n="71" d="100"/>
        </p:scale>
        <p:origin x="2024" y="-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om Johnsson" userId="b7be0a8f-eeb0-4f89-9b9b-f8558d5d107d" providerId="ADAL" clId="{D0BE390F-00C6-DA49-8341-460233820757}"/>
    <pc:docChg chg="undo custSel modSld">
      <pc:chgData name="Tom Johnsson" userId="b7be0a8f-eeb0-4f89-9b9b-f8558d5d107d" providerId="ADAL" clId="{D0BE390F-00C6-DA49-8341-460233820757}" dt="2022-02-14T15:12:47.253" v="1242" actId="20577"/>
      <pc:docMkLst>
        <pc:docMk/>
      </pc:docMkLst>
      <pc:sldChg chg="modSp mod">
        <pc:chgData name="Tom Johnsson" userId="b7be0a8f-eeb0-4f89-9b9b-f8558d5d107d" providerId="ADAL" clId="{D0BE390F-00C6-DA49-8341-460233820757}" dt="2022-02-14T09:27:53.681" v="587" actId="6549"/>
        <pc:sldMkLst>
          <pc:docMk/>
          <pc:sldMk cId="322418587" sldId="261"/>
        </pc:sldMkLst>
        <pc:spChg chg="mod">
          <ac:chgData name="Tom Johnsson" userId="b7be0a8f-eeb0-4f89-9b9b-f8558d5d107d" providerId="ADAL" clId="{D0BE390F-00C6-DA49-8341-460233820757}" dt="2022-02-11T08:51:32.619" v="544" actId="6549"/>
          <ac:spMkLst>
            <pc:docMk/>
            <pc:sldMk cId="322418587" sldId="261"/>
            <ac:spMk id="2" creationId="{00000000-0000-0000-0000-000000000000}"/>
          </ac:spMkLst>
        </pc:spChg>
        <pc:spChg chg="mod">
          <ac:chgData name="Tom Johnsson" userId="b7be0a8f-eeb0-4f89-9b9b-f8558d5d107d" providerId="ADAL" clId="{D0BE390F-00C6-DA49-8341-460233820757}" dt="2022-02-14T09:27:53.681" v="587" actId="6549"/>
          <ac:spMkLst>
            <pc:docMk/>
            <pc:sldMk cId="322418587" sldId="261"/>
            <ac:spMk id="3" creationId="{7FDAE7F7-2EFE-AD4C-BCC8-10F89626CC93}"/>
          </ac:spMkLst>
        </pc:spChg>
      </pc:sldChg>
      <pc:sldChg chg="modSp mod modNotesTx">
        <pc:chgData name="Tom Johnsson" userId="b7be0a8f-eeb0-4f89-9b9b-f8558d5d107d" providerId="ADAL" clId="{D0BE390F-00C6-DA49-8341-460233820757}" dt="2022-02-11T08:50:58.020" v="543" actId="6549"/>
        <pc:sldMkLst>
          <pc:docMk/>
          <pc:sldMk cId="3050364554" sldId="1180"/>
        </pc:sldMkLst>
        <pc:spChg chg="mod">
          <ac:chgData name="Tom Johnsson" userId="b7be0a8f-eeb0-4f89-9b9b-f8558d5d107d" providerId="ADAL" clId="{D0BE390F-00C6-DA49-8341-460233820757}" dt="2022-02-11T08:50:00.198" v="498" actId="20577"/>
          <ac:spMkLst>
            <pc:docMk/>
            <pc:sldMk cId="3050364554" sldId="1180"/>
            <ac:spMk id="3" creationId="{00000000-0000-0000-0000-000000000000}"/>
          </ac:spMkLst>
        </pc:spChg>
      </pc:sldChg>
      <pc:sldChg chg="modSp mod modNotesTx">
        <pc:chgData name="Tom Johnsson" userId="b7be0a8f-eeb0-4f89-9b9b-f8558d5d107d" providerId="ADAL" clId="{D0BE390F-00C6-DA49-8341-460233820757}" dt="2022-02-14T15:11:44.846" v="1240" actId="20577"/>
        <pc:sldMkLst>
          <pc:docMk/>
          <pc:sldMk cId="2753485600" sldId="1208"/>
        </pc:sldMkLst>
        <pc:spChg chg="mod">
          <ac:chgData name="Tom Johnsson" userId="b7be0a8f-eeb0-4f89-9b9b-f8558d5d107d" providerId="ADAL" clId="{D0BE390F-00C6-DA49-8341-460233820757}" dt="2022-02-14T15:10:49.937" v="1214" actId="6549"/>
          <ac:spMkLst>
            <pc:docMk/>
            <pc:sldMk cId="2753485600" sldId="1208"/>
            <ac:spMk id="3" creationId="{3B9722B9-5FD5-4F4A-8977-8A2BAEADE6B9}"/>
          </ac:spMkLst>
        </pc:spChg>
      </pc:sldChg>
      <pc:sldChg chg="modSp mod modNotesTx">
        <pc:chgData name="Tom Johnsson" userId="b7be0a8f-eeb0-4f89-9b9b-f8558d5d107d" providerId="ADAL" clId="{D0BE390F-00C6-DA49-8341-460233820757}" dt="2022-02-14T15:12:47.253" v="1242" actId="20577"/>
        <pc:sldMkLst>
          <pc:docMk/>
          <pc:sldMk cId="3899547992" sldId="1209"/>
        </pc:sldMkLst>
        <pc:spChg chg="mod">
          <ac:chgData name="Tom Johnsson" userId="b7be0a8f-eeb0-4f89-9b9b-f8558d5d107d" providerId="ADAL" clId="{D0BE390F-00C6-DA49-8341-460233820757}" dt="2022-02-14T15:12:47.253" v="1242" actId="20577"/>
          <ac:spMkLst>
            <pc:docMk/>
            <pc:sldMk cId="3899547992" sldId="1209"/>
            <ac:spMk id="2" creationId="{2C3152F2-47D2-5B43-B55C-0C6FA62D192D}"/>
          </ac:spMkLst>
        </pc:spChg>
      </pc:sldChg>
    </pc:docChg>
  </pc:docChgLst>
  <pc:docChgLst>
    <pc:chgData name="Tom Johnsson" userId="b7be0a8f-eeb0-4f89-9b9b-f8558d5d107d" providerId="ADAL" clId="{3467044F-46AF-0548-BB44-9863B198FA8D}"/>
    <pc:docChg chg="undo custSel modSld">
      <pc:chgData name="Tom Johnsson" userId="b7be0a8f-eeb0-4f89-9b9b-f8558d5d107d" providerId="ADAL" clId="{3467044F-46AF-0548-BB44-9863B198FA8D}" dt="2022-03-23T15:34:48.574" v="219" actId="20577"/>
      <pc:docMkLst>
        <pc:docMk/>
      </pc:docMkLst>
      <pc:sldChg chg="addSp delSp modSp mod">
        <pc:chgData name="Tom Johnsson" userId="b7be0a8f-eeb0-4f89-9b9b-f8558d5d107d" providerId="ADAL" clId="{3467044F-46AF-0548-BB44-9863B198FA8D}" dt="2022-03-23T15:34:48.574" v="219" actId="20577"/>
        <pc:sldMkLst>
          <pc:docMk/>
          <pc:sldMk cId="322418587" sldId="261"/>
        </pc:sldMkLst>
        <pc:spChg chg="mod">
          <ac:chgData name="Tom Johnsson" userId="b7be0a8f-eeb0-4f89-9b9b-f8558d5d107d" providerId="ADAL" clId="{3467044F-46AF-0548-BB44-9863B198FA8D}" dt="2022-03-23T15:34:48.574" v="219" actId="20577"/>
          <ac:spMkLst>
            <pc:docMk/>
            <pc:sldMk cId="322418587" sldId="261"/>
            <ac:spMk id="3" creationId="{7FDAE7F7-2EFE-AD4C-BCC8-10F89626CC93}"/>
          </ac:spMkLst>
        </pc:spChg>
        <pc:spChg chg="del">
          <ac:chgData name="Tom Johnsson" userId="b7be0a8f-eeb0-4f89-9b9b-f8558d5d107d" providerId="ADAL" clId="{3467044F-46AF-0548-BB44-9863B198FA8D}" dt="2022-03-23T15:34:10.263" v="166" actId="478"/>
          <ac:spMkLst>
            <pc:docMk/>
            <pc:sldMk cId="322418587" sldId="261"/>
            <ac:spMk id="5" creationId="{BCF3C07C-EA32-6F45-A77D-1D99318F606D}"/>
          </ac:spMkLst>
        </pc:spChg>
        <pc:picChg chg="add del mod">
          <ac:chgData name="Tom Johnsson" userId="b7be0a8f-eeb0-4f89-9b9b-f8558d5d107d" providerId="ADAL" clId="{3467044F-46AF-0548-BB44-9863B198FA8D}" dt="2022-03-23T15:34:24.974" v="173" actId="1076"/>
          <ac:picMkLst>
            <pc:docMk/>
            <pc:sldMk cId="322418587" sldId="261"/>
            <ac:picMk id="4" creationId="{00000000-0000-0000-0000-000000000000}"/>
          </ac:picMkLst>
        </pc:picChg>
      </pc:sldChg>
      <pc:sldChg chg="modSp mod modNotesTx">
        <pc:chgData name="Tom Johnsson" userId="b7be0a8f-eeb0-4f89-9b9b-f8558d5d107d" providerId="ADAL" clId="{3467044F-46AF-0548-BB44-9863B198FA8D}" dt="2022-03-23T15:33:41.425" v="163" actId="1076"/>
        <pc:sldMkLst>
          <pc:docMk/>
          <pc:sldMk cId="3899547992" sldId="1209"/>
        </pc:sldMkLst>
        <pc:picChg chg="mod">
          <ac:chgData name="Tom Johnsson" userId="b7be0a8f-eeb0-4f89-9b9b-f8558d5d107d" providerId="ADAL" clId="{3467044F-46AF-0548-BB44-9863B198FA8D}" dt="2022-03-23T15:33:41.425" v="163" actId="1076"/>
          <ac:picMkLst>
            <pc:docMk/>
            <pc:sldMk cId="3899547992" sldId="1209"/>
            <ac:picMk id="5" creationId="{64924C41-4D39-F340-B930-01EB5548ACE0}"/>
          </ac:picMkLst>
        </pc:picChg>
      </pc:sldChg>
    </pc:docChg>
  </pc:docChgLst>
  <pc:docChgLst>
    <pc:chgData name="Vieras" userId="S::urn:spo:anon#d9214d8e4d976c32e8b829dbbb46319c625128115deafc46e7be83654979aa84::" providerId="AD" clId="Web-{DF4C1A11-593C-60AC-84AD-F68301876FA0}"/>
    <pc:docChg chg="modSld">
      <pc:chgData name="Vieras" userId="S::urn:spo:anon#d9214d8e4d976c32e8b829dbbb46319c625128115deafc46e7be83654979aa84::" providerId="AD" clId="Web-{DF4C1A11-593C-60AC-84AD-F68301876FA0}" dt="2022-07-04T14:58:27.505" v="215" actId="20577"/>
      <pc:docMkLst>
        <pc:docMk/>
      </pc:docMkLst>
      <pc:sldChg chg="addSp modSp">
        <pc:chgData name="Vieras" userId="S::urn:spo:anon#d9214d8e4d976c32e8b829dbbb46319c625128115deafc46e7be83654979aa84::" providerId="AD" clId="Web-{DF4C1A11-593C-60AC-84AD-F68301876FA0}" dt="2022-07-04T14:48:44.349" v="51" actId="20577"/>
        <pc:sldMkLst>
          <pc:docMk/>
          <pc:sldMk cId="2983333208" sldId="257"/>
        </pc:sldMkLst>
        <pc:spChg chg="mod">
          <ac:chgData name="Vieras" userId="S::urn:spo:anon#d9214d8e4d976c32e8b829dbbb46319c625128115deafc46e7be83654979aa84::" providerId="AD" clId="Web-{DF4C1A11-593C-60AC-84AD-F68301876FA0}" dt="2022-07-04T14:48:14.255" v="8" actId="20577"/>
          <ac:spMkLst>
            <pc:docMk/>
            <pc:sldMk cId="2983333208" sldId="257"/>
            <ac:spMk id="2" creationId="{21413F7C-6E6E-5F40-A319-A3161358F85E}"/>
          </ac:spMkLst>
        </pc:spChg>
        <pc:spChg chg="mod">
          <ac:chgData name="Vieras" userId="S::urn:spo:anon#d9214d8e4d976c32e8b829dbbb46319c625128115deafc46e7be83654979aa84::" providerId="AD" clId="Web-{DF4C1A11-593C-60AC-84AD-F68301876FA0}" dt="2022-07-04T14:48:44.349" v="51" actId="20577"/>
          <ac:spMkLst>
            <pc:docMk/>
            <pc:sldMk cId="2983333208" sldId="257"/>
            <ac:spMk id="3" creationId="{0CD67FF9-BB5F-9E47-909F-58D111C8622C}"/>
          </ac:spMkLst>
        </pc:spChg>
        <pc:picChg chg="add mod ord">
          <ac:chgData name="Vieras" userId="S::urn:spo:anon#d9214d8e4d976c32e8b829dbbb46319c625128115deafc46e7be83654979aa84::" providerId="AD" clId="Web-{DF4C1A11-593C-60AC-84AD-F68301876FA0}" dt="2022-07-04T14:47:56.395" v="3"/>
          <ac:picMkLst>
            <pc:docMk/>
            <pc:sldMk cId="2983333208" sldId="257"/>
            <ac:picMk id="4" creationId="{BA25B273-701D-B028-B2B0-F1A8B2A4E925}"/>
          </ac:picMkLst>
        </pc:picChg>
      </pc:sldChg>
      <pc:sldChg chg="modSp">
        <pc:chgData name="Vieras" userId="S::urn:spo:anon#d9214d8e4d976c32e8b829dbbb46319c625128115deafc46e7be83654979aa84::" providerId="AD" clId="Web-{DF4C1A11-593C-60AC-84AD-F68301876FA0}" dt="2022-07-04T14:52:56.981" v="121" actId="20577"/>
        <pc:sldMkLst>
          <pc:docMk/>
          <pc:sldMk cId="2164910259" sldId="259"/>
        </pc:sldMkLst>
        <pc:spChg chg="mod">
          <ac:chgData name="Vieras" userId="S::urn:spo:anon#d9214d8e4d976c32e8b829dbbb46319c625128115deafc46e7be83654979aa84::" providerId="AD" clId="Web-{DF4C1A11-593C-60AC-84AD-F68301876FA0}" dt="2022-07-04T14:52:12.292" v="97" actId="20577"/>
          <ac:spMkLst>
            <pc:docMk/>
            <pc:sldMk cId="2164910259" sldId="259"/>
            <ac:spMk id="2" creationId="{E86B2731-6882-2A40-B7DF-F7EAAA990065}"/>
          </ac:spMkLst>
        </pc:spChg>
        <pc:spChg chg="mod">
          <ac:chgData name="Vieras" userId="S::urn:spo:anon#d9214d8e4d976c32e8b829dbbb46319c625128115deafc46e7be83654979aa84::" providerId="AD" clId="Web-{DF4C1A11-593C-60AC-84AD-F68301876FA0}" dt="2022-07-04T14:52:56.981" v="121" actId="20577"/>
          <ac:spMkLst>
            <pc:docMk/>
            <pc:sldMk cId="2164910259" sldId="259"/>
            <ac:spMk id="56322" creationId="{00000000-0000-0000-0000-000000000000}"/>
          </ac:spMkLst>
        </pc:spChg>
      </pc:sldChg>
      <pc:sldChg chg="modSp">
        <pc:chgData name="Vieras" userId="S::urn:spo:anon#d9214d8e4d976c32e8b829dbbb46319c625128115deafc46e7be83654979aa84::" providerId="AD" clId="Web-{DF4C1A11-593C-60AC-84AD-F68301876FA0}" dt="2022-07-04T14:54:33.327" v="147" actId="20577"/>
        <pc:sldMkLst>
          <pc:docMk/>
          <pc:sldMk cId="322418587" sldId="261"/>
        </pc:sldMkLst>
        <pc:spChg chg="mod">
          <ac:chgData name="Vieras" userId="S::urn:spo:anon#d9214d8e4d976c32e8b829dbbb46319c625128115deafc46e7be83654979aa84::" providerId="AD" clId="Web-{DF4C1A11-593C-60AC-84AD-F68301876FA0}" dt="2022-07-04T14:53:14.481" v="126" actId="1076"/>
          <ac:spMkLst>
            <pc:docMk/>
            <pc:sldMk cId="322418587" sldId="261"/>
            <ac:spMk id="2" creationId="{00000000-0000-0000-0000-000000000000}"/>
          </ac:spMkLst>
        </pc:spChg>
        <pc:spChg chg="mod">
          <ac:chgData name="Vieras" userId="S::urn:spo:anon#d9214d8e4d976c32e8b829dbbb46319c625128115deafc46e7be83654979aa84::" providerId="AD" clId="Web-{DF4C1A11-593C-60AC-84AD-F68301876FA0}" dt="2022-07-04T14:54:33.327" v="147" actId="20577"/>
          <ac:spMkLst>
            <pc:docMk/>
            <pc:sldMk cId="322418587" sldId="261"/>
            <ac:spMk id="3" creationId="{7FDAE7F7-2EFE-AD4C-BCC8-10F89626CC93}"/>
          </ac:spMkLst>
        </pc:spChg>
        <pc:picChg chg="mod">
          <ac:chgData name="Vieras" userId="S::urn:spo:anon#d9214d8e4d976c32e8b829dbbb46319c625128115deafc46e7be83654979aa84::" providerId="AD" clId="Web-{DF4C1A11-593C-60AC-84AD-F68301876FA0}" dt="2022-07-04T14:53:35.028" v="131" actId="14100"/>
          <ac:picMkLst>
            <pc:docMk/>
            <pc:sldMk cId="322418587" sldId="261"/>
            <ac:picMk id="4" creationId="{00000000-0000-0000-0000-000000000000}"/>
          </ac:picMkLst>
        </pc:picChg>
      </pc:sldChg>
      <pc:sldChg chg="modSp">
        <pc:chgData name="Vieras" userId="S::urn:spo:anon#d9214d8e4d976c32e8b829dbbb46319c625128115deafc46e7be83654979aa84::" providerId="AD" clId="Web-{DF4C1A11-593C-60AC-84AD-F68301876FA0}" dt="2022-07-04T14:56:21.048" v="169"/>
        <pc:sldMkLst>
          <pc:docMk/>
          <pc:sldMk cId="3516050105" sldId="1177"/>
        </pc:sldMkLst>
        <pc:spChg chg="mod">
          <ac:chgData name="Vieras" userId="S::urn:spo:anon#d9214d8e4d976c32e8b829dbbb46319c625128115deafc46e7be83654979aa84::" providerId="AD" clId="Web-{DF4C1A11-593C-60AC-84AD-F68301876FA0}" dt="2022-07-04T14:55:24.062" v="157" actId="20577"/>
          <ac:spMkLst>
            <pc:docMk/>
            <pc:sldMk cId="3516050105" sldId="1177"/>
            <ac:spMk id="2" creationId="{3EC916F0-BD87-324D-9AC3-784725B4DC8F}"/>
          </ac:spMkLst>
        </pc:spChg>
        <pc:graphicFrameChg chg="mod modGraphic">
          <ac:chgData name="Vieras" userId="S::urn:spo:anon#d9214d8e4d976c32e8b829dbbb46319c625128115deafc46e7be83654979aa84::" providerId="AD" clId="Web-{DF4C1A11-593C-60AC-84AD-F68301876FA0}" dt="2022-07-04T14:56:21.048" v="169"/>
          <ac:graphicFrameMkLst>
            <pc:docMk/>
            <pc:sldMk cId="3516050105" sldId="1177"/>
            <ac:graphicFrameMk id="5" creationId="{38EA08CD-6A7D-FD49-85DA-B70E6A523380}"/>
          </ac:graphicFrameMkLst>
        </pc:graphicFrameChg>
      </pc:sldChg>
      <pc:sldChg chg="modSp">
        <pc:chgData name="Vieras" userId="S::urn:spo:anon#d9214d8e4d976c32e8b829dbbb46319c625128115deafc46e7be83654979aa84::" providerId="AD" clId="Web-{DF4C1A11-593C-60AC-84AD-F68301876FA0}" dt="2022-07-04T14:52:00.401" v="95" actId="20577"/>
        <pc:sldMkLst>
          <pc:docMk/>
          <pc:sldMk cId="3050364554" sldId="1180"/>
        </pc:sldMkLst>
        <pc:spChg chg="mod">
          <ac:chgData name="Vieras" userId="S::urn:spo:anon#d9214d8e4d976c32e8b829dbbb46319c625128115deafc46e7be83654979aa84::" providerId="AD" clId="Web-{DF4C1A11-593C-60AC-84AD-F68301876FA0}" dt="2022-07-04T14:50:02.617" v="69" actId="20577"/>
          <ac:spMkLst>
            <pc:docMk/>
            <pc:sldMk cId="3050364554" sldId="1180"/>
            <ac:spMk id="2" creationId="{00000000-0000-0000-0000-000000000000}"/>
          </ac:spMkLst>
        </pc:spChg>
        <pc:spChg chg="mod">
          <ac:chgData name="Vieras" userId="S::urn:spo:anon#d9214d8e4d976c32e8b829dbbb46319c625128115deafc46e7be83654979aa84::" providerId="AD" clId="Web-{DF4C1A11-593C-60AC-84AD-F68301876FA0}" dt="2022-07-04T14:52:00.401" v="95" actId="20577"/>
          <ac:spMkLst>
            <pc:docMk/>
            <pc:sldMk cId="3050364554" sldId="1180"/>
            <ac:spMk id="3" creationId="{00000000-0000-0000-0000-000000000000}"/>
          </ac:spMkLst>
        </pc:spChg>
      </pc:sldChg>
      <pc:sldChg chg="modSp">
        <pc:chgData name="Vieras" userId="S::urn:spo:anon#d9214d8e4d976c32e8b829dbbb46319c625128115deafc46e7be83654979aa84::" providerId="AD" clId="Web-{DF4C1A11-593C-60AC-84AD-F68301876FA0}" dt="2022-07-04T14:57:31.238" v="187"/>
        <pc:sldMkLst>
          <pc:docMk/>
          <pc:sldMk cId="451684541" sldId="1207"/>
        </pc:sldMkLst>
        <pc:spChg chg="mod">
          <ac:chgData name="Vieras" userId="S::urn:spo:anon#d9214d8e4d976c32e8b829dbbb46319c625128115deafc46e7be83654979aa84::" providerId="AD" clId="Web-{DF4C1A11-593C-60AC-84AD-F68301876FA0}" dt="2022-07-04T14:57:05.674" v="179" actId="1076"/>
          <ac:spMkLst>
            <pc:docMk/>
            <pc:sldMk cId="451684541" sldId="1207"/>
            <ac:spMk id="2" creationId="{3EC916F0-BD87-324D-9AC3-784725B4DC8F}"/>
          </ac:spMkLst>
        </pc:spChg>
        <pc:graphicFrameChg chg="mod modGraphic">
          <ac:chgData name="Vieras" userId="S::urn:spo:anon#d9214d8e4d976c32e8b829dbbb46319c625128115deafc46e7be83654979aa84::" providerId="AD" clId="Web-{DF4C1A11-593C-60AC-84AD-F68301876FA0}" dt="2022-07-04T14:57:31.238" v="187"/>
          <ac:graphicFrameMkLst>
            <pc:docMk/>
            <pc:sldMk cId="451684541" sldId="1207"/>
            <ac:graphicFrameMk id="5" creationId="{38EA08CD-6A7D-FD49-85DA-B70E6A523380}"/>
          </ac:graphicFrameMkLst>
        </pc:graphicFrameChg>
      </pc:sldChg>
      <pc:sldChg chg="modSp">
        <pc:chgData name="Vieras" userId="S::urn:spo:anon#d9214d8e4d976c32e8b829dbbb46319c625128115deafc46e7be83654979aa84::" providerId="AD" clId="Web-{DF4C1A11-593C-60AC-84AD-F68301876FA0}" dt="2022-07-04T14:58:27.505" v="215" actId="20577"/>
        <pc:sldMkLst>
          <pc:docMk/>
          <pc:sldMk cId="2753485600" sldId="1208"/>
        </pc:sldMkLst>
        <pc:spChg chg="mod">
          <ac:chgData name="Vieras" userId="S::urn:spo:anon#d9214d8e4d976c32e8b829dbbb46319c625128115deafc46e7be83654979aa84::" providerId="AD" clId="Web-{DF4C1A11-593C-60AC-84AD-F68301876FA0}" dt="2022-07-04T14:57:40.472" v="189" actId="20577"/>
          <ac:spMkLst>
            <pc:docMk/>
            <pc:sldMk cId="2753485600" sldId="1208"/>
            <ac:spMk id="2" creationId="{F3C302E4-A708-6B45-944B-B2A5BE207B73}"/>
          </ac:spMkLst>
        </pc:spChg>
        <pc:spChg chg="mod">
          <ac:chgData name="Vieras" userId="S::urn:spo:anon#d9214d8e4d976c32e8b829dbbb46319c625128115deafc46e7be83654979aa84::" providerId="AD" clId="Web-{DF4C1A11-593C-60AC-84AD-F68301876FA0}" dt="2022-07-04T14:58:27.505" v="215" actId="20577"/>
          <ac:spMkLst>
            <pc:docMk/>
            <pc:sldMk cId="2753485600" sldId="1208"/>
            <ac:spMk id="3" creationId="{3B9722B9-5FD5-4F4A-8977-8A2BAEADE6B9}"/>
          </ac:spMkLst>
        </pc:spChg>
      </pc:sldChg>
      <pc:sldChg chg="modSp">
        <pc:chgData name="Vieras" userId="S::urn:spo:anon#d9214d8e4d976c32e8b829dbbb46319c625128115deafc46e7be83654979aa84::" providerId="AD" clId="Web-{DF4C1A11-593C-60AC-84AD-F68301876FA0}" dt="2022-07-04T14:58:03.160" v="199" actId="20577"/>
        <pc:sldMkLst>
          <pc:docMk/>
          <pc:sldMk cId="3899547992" sldId="1209"/>
        </pc:sldMkLst>
        <pc:spChg chg="mod">
          <ac:chgData name="Vieras" userId="S::urn:spo:anon#d9214d8e4d976c32e8b829dbbb46319c625128115deafc46e7be83654979aa84::" providerId="AD" clId="Web-{DF4C1A11-593C-60AC-84AD-F68301876FA0}" dt="2022-07-04T14:49:25.616" v="57" actId="14100"/>
          <ac:spMkLst>
            <pc:docMk/>
            <pc:sldMk cId="3899547992" sldId="1209"/>
            <ac:spMk id="2" creationId="{2C3152F2-47D2-5B43-B55C-0C6FA62D192D}"/>
          </ac:spMkLst>
        </pc:spChg>
        <pc:spChg chg="mod">
          <ac:chgData name="Vieras" userId="S::urn:spo:anon#d9214d8e4d976c32e8b829dbbb46319c625128115deafc46e7be83654979aa84::" providerId="AD" clId="Web-{DF4C1A11-593C-60AC-84AD-F68301876FA0}" dt="2022-07-04T14:58:03.160" v="199" actId="20577"/>
          <ac:spMkLst>
            <pc:docMk/>
            <pc:sldMk cId="3899547992" sldId="1209"/>
            <ac:spMk id="3" creationId="{45857A7A-0152-6145-B873-FAFE547D7BA8}"/>
          </ac:spMkLst>
        </pc:spChg>
        <pc:picChg chg="mod">
          <ac:chgData name="Vieras" userId="S::urn:spo:anon#d9214d8e4d976c32e8b829dbbb46319c625128115deafc46e7be83654979aa84::" providerId="AD" clId="Web-{DF4C1A11-593C-60AC-84AD-F68301876FA0}" dt="2022-07-04T14:49:40.304" v="61" actId="1076"/>
          <ac:picMkLst>
            <pc:docMk/>
            <pc:sldMk cId="3899547992" sldId="1209"/>
            <ac:picMk id="5" creationId="{64924C41-4D39-F340-B930-01EB5548ACE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4E03E54-4910-BA4A-BFD7-BC508DF6E219}" type="datetimeFigureOut">
              <a:rPr lang="sv-SE" smtClean="0"/>
              <a:t>2022-07-04</a:t>
            </a:fld>
            <a:endParaRPr lang="sv-SE"/>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sv-SE"/>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F5F943-126D-D64E-9946-FC897D6CA97D}" type="slidenum">
              <a:rPr lang="sv-SE" smtClean="0"/>
              <a:t>‹#›</a:t>
            </a:fld>
            <a:endParaRPr lang="sv-SE"/>
          </a:p>
        </p:txBody>
      </p:sp>
    </p:spTree>
    <p:extLst>
      <p:ext uri="{BB962C8B-B14F-4D97-AF65-F5344CB8AC3E}">
        <p14:creationId xmlns:p14="http://schemas.microsoft.com/office/powerpoint/2010/main" val="30905099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Oppimistavoite:</a:t>
            </a:r>
          </a:p>
          <a:p>
            <a:r>
              <a:rPr lang="fi-FI" dirty="0"/>
              <a:t>Opiskelija tietää mikä on TTS ja osaa tehdä työn turvallisuussuunnitelman työstä</a:t>
            </a:r>
          </a:p>
          <a:p>
            <a:endParaRPr lang="fi-FI" dirty="0"/>
          </a:p>
          <a:p>
            <a:r>
              <a:rPr lang="fi-FI" dirty="0"/>
              <a:t>TTS -prosessin tavoite: työ on sujuvaa, t</a:t>
            </a:r>
            <a:r>
              <a:rPr lang="fi-FI" dirty="0">
                <a:sym typeface="Wingdings" panose="05000000000000000000" pitchFamily="2" charset="2"/>
              </a:rPr>
              <a:t>yöstä terveenä kotiin </a:t>
            </a:r>
          </a:p>
          <a:p>
            <a:r>
              <a:rPr lang="fi-FI" dirty="0">
                <a:sym typeface="Wingdings" panose="05000000000000000000" pitchFamily="2" charset="2"/>
              </a:rPr>
              <a:t>Työt suunnitellaan ennalta yhteistyössä työporukassa siten, että tapaturman / työperäisen sairauden todennäköisyys on mahdollisimman pieni kaikissa työvaiheissa</a:t>
            </a:r>
          </a:p>
          <a:p>
            <a:r>
              <a:rPr lang="fi-FI" dirty="0">
                <a:sym typeface="Wingdings" panose="05000000000000000000" pitchFamily="2" charset="2"/>
              </a:rPr>
              <a:t>Työnjohdon rakentavan palaute suunnitelmiin (turvattomaan työskentelyyn puuttuminen ennalta)</a:t>
            </a:r>
          </a:p>
          <a:p>
            <a:r>
              <a:rPr lang="fi-FI" dirty="0">
                <a:sym typeface="Wingdings" panose="05000000000000000000" pitchFamily="2" charset="2"/>
              </a:rPr>
              <a:t>Työmaan työnjohto osoittaa kantavansa vastuunsa</a:t>
            </a:r>
          </a:p>
          <a:p>
            <a:endParaRPr lang="sv-SE" dirty="0"/>
          </a:p>
        </p:txBody>
      </p:sp>
      <p:sp>
        <p:nvSpPr>
          <p:cNvPr id="4" name="Dian numeron paikkamerkki 3"/>
          <p:cNvSpPr>
            <a:spLocks noGrp="1"/>
          </p:cNvSpPr>
          <p:nvPr>
            <p:ph type="sldNum" sz="quarter" idx="5"/>
          </p:nvPr>
        </p:nvSpPr>
        <p:spPr/>
        <p:txBody>
          <a:bodyPr/>
          <a:lstStyle/>
          <a:p>
            <a:fld id="{CEF19C58-54EC-CD47-916C-A887D6E56BEE}" type="slidenum">
              <a:rPr lang="sv-SE" smtClean="0"/>
              <a:t>2</a:t>
            </a:fld>
            <a:endParaRPr lang="sv-SE"/>
          </a:p>
        </p:txBody>
      </p:sp>
    </p:spTree>
    <p:extLst>
      <p:ext uri="{BB962C8B-B14F-4D97-AF65-F5344CB8AC3E}">
        <p14:creationId xmlns:p14="http://schemas.microsoft.com/office/powerpoint/2010/main" val="14132276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sv-SE" dirty="0"/>
          </a:p>
        </p:txBody>
      </p:sp>
      <p:sp>
        <p:nvSpPr>
          <p:cNvPr id="4" name="Dian numeron paikkamerkki 3"/>
          <p:cNvSpPr>
            <a:spLocks noGrp="1"/>
          </p:cNvSpPr>
          <p:nvPr>
            <p:ph type="sldNum" sz="quarter" idx="5"/>
          </p:nvPr>
        </p:nvSpPr>
        <p:spPr/>
        <p:txBody>
          <a:bodyPr/>
          <a:lstStyle/>
          <a:p>
            <a:fld id="{A5F5F943-126D-D64E-9946-FC897D6CA97D}" type="slidenum">
              <a:rPr lang="sv-SE" smtClean="0"/>
              <a:t>3</a:t>
            </a:fld>
            <a:endParaRPr lang="sv-SE"/>
          </a:p>
        </p:txBody>
      </p:sp>
    </p:spTree>
    <p:extLst>
      <p:ext uri="{BB962C8B-B14F-4D97-AF65-F5344CB8AC3E}">
        <p14:creationId xmlns:p14="http://schemas.microsoft.com/office/powerpoint/2010/main" val="34288833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ea typeface="Arial" charset="0"/>
                <a:cs typeface="Arial" charset="0"/>
              </a:rPr>
              <a:t>Työntekijä(t) tekevät/täyttävät itse tai yhdessä työnjohtajan kanssa TTS lomakkeen ja työnjohtaja hyväksyy lopullisen  suunnitelman (oma esimies)</a:t>
            </a:r>
          </a:p>
          <a:p>
            <a:pPr marL="971550" lvl="1" indent="-514350">
              <a:buFont typeface="+mj-lt"/>
              <a:buAutoNum type="arabicPeriod"/>
            </a:pPr>
            <a:r>
              <a:rPr lang="fi-FI" dirty="0">
                <a:ea typeface="Arial" charset="0"/>
                <a:cs typeface="Arial" charset="0"/>
              </a:rPr>
              <a:t>Mitä vaaroja kussakin työtehtävän työvaiheessa esiintyy (täytetään vaaranumerot lomakkeen alareunasta)</a:t>
            </a:r>
          </a:p>
          <a:p>
            <a:pPr marL="971550" lvl="1" indent="-514350">
              <a:buFont typeface="+mj-lt"/>
              <a:buAutoNum type="arabicPeriod"/>
            </a:pPr>
            <a:r>
              <a:rPr lang="fi-FI" dirty="0">
                <a:ea typeface="Arial" charset="0"/>
                <a:cs typeface="Arial" charset="0"/>
              </a:rPr>
              <a:t>Miten kussakin työvaiheessa tunnistetut vaarat suunnitellaan hallittavan (kirjataan ylös ne toimenpiteet jotka toteutetaan työvaiheen aikana tai ennakkoon vaarojen poistamiseksi tai hallitsemiseksi).</a:t>
            </a:r>
          </a:p>
          <a:p>
            <a:pPr marL="971550" lvl="1" indent="-514350">
              <a:buFont typeface="+mj-lt"/>
              <a:buAutoNum type="arabicPeriod"/>
            </a:pPr>
            <a:r>
              <a:rPr lang="fi-FI" dirty="0">
                <a:ea typeface="Arial" charset="0"/>
                <a:cs typeface="Arial" charset="0"/>
              </a:rPr>
              <a:t>Hallintatoimenpiteet tulee olla konkreettisia toteutettavia toimenpiteitä (esim. nostoapuväline kiinnitetään taakan nostokorvakkeisiin ja jos useampia niin maininta mihin korvakkeisiin, henkilönostimen alapuolinen työalue eristetään lippusiimalla 3 m kaikkiin suuntiin, jalkakäytävällä eristäminen aidoilla/mellakka-aidalla, työt työkohteen yläpuolella pysäytetään työn ajaksi, sovitaan järjestelystä työmaavastaavan kanssa jne. Siis pelkästään työskentely huolellisesti ei ole toimenpide se on muutenkin itsestään selvää)</a:t>
            </a:r>
          </a:p>
          <a:p>
            <a:r>
              <a:rPr lang="fi-FI" dirty="0">
                <a:ea typeface="Arial" charset="0"/>
                <a:cs typeface="Arial" charset="0"/>
              </a:rPr>
              <a:t>Työnjohdon tehtävät tehdyn </a:t>
            </a:r>
            <a:r>
              <a:rPr lang="fi-FI" dirty="0" err="1">
                <a:ea typeface="Arial" charset="0"/>
                <a:cs typeface="Arial" charset="0"/>
              </a:rPr>
              <a:t>TTS:n</a:t>
            </a:r>
            <a:r>
              <a:rPr lang="fi-FI" dirty="0">
                <a:ea typeface="Arial" charset="0"/>
                <a:cs typeface="Arial" charset="0"/>
              </a:rPr>
              <a:t> arvioimiseksi ja hyväksymisessä sekä valvonnassa</a:t>
            </a:r>
          </a:p>
          <a:p>
            <a:pPr lvl="1"/>
            <a:r>
              <a:rPr lang="fi-FI" dirty="0"/>
              <a:t>Pyytää tekijöitä selittämään mikä työtehtävä on ja miten se tehdään, kysyy ja kuuntelee</a:t>
            </a:r>
          </a:p>
          <a:p>
            <a:pPr lvl="1"/>
            <a:r>
              <a:rPr lang="fi-FI" dirty="0"/>
              <a:t>Vetää yhteen kuulemansa huomioiden sekä tekemisen että turvallisuuden</a:t>
            </a:r>
          </a:p>
          <a:p>
            <a:pPr lvl="1"/>
            <a:r>
              <a:rPr lang="fi-FI" dirty="0"/>
              <a:t>Valvoo että työtehtävä suoritetaan häiriöttä ja turvallisesti suunnitelman mukaan</a:t>
            </a:r>
          </a:p>
          <a:p>
            <a:pPr lvl="1"/>
            <a:r>
              <a:rPr lang="fi-FI" dirty="0"/>
              <a:t>Olosuhteiden muuttuessa suunnitelmaa tarkennetaan ja hyväksytetään työnjohdolla</a:t>
            </a:r>
          </a:p>
          <a:p>
            <a:pPr lvl="1"/>
            <a:endParaRPr lang="fi-FI" dirty="0"/>
          </a:p>
          <a:p>
            <a:endParaRPr lang="fi-FI" dirty="0"/>
          </a:p>
          <a:p>
            <a:endParaRPr lang="sv-SE" dirty="0"/>
          </a:p>
        </p:txBody>
      </p:sp>
      <p:sp>
        <p:nvSpPr>
          <p:cNvPr id="4" name="Dian numeron paikkamerkki 3"/>
          <p:cNvSpPr>
            <a:spLocks noGrp="1"/>
          </p:cNvSpPr>
          <p:nvPr>
            <p:ph type="sldNum" sz="quarter" idx="5"/>
          </p:nvPr>
        </p:nvSpPr>
        <p:spPr/>
        <p:txBody>
          <a:bodyPr/>
          <a:lstStyle/>
          <a:p>
            <a:fld id="{42833144-BDD4-5F43-8ECB-77D5AD30B620}" type="slidenum">
              <a:rPr lang="sv-SE" smtClean="0"/>
              <a:t>5</a:t>
            </a:fld>
            <a:endParaRPr lang="sv-SE"/>
          </a:p>
        </p:txBody>
      </p:sp>
    </p:spTree>
    <p:extLst>
      <p:ext uri="{BB962C8B-B14F-4D97-AF65-F5344CB8AC3E}">
        <p14:creationId xmlns:p14="http://schemas.microsoft.com/office/powerpoint/2010/main" val="35330621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sv-SE" dirty="0"/>
          </a:p>
        </p:txBody>
      </p:sp>
      <p:sp>
        <p:nvSpPr>
          <p:cNvPr id="4" name="Dian numeron paikkamerkki 3"/>
          <p:cNvSpPr>
            <a:spLocks noGrp="1"/>
          </p:cNvSpPr>
          <p:nvPr>
            <p:ph type="sldNum" sz="quarter" idx="5"/>
          </p:nvPr>
        </p:nvSpPr>
        <p:spPr/>
        <p:txBody>
          <a:bodyPr/>
          <a:lstStyle/>
          <a:p>
            <a:fld id="{A5F5F943-126D-D64E-9946-FC897D6CA97D}" type="slidenum">
              <a:rPr lang="sv-SE" smtClean="0"/>
              <a:t>6</a:t>
            </a:fld>
            <a:endParaRPr lang="sv-SE"/>
          </a:p>
        </p:txBody>
      </p:sp>
    </p:spTree>
    <p:extLst>
      <p:ext uri="{BB962C8B-B14F-4D97-AF65-F5344CB8AC3E}">
        <p14:creationId xmlns:p14="http://schemas.microsoft.com/office/powerpoint/2010/main" val="7473031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sv-SE" dirty="0"/>
          </a:p>
        </p:txBody>
      </p:sp>
      <p:sp>
        <p:nvSpPr>
          <p:cNvPr id="4" name="Dian numeron paikkamerkki 3"/>
          <p:cNvSpPr>
            <a:spLocks noGrp="1"/>
          </p:cNvSpPr>
          <p:nvPr>
            <p:ph type="sldNum" sz="quarter" idx="5"/>
          </p:nvPr>
        </p:nvSpPr>
        <p:spPr/>
        <p:txBody>
          <a:bodyPr/>
          <a:lstStyle/>
          <a:p>
            <a:fld id="{A5F5F943-126D-D64E-9946-FC897D6CA97D}" type="slidenum">
              <a:rPr lang="sv-SE" smtClean="0"/>
              <a:t>7</a:t>
            </a:fld>
            <a:endParaRPr lang="sv-SE"/>
          </a:p>
        </p:txBody>
      </p:sp>
    </p:spTree>
    <p:extLst>
      <p:ext uri="{BB962C8B-B14F-4D97-AF65-F5344CB8AC3E}">
        <p14:creationId xmlns:p14="http://schemas.microsoft.com/office/powerpoint/2010/main" val="35881827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ea typeface="Arial" charset="0"/>
                <a:cs typeface="Arial" charset="0"/>
              </a:rPr>
              <a:t>Opiskelijat täyttävät itse TTS lomakkeen ja </a:t>
            </a:r>
            <a:r>
              <a:rPr lang="fi-FI">
                <a:ea typeface="Arial" charset="0"/>
                <a:cs typeface="Arial" charset="0"/>
              </a:rPr>
              <a:t>esittävät suunnitelmansa opettajalle</a:t>
            </a:r>
            <a:endParaRPr lang="fi-FI" dirty="0">
              <a:ea typeface="Arial" charset="0"/>
              <a:cs typeface="Arial" charset="0"/>
            </a:endParaRPr>
          </a:p>
          <a:p>
            <a:pPr marL="971550" lvl="1" indent="-514350">
              <a:buFont typeface="+mj-lt"/>
              <a:buAutoNum type="arabicPeriod"/>
            </a:pPr>
            <a:r>
              <a:rPr lang="fi-FI" dirty="0">
                <a:ea typeface="Arial" charset="0"/>
                <a:cs typeface="Arial" charset="0"/>
              </a:rPr>
              <a:t>Mitä työssä tehdään työvaiheittain (esim. mittaus, materiaalit, materiaalien työstö, kokoaminen, kiinnittäminen, jälkien siivoaminen)</a:t>
            </a:r>
          </a:p>
          <a:p>
            <a:pPr marL="971550" lvl="1" indent="-514350">
              <a:buFont typeface="+mj-lt"/>
              <a:buAutoNum type="arabicPeriod"/>
            </a:pPr>
            <a:r>
              <a:rPr lang="fi-FI" dirty="0">
                <a:ea typeface="Arial" charset="0"/>
                <a:cs typeface="Arial" charset="0"/>
              </a:rPr>
              <a:t>Mitä vaaroja kussakin työtehtävän työvaiheessa esiintyy (täytetään vaaranumerot lomakkeen alareunasta)</a:t>
            </a:r>
          </a:p>
          <a:p>
            <a:pPr marL="971550" lvl="1" indent="-514350">
              <a:buFont typeface="+mj-lt"/>
              <a:buAutoNum type="arabicPeriod"/>
            </a:pPr>
            <a:r>
              <a:rPr lang="fi-FI" dirty="0">
                <a:ea typeface="Arial" charset="0"/>
                <a:cs typeface="Arial" charset="0"/>
              </a:rPr>
              <a:t>Miten kussakin työvaiheessa tunnistetut vaarat suunnitellaan hallittavan (kirjataan ylös ne toimenpiteet jotka toteutetaan työvaiheen aikana tai ennakkoon vaarojen poistamiseksi tai hallitsemiseksi).</a:t>
            </a:r>
          </a:p>
          <a:p>
            <a:pPr marL="971550" lvl="1" indent="-514350">
              <a:buFont typeface="+mj-lt"/>
              <a:buAutoNum type="arabicPeriod"/>
            </a:pPr>
            <a:r>
              <a:rPr lang="fi-FI" dirty="0">
                <a:ea typeface="Arial" charset="0"/>
                <a:cs typeface="Arial" charset="0"/>
              </a:rPr>
              <a:t>Hallintatoimenpiteet tulee olla konkreettisia toteutettavia toimenpiteitä (esim. nostoapuväline (tyyppi / malli) kiinnitetään taakan nostokorvakkeisiin ja jos useampia niin maininta mihin korvakkeisiin, henkilönostimen alapuolinen työalue eristetään kevytaidoilla 3 m kaikkiin suuntiin, jalkakäytävällä eristäminen mellakka-aidalla, työt työkohteen yläpuolella pysäytetään työn ajaksi, sovitaan järjestelystä työmaavastaavan kanssa jne. Siis pelkästään työskentely huolellisesti ei ole toimenpide se on muutenkin itsestään selvää ja jos vaaraa torjutaan henkilönsuojaimilla niin mitkä ominaisuudet suojaimelta vaaditaan (esim. umpinaiset silmiensuojaimet luokka F, viiltosuojakäsineet luokka 5, kohdepoistoimurin luokitus pölyn vaaraominaisuuden perusteella jne.)  </a:t>
            </a:r>
          </a:p>
          <a:p>
            <a:endParaRPr lang="fi-FI" dirty="0">
              <a:ea typeface="Arial" charset="0"/>
              <a:cs typeface="Arial" charset="0"/>
            </a:endParaRPr>
          </a:p>
          <a:p>
            <a:r>
              <a:rPr lang="fi-FI" dirty="0">
                <a:ea typeface="Arial" charset="0"/>
                <a:cs typeface="Arial" charset="0"/>
              </a:rPr>
              <a:t>Opettajan tehtävät tehdyn </a:t>
            </a:r>
            <a:r>
              <a:rPr lang="fi-FI" dirty="0" err="1">
                <a:ea typeface="Arial" charset="0"/>
                <a:cs typeface="Arial" charset="0"/>
              </a:rPr>
              <a:t>TTS:n</a:t>
            </a:r>
            <a:r>
              <a:rPr lang="fi-FI" dirty="0">
                <a:ea typeface="Arial" charset="0"/>
                <a:cs typeface="Arial" charset="0"/>
              </a:rPr>
              <a:t> arvioimiseksi ja hyväksymisessä sekä valvonnassa</a:t>
            </a:r>
          </a:p>
          <a:p>
            <a:pPr lvl="1"/>
            <a:r>
              <a:rPr lang="fi-FI" dirty="0"/>
              <a:t>Pyytää tekijöitä selittämään mikä työtehtävä on ja miten se tehdään, kysyy ja kuuntelee</a:t>
            </a:r>
          </a:p>
          <a:p>
            <a:pPr lvl="1"/>
            <a:r>
              <a:rPr lang="fi-FI" dirty="0"/>
              <a:t>Vetää yhteen kuulemansa huomioiden sekä tekemisen että turvallisuuden</a:t>
            </a:r>
          </a:p>
          <a:p>
            <a:pPr lvl="1"/>
            <a:r>
              <a:rPr lang="fi-FI" dirty="0"/>
              <a:t>(Valvoo että työtehtävä suoritetaan häiriöttä ja turvallisesti suunnitelman mukaan)</a:t>
            </a:r>
          </a:p>
          <a:p>
            <a:pPr lvl="1"/>
            <a:r>
              <a:rPr lang="fi-FI" dirty="0"/>
              <a:t>(Olosuhteiden muuttuessa suunnitelmaa tarkennetaan ja hyväksytetään työnjohdolla)</a:t>
            </a:r>
          </a:p>
          <a:p>
            <a:pPr lvl="1"/>
            <a:endParaRPr lang="fi-FI" dirty="0"/>
          </a:p>
          <a:p>
            <a:endParaRPr lang="fi-FI" dirty="0"/>
          </a:p>
          <a:p>
            <a:endParaRPr lang="sv-SE" dirty="0"/>
          </a:p>
          <a:p>
            <a:endParaRPr lang="sv-SE" dirty="0"/>
          </a:p>
        </p:txBody>
      </p:sp>
      <p:sp>
        <p:nvSpPr>
          <p:cNvPr id="4" name="Dian numeron paikkamerkki 3"/>
          <p:cNvSpPr>
            <a:spLocks noGrp="1"/>
          </p:cNvSpPr>
          <p:nvPr>
            <p:ph type="sldNum" sz="quarter" idx="5"/>
          </p:nvPr>
        </p:nvSpPr>
        <p:spPr/>
        <p:txBody>
          <a:bodyPr/>
          <a:lstStyle/>
          <a:p>
            <a:fld id="{A5F5F943-126D-D64E-9946-FC897D6CA97D}" type="slidenum">
              <a:rPr lang="sv-SE" smtClean="0"/>
              <a:t>8</a:t>
            </a:fld>
            <a:endParaRPr lang="sv-SE"/>
          </a:p>
        </p:txBody>
      </p:sp>
    </p:spTree>
    <p:extLst>
      <p:ext uri="{BB962C8B-B14F-4D97-AF65-F5344CB8AC3E}">
        <p14:creationId xmlns:p14="http://schemas.microsoft.com/office/powerpoint/2010/main" val="1945193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CE04D76-2177-BE4C-89C4-30C4D53F2931}"/>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endParaRPr lang="sv-SE"/>
          </a:p>
        </p:txBody>
      </p:sp>
      <p:sp>
        <p:nvSpPr>
          <p:cNvPr id="3" name="Alaotsikko 2">
            <a:extLst>
              <a:ext uri="{FF2B5EF4-FFF2-40B4-BE49-F238E27FC236}">
                <a16:creationId xmlns:a16="http://schemas.microsoft.com/office/drawing/2014/main" id="{F8403A0A-5A75-B640-BC47-A202A053B77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sv-SE"/>
          </a:p>
        </p:txBody>
      </p:sp>
      <p:sp>
        <p:nvSpPr>
          <p:cNvPr id="4" name="Päivämäärän paikkamerkki 3">
            <a:extLst>
              <a:ext uri="{FF2B5EF4-FFF2-40B4-BE49-F238E27FC236}">
                <a16:creationId xmlns:a16="http://schemas.microsoft.com/office/drawing/2014/main" id="{9C849C68-4E08-1E4B-9C5B-0E82F6502AD5}"/>
              </a:ext>
            </a:extLst>
          </p:cNvPr>
          <p:cNvSpPr>
            <a:spLocks noGrp="1"/>
          </p:cNvSpPr>
          <p:nvPr>
            <p:ph type="dt" sz="half" idx="10"/>
          </p:nvPr>
        </p:nvSpPr>
        <p:spPr/>
        <p:txBody>
          <a:bodyPr/>
          <a:lstStyle/>
          <a:p>
            <a:fld id="{BE13DFA1-6DE4-0D40-AF84-ED70A206D89F}" type="datetimeFigureOut">
              <a:rPr lang="sv-SE" smtClean="0"/>
              <a:t>2022-07-04</a:t>
            </a:fld>
            <a:endParaRPr lang="sv-SE"/>
          </a:p>
        </p:txBody>
      </p:sp>
      <p:sp>
        <p:nvSpPr>
          <p:cNvPr id="5" name="Alatunnisteen paikkamerkki 4">
            <a:extLst>
              <a:ext uri="{FF2B5EF4-FFF2-40B4-BE49-F238E27FC236}">
                <a16:creationId xmlns:a16="http://schemas.microsoft.com/office/drawing/2014/main" id="{F987C690-8E07-594B-AD61-532BA6B09738}"/>
              </a:ext>
            </a:extLst>
          </p:cNvPr>
          <p:cNvSpPr>
            <a:spLocks noGrp="1"/>
          </p:cNvSpPr>
          <p:nvPr>
            <p:ph type="ftr" sz="quarter" idx="11"/>
          </p:nvPr>
        </p:nvSpPr>
        <p:spPr/>
        <p:txBody>
          <a:bodyPr/>
          <a:lstStyle/>
          <a:p>
            <a:endParaRPr lang="sv-SE"/>
          </a:p>
        </p:txBody>
      </p:sp>
      <p:sp>
        <p:nvSpPr>
          <p:cNvPr id="6" name="Dian numeron paikkamerkki 5">
            <a:extLst>
              <a:ext uri="{FF2B5EF4-FFF2-40B4-BE49-F238E27FC236}">
                <a16:creationId xmlns:a16="http://schemas.microsoft.com/office/drawing/2014/main" id="{79567C99-A7A5-F847-90B1-6E75E05D7DBA}"/>
              </a:ext>
            </a:extLst>
          </p:cNvPr>
          <p:cNvSpPr>
            <a:spLocks noGrp="1"/>
          </p:cNvSpPr>
          <p:nvPr>
            <p:ph type="sldNum" sz="quarter" idx="12"/>
          </p:nvPr>
        </p:nvSpPr>
        <p:spPr/>
        <p:txBody>
          <a:bodyPr/>
          <a:lstStyle/>
          <a:p>
            <a:fld id="{05213B3D-F01B-ED47-A1BB-CB24F1C70785}" type="slidenum">
              <a:rPr lang="sv-SE" smtClean="0"/>
              <a:t>‹#›</a:t>
            </a:fld>
            <a:endParaRPr lang="sv-SE"/>
          </a:p>
        </p:txBody>
      </p:sp>
    </p:spTree>
    <p:extLst>
      <p:ext uri="{BB962C8B-B14F-4D97-AF65-F5344CB8AC3E}">
        <p14:creationId xmlns:p14="http://schemas.microsoft.com/office/powerpoint/2010/main" val="24110246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0991B1B-2CEA-C645-94B8-92BEF84389D9}"/>
              </a:ext>
            </a:extLst>
          </p:cNvPr>
          <p:cNvSpPr>
            <a:spLocks noGrp="1"/>
          </p:cNvSpPr>
          <p:nvPr>
            <p:ph type="title"/>
          </p:nvPr>
        </p:nvSpPr>
        <p:spPr/>
        <p:txBody>
          <a:bodyPr/>
          <a:lstStyle/>
          <a:p>
            <a:r>
              <a:rPr lang="fi-FI"/>
              <a:t>Muokkaa ots. perustyyl. napsautt.</a:t>
            </a:r>
            <a:endParaRPr lang="sv-SE"/>
          </a:p>
        </p:txBody>
      </p:sp>
      <p:sp>
        <p:nvSpPr>
          <p:cNvPr id="3" name="Pystysuoran tekstin paikkamerkki 2">
            <a:extLst>
              <a:ext uri="{FF2B5EF4-FFF2-40B4-BE49-F238E27FC236}">
                <a16:creationId xmlns:a16="http://schemas.microsoft.com/office/drawing/2014/main" id="{941B8F79-1214-9C4E-A070-944B52126445}"/>
              </a:ext>
            </a:extLst>
          </p:cNvPr>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sv-SE"/>
          </a:p>
        </p:txBody>
      </p:sp>
      <p:sp>
        <p:nvSpPr>
          <p:cNvPr id="4" name="Päivämäärän paikkamerkki 3">
            <a:extLst>
              <a:ext uri="{FF2B5EF4-FFF2-40B4-BE49-F238E27FC236}">
                <a16:creationId xmlns:a16="http://schemas.microsoft.com/office/drawing/2014/main" id="{46126A53-1AA2-AA4F-9CC8-D36D2AE214E7}"/>
              </a:ext>
            </a:extLst>
          </p:cNvPr>
          <p:cNvSpPr>
            <a:spLocks noGrp="1"/>
          </p:cNvSpPr>
          <p:nvPr>
            <p:ph type="dt" sz="half" idx="10"/>
          </p:nvPr>
        </p:nvSpPr>
        <p:spPr/>
        <p:txBody>
          <a:bodyPr/>
          <a:lstStyle/>
          <a:p>
            <a:fld id="{BE13DFA1-6DE4-0D40-AF84-ED70A206D89F}" type="datetimeFigureOut">
              <a:rPr lang="sv-SE" smtClean="0"/>
              <a:t>2022-07-04</a:t>
            </a:fld>
            <a:endParaRPr lang="sv-SE"/>
          </a:p>
        </p:txBody>
      </p:sp>
      <p:sp>
        <p:nvSpPr>
          <p:cNvPr id="5" name="Alatunnisteen paikkamerkki 4">
            <a:extLst>
              <a:ext uri="{FF2B5EF4-FFF2-40B4-BE49-F238E27FC236}">
                <a16:creationId xmlns:a16="http://schemas.microsoft.com/office/drawing/2014/main" id="{1F2BBD8A-5009-4C4A-907C-94FEAC2D66D8}"/>
              </a:ext>
            </a:extLst>
          </p:cNvPr>
          <p:cNvSpPr>
            <a:spLocks noGrp="1"/>
          </p:cNvSpPr>
          <p:nvPr>
            <p:ph type="ftr" sz="quarter" idx="11"/>
          </p:nvPr>
        </p:nvSpPr>
        <p:spPr/>
        <p:txBody>
          <a:bodyPr/>
          <a:lstStyle/>
          <a:p>
            <a:endParaRPr lang="sv-SE"/>
          </a:p>
        </p:txBody>
      </p:sp>
      <p:sp>
        <p:nvSpPr>
          <p:cNvPr id="6" name="Dian numeron paikkamerkki 5">
            <a:extLst>
              <a:ext uri="{FF2B5EF4-FFF2-40B4-BE49-F238E27FC236}">
                <a16:creationId xmlns:a16="http://schemas.microsoft.com/office/drawing/2014/main" id="{2DE8E4F6-873D-C043-BF07-BA5CBA2A066F}"/>
              </a:ext>
            </a:extLst>
          </p:cNvPr>
          <p:cNvSpPr>
            <a:spLocks noGrp="1"/>
          </p:cNvSpPr>
          <p:nvPr>
            <p:ph type="sldNum" sz="quarter" idx="12"/>
          </p:nvPr>
        </p:nvSpPr>
        <p:spPr/>
        <p:txBody>
          <a:bodyPr/>
          <a:lstStyle/>
          <a:p>
            <a:fld id="{05213B3D-F01B-ED47-A1BB-CB24F1C70785}" type="slidenum">
              <a:rPr lang="sv-SE" smtClean="0"/>
              <a:t>‹#›</a:t>
            </a:fld>
            <a:endParaRPr lang="sv-SE"/>
          </a:p>
        </p:txBody>
      </p:sp>
    </p:spTree>
    <p:extLst>
      <p:ext uri="{BB962C8B-B14F-4D97-AF65-F5344CB8AC3E}">
        <p14:creationId xmlns:p14="http://schemas.microsoft.com/office/powerpoint/2010/main" val="2139854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70AF6A9D-B533-BC41-A685-CB9263A91C72}"/>
              </a:ext>
            </a:extLst>
          </p:cNvPr>
          <p:cNvSpPr>
            <a:spLocks noGrp="1"/>
          </p:cNvSpPr>
          <p:nvPr>
            <p:ph type="title" orient="vert"/>
          </p:nvPr>
        </p:nvSpPr>
        <p:spPr>
          <a:xfrm>
            <a:off x="8724900" y="365125"/>
            <a:ext cx="2628900" cy="5811838"/>
          </a:xfrm>
        </p:spPr>
        <p:txBody>
          <a:bodyPr vert="eaVert"/>
          <a:lstStyle/>
          <a:p>
            <a:r>
              <a:rPr lang="fi-FI"/>
              <a:t>Muokkaa ots. perustyyl. napsautt.</a:t>
            </a:r>
            <a:endParaRPr lang="sv-SE"/>
          </a:p>
        </p:txBody>
      </p:sp>
      <p:sp>
        <p:nvSpPr>
          <p:cNvPr id="3" name="Pystysuoran tekstin paikkamerkki 2">
            <a:extLst>
              <a:ext uri="{FF2B5EF4-FFF2-40B4-BE49-F238E27FC236}">
                <a16:creationId xmlns:a16="http://schemas.microsoft.com/office/drawing/2014/main" id="{35ADDFD4-1589-F84A-961C-A62E85956ED5}"/>
              </a:ext>
            </a:extLst>
          </p:cNvPr>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sv-SE"/>
          </a:p>
        </p:txBody>
      </p:sp>
      <p:sp>
        <p:nvSpPr>
          <p:cNvPr id="4" name="Päivämäärän paikkamerkki 3">
            <a:extLst>
              <a:ext uri="{FF2B5EF4-FFF2-40B4-BE49-F238E27FC236}">
                <a16:creationId xmlns:a16="http://schemas.microsoft.com/office/drawing/2014/main" id="{75F27D64-4EF0-D140-AFF4-9F2CAA1D8F2D}"/>
              </a:ext>
            </a:extLst>
          </p:cNvPr>
          <p:cNvSpPr>
            <a:spLocks noGrp="1"/>
          </p:cNvSpPr>
          <p:nvPr>
            <p:ph type="dt" sz="half" idx="10"/>
          </p:nvPr>
        </p:nvSpPr>
        <p:spPr/>
        <p:txBody>
          <a:bodyPr/>
          <a:lstStyle/>
          <a:p>
            <a:fld id="{BE13DFA1-6DE4-0D40-AF84-ED70A206D89F}" type="datetimeFigureOut">
              <a:rPr lang="sv-SE" smtClean="0"/>
              <a:t>2022-07-04</a:t>
            </a:fld>
            <a:endParaRPr lang="sv-SE"/>
          </a:p>
        </p:txBody>
      </p:sp>
      <p:sp>
        <p:nvSpPr>
          <p:cNvPr id="5" name="Alatunnisteen paikkamerkki 4">
            <a:extLst>
              <a:ext uri="{FF2B5EF4-FFF2-40B4-BE49-F238E27FC236}">
                <a16:creationId xmlns:a16="http://schemas.microsoft.com/office/drawing/2014/main" id="{361D1FAD-B584-A641-82DC-F88766B12300}"/>
              </a:ext>
            </a:extLst>
          </p:cNvPr>
          <p:cNvSpPr>
            <a:spLocks noGrp="1"/>
          </p:cNvSpPr>
          <p:nvPr>
            <p:ph type="ftr" sz="quarter" idx="11"/>
          </p:nvPr>
        </p:nvSpPr>
        <p:spPr/>
        <p:txBody>
          <a:bodyPr/>
          <a:lstStyle/>
          <a:p>
            <a:endParaRPr lang="sv-SE"/>
          </a:p>
        </p:txBody>
      </p:sp>
      <p:sp>
        <p:nvSpPr>
          <p:cNvPr id="6" name="Dian numeron paikkamerkki 5">
            <a:extLst>
              <a:ext uri="{FF2B5EF4-FFF2-40B4-BE49-F238E27FC236}">
                <a16:creationId xmlns:a16="http://schemas.microsoft.com/office/drawing/2014/main" id="{C7BFA457-3428-8B40-A8C4-5677AD0774B9}"/>
              </a:ext>
            </a:extLst>
          </p:cNvPr>
          <p:cNvSpPr>
            <a:spLocks noGrp="1"/>
          </p:cNvSpPr>
          <p:nvPr>
            <p:ph type="sldNum" sz="quarter" idx="12"/>
          </p:nvPr>
        </p:nvSpPr>
        <p:spPr/>
        <p:txBody>
          <a:bodyPr/>
          <a:lstStyle/>
          <a:p>
            <a:fld id="{05213B3D-F01B-ED47-A1BB-CB24F1C70785}" type="slidenum">
              <a:rPr lang="sv-SE" smtClean="0"/>
              <a:t>‹#›</a:t>
            </a:fld>
            <a:endParaRPr lang="sv-SE"/>
          </a:p>
        </p:txBody>
      </p:sp>
    </p:spTree>
    <p:extLst>
      <p:ext uri="{BB962C8B-B14F-4D97-AF65-F5344CB8AC3E}">
        <p14:creationId xmlns:p14="http://schemas.microsoft.com/office/powerpoint/2010/main" val="4269495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ECC83F3-0021-9B4D-B5AA-5E6D036223D3}"/>
              </a:ext>
            </a:extLst>
          </p:cNvPr>
          <p:cNvSpPr>
            <a:spLocks noGrp="1"/>
          </p:cNvSpPr>
          <p:nvPr>
            <p:ph type="title"/>
          </p:nvPr>
        </p:nvSpPr>
        <p:spPr>
          <a:xfrm>
            <a:off x="838200" y="365125"/>
            <a:ext cx="10515600" cy="999849"/>
          </a:xfrm>
        </p:spPr>
        <p:txBody>
          <a:body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endParaRPr lang="sv-SE" dirty="0"/>
          </a:p>
        </p:txBody>
      </p:sp>
      <p:sp>
        <p:nvSpPr>
          <p:cNvPr id="3" name="Sisällön paikkamerkki 2">
            <a:extLst>
              <a:ext uri="{FF2B5EF4-FFF2-40B4-BE49-F238E27FC236}">
                <a16:creationId xmlns:a16="http://schemas.microsoft.com/office/drawing/2014/main" id="{B171F95D-49D0-394B-A8BA-FF8689694565}"/>
              </a:ext>
            </a:extLst>
          </p:cNvPr>
          <p:cNvSpPr>
            <a:spLocks noGrp="1"/>
          </p:cNvSpPr>
          <p:nvPr>
            <p:ph idx="1"/>
          </p:nvPr>
        </p:nvSpPr>
        <p:spPr>
          <a:xfrm>
            <a:off x="838200" y="1454667"/>
            <a:ext cx="10515600" cy="4157147"/>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sv-SE"/>
          </a:p>
        </p:txBody>
      </p:sp>
      <p:sp>
        <p:nvSpPr>
          <p:cNvPr id="4" name="Päivämäärän paikkamerkki 3">
            <a:extLst>
              <a:ext uri="{FF2B5EF4-FFF2-40B4-BE49-F238E27FC236}">
                <a16:creationId xmlns:a16="http://schemas.microsoft.com/office/drawing/2014/main" id="{E0425011-E24E-B448-A75A-3B5F07F38E08}"/>
              </a:ext>
            </a:extLst>
          </p:cNvPr>
          <p:cNvSpPr>
            <a:spLocks noGrp="1"/>
          </p:cNvSpPr>
          <p:nvPr>
            <p:ph type="dt" sz="half" idx="10"/>
          </p:nvPr>
        </p:nvSpPr>
        <p:spPr/>
        <p:txBody>
          <a:bodyPr/>
          <a:lstStyle/>
          <a:p>
            <a:fld id="{FDB66C6A-93EA-944A-A03B-BED5BD5B1FE2}" type="datetimeFigureOut">
              <a:rPr lang="sv-SE" smtClean="0"/>
              <a:t>2022-07-04</a:t>
            </a:fld>
            <a:endParaRPr lang="sv-SE"/>
          </a:p>
        </p:txBody>
      </p:sp>
      <p:sp>
        <p:nvSpPr>
          <p:cNvPr id="5" name="Alatunnisteen paikkamerkki 4">
            <a:extLst>
              <a:ext uri="{FF2B5EF4-FFF2-40B4-BE49-F238E27FC236}">
                <a16:creationId xmlns:a16="http://schemas.microsoft.com/office/drawing/2014/main" id="{91BD585E-CC0E-0547-A199-82B627EC4C64}"/>
              </a:ext>
            </a:extLst>
          </p:cNvPr>
          <p:cNvSpPr>
            <a:spLocks noGrp="1"/>
          </p:cNvSpPr>
          <p:nvPr>
            <p:ph type="ftr" sz="quarter" idx="11"/>
          </p:nvPr>
        </p:nvSpPr>
        <p:spPr/>
        <p:txBody>
          <a:bodyPr/>
          <a:lstStyle/>
          <a:p>
            <a:endParaRPr lang="sv-SE"/>
          </a:p>
        </p:txBody>
      </p:sp>
      <p:sp>
        <p:nvSpPr>
          <p:cNvPr id="6" name="Dian numeron paikkamerkki 5">
            <a:extLst>
              <a:ext uri="{FF2B5EF4-FFF2-40B4-BE49-F238E27FC236}">
                <a16:creationId xmlns:a16="http://schemas.microsoft.com/office/drawing/2014/main" id="{F3BF5026-4E52-0844-8932-E79C549E074E}"/>
              </a:ext>
            </a:extLst>
          </p:cNvPr>
          <p:cNvSpPr>
            <a:spLocks noGrp="1"/>
          </p:cNvSpPr>
          <p:nvPr>
            <p:ph type="sldNum" sz="quarter" idx="12"/>
          </p:nvPr>
        </p:nvSpPr>
        <p:spPr/>
        <p:txBody>
          <a:bodyPr/>
          <a:lstStyle/>
          <a:p>
            <a:fld id="{17AA476D-A91E-AA45-AC26-2A639485B637}" type="slidenum">
              <a:rPr lang="sv-SE" smtClean="0"/>
              <a:t>‹#›</a:t>
            </a:fld>
            <a:endParaRPr lang="sv-SE"/>
          </a:p>
        </p:txBody>
      </p:sp>
      <p:sp>
        <p:nvSpPr>
          <p:cNvPr id="8" name="Sisällön paikkamerkki 7">
            <a:extLst>
              <a:ext uri="{FF2B5EF4-FFF2-40B4-BE49-F238E27FC236}">
                <a16:creationId xmlns:a16="http://schemas.microsoft.com/office/drawing/2014/main" id="{F2B33E68-99BF-BD42-A447-218BC02C9538}"/>
              </a:ext>
            </a:extLst>
          </p:cNvPr>
          <p:cNvSpPr>
            <a:spLocks noGrp="1"/>
          </p:cNvSpPr>
          <p:nvPr>
            <p:ph sz="quarter" idx="13"/>
          </p:nvPr>
        </p:nvSpPr>
        <p:spPr>
          <a:xfrm>
            <a:off x="838200" y="5701507"/>
            <a:ext cx="10515600" cy="565150"/>
          </a:xfrm>
        </p:spPr>
        <p:txBody>
          <a:bodyPr/>
          <a:lstStyle>
            <a:lvl1pPr marL="0" indent="0">
              <a:buNone/>
              <a:defRPr/>
            </a:lvl1pPr>
          </a:lstStyle>
          <a:p>
            <a:pPr lvl="0"/>
            <a:r>
              <a:rPr lang="fi-FI" dirty="0"/>
              <a:t>Muokkaa tekstin perustyylejä napsauttamalla</a:t>
            </a:r>
            <a:endParaRPr lang="sv-SE" dirty="0"/>
          </a:p>
        </p:txBody>
      </p:sp>
    </p:spTree>
    <p:extLst>
      <p:ext uri="{BB962C8B-B14F-4D97-AF65-F5344CB8AC3E}">
        <p14:creationId xmlns:p14="http://schemas.microsoft.com/office/powerpoint/2010/main" val="32211330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5016051-C42F-2044-838B-483072016E64}"/>
              </a:ext>
            </a:extLst>
          </p:cNvPr>
          <p:cNvSpPr>
            <a:spLocks noGrp="1"/>
          </p:cNvSpPr>
          <p:nvPr>
            <p:ph type="title"/>
          </p:nvPr>
        </p:nvSpPr>
        <p:spPr/>
        <p:txBody>
          <a:bodyPr/>
          <a:lstStyle/>
          <a:p>
            <a:r>
              <a:rPr lang="fi-FI"/>
              <a:t>Muokkaa ots. perustyyl. napsautt.</a:t>
            </a:r>
            <a:endParaRPr lang="sv-SE"/>
          </a:p>
        </p:txBody>
      </p:sp>
      <p:sp>
        <p:nvSpPr>
          <p:cNvPr id="3" name="Sisällön paikkamerkki 2">
            <a:extLst>
              <a:ext uri="{FF2B5EF4-FFF2-40B4-BE49-F238E27FC236}">
                <a16:creationId xmlns:a16="http://schemas.microsoft.com/office/drawing/2014/main" id="{EF09F109-D6A2-B04B-B0C7-3FE89415C19C}"/>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sv-SE"/>
          </a:p>
        </p:txBody>
      </p:sp>
      <p:sp>
        <p:nvSpPr>
          <p:cNvPr id="4" name="Päivämäärän paikkamerkki 3">
            <a:extLst>
              <a:ext uri="{FF2B5EF4-FFF2-40B4-BE49-F238E27FC236}">
                <a16:creationId xmlns:a16="http://schemas.microsoft.com/office/drawing/2014/main" id="{31C9B0D7-5ED6-584B-9951-B4A4D6770E14}"/>
              </a:ext>
            </a:extLst>
          </p:cNvPr>
          <p:cNvSpPr>
            <a:spLocks noGrp="1"/>
          </p:cNvSpPr>
          <p:nvPr>
            <p:ph type="dt" sz="half" idx="10"/>
          </p:nvPr>
        </p:nvSpPr>
        <p:spPr/>
        <p:txBody>
          <a:bodyPr/>
          <a:lstStyle/>
          <a:p>
            <a:fld id="{BE13DFA1-6DE4-0D40-AF84-ED70A206D89F}" type="datetimeFigureOut">
              <a:rPr lang="sv-SE" smtClean="0"/>
              <a:t>2022-07-04</a:t>
            </a:fld>
            <a:endParaRPr lang="sv-SE"/>
          </a:p>
        </p:txBody>
      </p:sp>
      <p:sp>
        <p:nvSpPr>
          <p:cNvPr id="5" name="Alatunnisteen paikkamerkki 4">
            <a:extLst>
              <a:ext uri="{FF2B5EF4-FFF2-40B4-BE49-F238E27FC236}">
                <a16:creationId xmlns:a16="http://schemas.microsoft.com/office/drawing/2014/main" id="{C3E19209-9A33-1E47-AAA6-301D39D54FB2}"/>
              </a:ext>
            </a:extLst>
          </p:cNvPr>
          <p:cNvSpPr>
            <a:spLocks noGrp="1"/>
          </p:cNvSpPr>
          <p:nvPr>
            <p:ph type="ftr" sz="quarter" idx="11"/>
          </p:nvPr>
        </p:nvSpPr>
        <p:spPr/>
        <p:txBody>
          <a:bodyPr/>
          <a:lstStyle/>
          <a:p>
            <a:endParaRPr lang="sv-SE"/>
          </a:p>
        </p:txBody>
      </p:sp>
      <p:sp>
        <p:nvSpPr>
          <p:cNvPr id="6" name="Dian numeron paikkamerkki 5">
            <a:extLst>
              <a:ext uri="{FF2B5EF4-FFF2-40B4-BE49-F238E27FC236}">
                <a16:creationId xmlns:a16="http://schemas.microsoft.com/office/drawing/2014/main" id="{9FB3A910-80CC-D546-AB81-E094638D5C6F}"/>
              </a:ext>
            </a:extLst>
          </p:cNvPr>
          <p:cNvSpPr>
            <a:spLocks noGrp="1"/>
          </p:cNvSpPr>
          <p:nvPr>
            <p:ph type="sldNum" sz="quarter" idx="12"/>
          </p:nvPr>
        </p:nvSpPr>
        <p:spPr/>
        <p:txBody>
          <a:bodyPr/>
          <a:lstStyle/>
          <a:p>
            <a:fld id="{05213B3D-F01B-ED47-A1BB-CB24F1C70785}" type="slidenum">
              <a:rPr lang="sv-SE" smtClean="0"/>
              <a:t>‹#›</a:t>
            </a:fld>
            <a:endParaRPr lang="sv-SE"/>
          </a:p>
        </p:txBody>
      </p:sp>
    </p:spTree>
    <p:extLst>
      <p:ext uri="{BB962C8B-B14F-4D97-AF65-F5344CB8AC3E}">
        <p14:creationId xmlns:p14="http://schemas.microsoft.com/office/powerpoint/2010/main" val="3624385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7741585-C066-FB41-9895-740ED30486C4}"/>
              </a:ext>
            </a:extLst>
          </p:cNvPr>
          <p:cNvSpPr>
            <a:spLocks noGrp="1"/>
          </p:cNvSpPr>
          <p:nvPr>
            <p:ph type="title"/>
          </p:nvPr>
        </p:nvSpPr>
        <p:spPr>
          <a:xfrm>
            <a:off x="831850" y="1709738"/>
            <a:ext cx="10515600" cy="2852737"/>
          </a:xfrm>
        </p:spPr>
        <p:txBody>
          <a:bodyPr anchor="b"/>
          <a:lstStyle>
            <a:lvl1pPr>
              <a:defRPr sz="6000"/>
            </a:lvl1pPr>
          </a:lstStyle>
          <a:p>
            <a:r>
              <a:rPr lang="fi-FI"/>
              <a:t>Muokkaa ots. perustyyl. napsautt.</a:t>
            </a:r>
            <a:endParaRPr lang="sv-SE"/>
          </a:p>
        </p:txBody>
      </p:sp>
      <p:sp>
        <p:nvSpPr>
          <p:cNvPr id="3" name="Tekstin paikkamerkki 2">
            <a:extLst>
              <a:ext uri="{FF2B5EF4-FFF2-40B4-BE49-F238E27FC236}">
                <a16:creationId xmlns:a16="http://schemas.microsoft.com/office/drawing/2014/main" id="{A45E094C-092A-A143-83DE-679CBE1DE2D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ED31D82B-EB56-0441-96D5-342DC435625A}"/>
              </a:ext>
            </a:extLst>
          </p:cNvPr>
          <p:cNvSpPr>
            <a:spLocks noGrp="1"/>
          </p:cNvSpPr>
          <p:nvPr>
            <p:ph type="dt" sz="half" idx="10"/>
          </p:nvPr>
        </p:nvSpPr>
        <p:spPr/>
        <p:txBody>
          <a:bodyPr/>
          <a:lstStyle/>
          <a:p>
            <a:fld id="{BE13DFA1-6DE4-0D40-AF84-ED70A206D89F}" type="datetimeFigureOut">
              <a:rPr lang="sv-SE" smtClean="0"/>
              <a:t>2022-07-04</a:t>
            </a:fld>
            <a:endParaRPr lang="sv-SE"/>
          </a:p>
        </p:txBody>
      </p:sp>
      <p:sp>
        <p:nvSpPr>
          <p:cNvPr id="5" name="Alatunnisteen paikkamerkki 4">
            <a:extLst>
              <a:ext uri="{FF2B5EF4-FFF2-40B4-BE49-F238E27FC236}">
                <a16:creationId xmlns:a16="http://schemas.microsoft.com/office/drawing/2014/main" id="{069FADF6-EF8B-A940-8ACF-D5079D9D0D75}"/>
              </a:ext>
            </a:extLst>
          </p:cNvPr>
          <p:cNvSpPr>
            <a:spLocks noGrp="1"/>
          </p:cNvSpPr>
          <p:nvPr>
            <p:ph type="ftr" sz="quarter" idx="11"/>
          </p:nvPr>
        </p:nvSpPr>
        <p:spPr/>
        <p:txBody>
          <a:bodyPr/>
          <a:lstStyle/>
          <a:p>
            <a:endParaRPr lang="sv-SE"/>
          </a:p>
        </p:txBody>
      </p:sp>
      <p:sp>
        <p:nvSpPr>
          <p:cNvPr id="6" name="Dian numeron paikkamerkki 5">
            <a:extLst>
              <a:ext uri="{FF2B5EF4-FFF2-40B4-BE49-F238E27FC236}">
                <a16:creationId xmlns:a16="http://schemas.microsoft.com/office/drawing/2014/main" id="{CAC6BD8D-09E8-5446-9417-E132ADBEEDD4}"/>
              </a:ext>
            </a:extLst>
          </p:cNvPr>
          <p:cNvSpPr>
            <a:spLocks noGrp="1"/>
          </p:cNvSpPr>
          <p:nvPr>
            <p:ph type="sldNum" sz="quarter" idx="12"/>
          </p:nvPr>
        </p:nvSpPr>
        <p:spPr/>
        <p:txBody>
          <a:bodyPr/>
          <a:lstStyle/>
          <a:p>
            <a:fld id="{05213B3D-F01B-ED47-A1BB-CB24F1C70785}" type="slidenum">
              <a:rPr lang="sv-SE" smtClean="0"/>
              <a:t>‹#›</a:t>
            </a:fld>
            <a:endParaRPr lang="sv-SE"/>
          </a:p>
        </p:txBody>
      </p:sp>
    </p:spTree>
    <p:extLst>
      <p:ext uri="{BB962C8B-B14F-4D97-AF65-F5344CB8AC3E}">
        <p14:creationId xmlns:p14="http://schemas.microsoft.com/office/powerpoint/2010/main" val="8532271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7815CCC-31F6-164A-969B-75464032F97E}"/>
              </a:ext>
            </a:extLst>
          </p:cNvPr>
          <p:cNvSpPr>
            <a:spLocks noGrp="1"/>
          </p:cNvSpPr>
          <p:nvPr>
            <p:ph type="title"/>
          </p:nvPr>
        </p:nvSpPr>
        <p:spPr/>
        <p:txBody>
          <a:bodyPr/>
          <a:lstStyle/>
          <a:p>
            <a:r>
              <a:rPr lang="fi-FI"/>
              <a:t>Muokkaa ots. perustyyl. napsautt.</a:t>
            </a:r>
            <a:endParaRPr lang="sv-SE"/>
          </a:p>
        </p:txBody>
      </p:sp>
      <p:sp>
        <p:nvSpPr>
          <p:cNvPr id="3" name="Sisällön paikkamerkki 2">
            <a:extLst>
              <a:ext uri="{FF2B5EF4-FFF2-40B4-BE49-F238E27FC236}">
                <a16:creationId xmlns:a16="http://schemas.microsoft.com/office/drawing/2014/main" id="{A74EED7E-A7B5-F842-BC0B-78DC655E2487}"/>
              </a:ext>
            </a:extLst>
          </p:cNvPr>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sv-SE"/>
          </a:p>
        </p:txBody>
      </p:sp>
      <p:sp>
        <p:nvSpPr>
          <p:cNvPr id="4" name="Sisällön paikkamerkki 3">
            <a:extLst>
              <a:ext uri="{FF2B5EF4-FFF2-40B4-BE49-F238E27FC236}">
                <a16:creationId xmlns:a16="http://schemas.microsoft.com/office/drawing/2014/main" id="{7AC15B2C-66B7-9347-985F-8572319E0E71}"/>
              </a:ext>
            </a:extLst>
          </p:cNvPr>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sv-SE"/>
          </a:p>
        </p:txBody>
      </p:sp>
      <p:sp>
        <p:nvSpPr>
          <p:cNvPr id="5" name="Päivämäärän paikkamerkki 4">
            <a:extLst>
              <a:ext uri="{FF2B5EF4-FFF2-40B4-BE49-F238E27FC236}">
                <a16:creationId xmlns:a16="http://schemas.microsoft.com/office/drawing/2014/main" id="{3485D738-51C0-124C-B26F-CF4183B894D8}"/>
              </a:ext>
            </a:extLst>
          </p:cNvPr>
          <p:cNvSpPr>
            <a:spLocks noGrp="1"/>
          </p:cNvSpPr>
          <p:nvPr>
            <p:ph type="dt" sz="half" idx="10"/>
          </p:nvPr>
        </p:nvSpPr>
        <p:spPr/>
        <p:txBody>
          <a:bodyPr/>
          <a:lstStyle/>
          <a:p>
            <a:fld id="{BE13DFA1-6DE4-0D40-AF84-ED70A206D89F}" type="datetimeFigureOut">
              <a:rPr lang="sv-SE" smtClean="0"/>
              <a:t>2022-07-04</a:t>
            </a:fld>
            <a:endParaRPr lang="sv-SE"/>
          </a:p>
        </p:txBody>
      </p:sp>
      <p:sp>
        <p:nvSpPr>
          <p:cNvPr id="6" name="Alatunnisteen paikkamerkki 5">
            <a:extLst>
              <a:ext uri="{FF2B5EF4-FFF2-40B4-BE49-F238E27FC236}">
                <a16:creationId xmlns:a16="http://schemas.microsoft.com/office/drawing/2014/main" id="{5B6C2C40-C4BF-1748-9A1D-6815A0237E9F}"/>
              </a:ext>
            </a:extLst>
          </p:cNvPr>
          <p:cNvSpPr>
            <a:spLocks noGrp="1"/>
          </p:cNvSpPr>
          <p:nvPr>
            <p:ph type="ftr" sz="quarter" idx="11"/>
          </p:nvPr>
        </p:nvSpPr>
        <p:spPr/>
        <p:txBody>
          <a:bodyPr/>
          <a:lstStyle/>
          <a:p>
            <a:endParaRPr lang="sv-SE"/>
          </a:p>
        </p:txBody>
      </p:sp>
      <p:sp>
        <p:nvSpPr>
          <p:cNvPr id="7" name="Dian numeron paikkamerkki 6">
            <a:extLst>
              <a:ext uri="{FF2B5EF4-FFF2-40B4-BE49-F238E27FC236}">
                <a16:creationId xmlns:a16="http://schemas.microsoft.com/office/drawing/2014/main" id="{572D092F-FAD5-6E42-8F9E-DB6BC831E665}"/>
              </a:ext>
            </a:extLst>
          </p:cNvPr>
          <p:cNvSpPr>
            <a:spLocks noGrp="1"/>
          </p:cNvSpPr>
          <p:nvPr>
            <p:ph type="sldNum" sz="quarter" idx="12"/>
          </p:nvPr>
        </p:nvSpPr>
        <p:spPr/>
        <p:txBody>
          <a:bodyPr/>
          <a:lstStyle/>
          <a:p>
            <a:fld id="{05213B3D-F01B-ED47-A1BB-CB24F1C70785}" type="slidenum">
              <a:rPr lang="sv-SE" smtClean="0"/>
              <a:t>‹#›</a:t>
            </a:fld>
            <a:endParaRPr lang="sv-SE"/>
          </a:p>
        </p:txBody>
      </p:sp>
    </p:spTree>
    <p:extLst>
      <p:ext uri="{BB962C8B-B14F-4D97-AF65-F5344CB8AC3E}">
        <p14:creationId xmlns:p14="http://schemas.microsoft.com/office/powerpoint/2010/main" val="2607138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2BA2501-9310-8848-ABA0-33F1FA46A4FC}"/>
              </a:ext>
            </a:extLst>
          </p:cNvPr>
          <p:cNvSpPr>
            <a:spLocks noGrp="1"/>
          </p:cNvSpPr>
          <p:nvPr>
            <p:ph type="title"/>
          </p:nvPr>
        </p:nvSpPr>
        <p:spPr>
          <a:xfrm>
            <a:off x="839788" y="365125"/>
            <a:ext cx="10515600" cy="1325563"/>
          </a:xfrm>
        </p:spPr>
        <p:txBody>
          <a:bodyPr/>
          <a:lstStyle/>
          <a:p>
            <a:r>
              <a:rPr lang="fi-FI"/>
              <a:t>Muokkaa ots. perustyyl. napsautt.</a:t>
            </a:r>
            <a:endParaRPr lang="sv-SE"/>
          </a:p>
        </p:txBody>
      </p:sp>
      <p:sp>
        <p:nvSpPr>
          <p:cNvPr id="3" name="Tekstin paikkamerkki 2">
            <a:extLst>
              <a:ext uri="{FF2B5EF4-FFF2-40B4-BE49-F238E27FC236}">
                <a16:creationId xmlns:a16="http://schemas.microsoft.com/office/drawing/2014/main" id="{6F87E4FE-B67F-F44C-A944-77D7FE5C38D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a:extLst>
              <a:ext uri="{FF2B5EF4-FFF2-40B4-BE49-F238E27FC236}">
                <a16:creationId xmlns:a16="http://schemas.microsoft.com/office/drawing/2014/main" id="{D7F785C5-39CC-B043-A18D-C7BC3F6239A2}"/>
              </a:ext>
            </a:extLst>
          </p:cNvPr>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sv-SE"/>
          </a:p>
        </p:txBody>
      </p:sp>
      <p:sp>
        <p:nvSpPr>
          <p:cNvPr id="5" name="Tekstin paikkamerkki 4">
            <a:extLst>
              <a:ext uri="{FF2B5EF4-FFF2-40B4-BE49-F238E27FC236}">
                <a16:creationId xmlns:a16="http://schemas.microsoft.com/office/drawing/2014/main" id="{271F2602-25F3-3545-9AEE-19AADD658A3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a:extLst>
              <a:ext uri="{FF2B5EF4-FFF2-40B4-BE49-F238E27FC236}">
                <a16:creationId xmlns:a16="http://schemas.microsoft.com/office/drawing/2014/main" id="{2255CEFC-F734-6649-9722-599CE5784859}"/>
              </a:ext>
            </a:extLst>
          </p:cNvPr>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sv-SE"/>
          </a:p>
        </p:txBody>
      </p:sp>
      <p:sp>
        <p:nvSpPr>
          <p:cNvPr id="7" name="Päivämäärän paikkamerkki 6">
            <a:extLst>
              <a:ext uri="{FF2B5EF4-FFF2-40B4-BE49-F238E27FC236}">
                <a16:creationId xmlns:a16="http://schemas.microsoft.com/office/drawing/2014/main" id="{10D568AE-C984-5B40-911D-B479B0133B11}"/>
              </a:ext>
            </a:extLst>
          </p:cNvPr>
          <p:cNvSpPr>
            <a:spLocks noGrp="1"/>
          </p:cNvSpPr>
          <p:nvPr>
            <p:ph type="dt" sz="half" idx="10"/>
          </p:nvPr>
        </p:nvSpPr>
        <p:spPr/>
        <p:txBody>
          <a:bodyPr/>
          <a:lstStyle/>
          <a:p>
            <a:fld id="{BE13DFA1-6DE4-0D40-AF84-ED70A206D89F}" type="datetimeFigureOut">
              <a:rPr lang="sv-SE" smtClean="0"/>
              <a:t>2022-07-04</a:t>
            </a:fld>
            <a:endParaRPr lang="sv-SE"/>
          </a:p>
        </p:txBody>
      </p:sp>
      <p:sp>
        <p:nvSpPr>
          <p:cNvPr id="8" name="Alatunnisteen paikkamerkki 7">
            <a:extLst>
              <a:ext uri="{FF2B5EF4-FFF2-40B4-BE49-F238E27FC236}">
                <a16:creationId xmlns:a16="http://schemas.microsoft.com/office/drawing/2014/main" id="{4F32940D-0433-6244-9815-1CB208BD9F97}"/>
              </a:ext>
            </a:extLst>
          </p:cNvPr>
          <p:cNvSpPr>
            <a:spLocks noGrp="1"/>
          </p:cNvSpPr>
          <p:nvPr>
            <p:ph type="ftr" sz="quarter" idx="11"/>
          </p:nvPr>
        </p:nvSpPr>
        <p:spPr/>
        <p:txBody>
          <a:bodyPr/>
          <a:lstStyle/>
          <a:p>
            <a:endParaRPr lang="sv-SE"/>
          </a:p>
        </p:txBody>
      </p:sp>
      <p:sp>
        <p:nvSpPr>
          <p:cNvPr id="9" name="Dian numeron paikkamerkki 8">
            <a:extLst>
              <a:ext uri="{FF2B5EF4-FFF2-40B4-BE49-F238E27FC236}">
                <a16:creationId xmlns:a16="http://schemas.microsoft.com/office/drawing/2014/main" id="{D5387358-3375-8B47-8C4C-217DD43112E1}"/>
              </a:ext>
            </a:extLst>
          </p:cNvPr>
          <p:cNvSpPr>
            <a:spLocks noGrp="1"/>
          </p:cNvSpPr>
          <p:nvPr>
            <p:ph type="sldNum" sz="quarter" idx="12"/>
          </p:nvPr>
        </p:nvSpPr>
        <p:spPr/>
        <p:txBody>
          <a:bodyPr/>
          <a:lstStyle/>
          <a:p>
            <a:fld id="{05213B3D-F01B-ED47-A1BB-CB24F1C70785}" type="slidenum">
              <a:rPr lang="sv-SE" smtClean="0"/>
              <a:t>‹#›</a:t>
            </a:fld>
            <a:endParaRPr lang="sv-SE"/>
          </a:p>
        </p:txBody>
      </p:sp>
    </p:spTree>
    <p:extLst>
      <p:ext uri="{BB962C8B-B14F-4D97-AF65-F5344CB8AC3E}">
        <p14:creationId xmlns:p14="http://schemas.microsoft.com/office/powerpoint/2010/main" val="39751184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228C4C6-7BC9-BE4F-9F4E-B26C3AC2A85D}"/>
              </a:ext>
            </a:extLst>
          </p:cNvPr>
          <p:cNvSpPr>
            <a:spLocks noGrp="1"/>
          </p:cNvSpPr>
          <p:nvPr>
            <p:ph type="title"/>
          </p:nvPr>
        </p:nvSpPr>
        <p:spPr/>
        <p:txBody>
          <a:bodyPr/>
          <a:lstStyle/>
          <a:p>
            <a:r>
              <a:rPr lang="fi-FI"/>
              <a:t>Muokkaa ots. perustyyl. napsautt.</a:t>
            </a:r>
            <a:endParaRPr lang="sv-SE"/>
          </a:p>
        </p:txBody>
      </p:sp>
      <p:sp>
        <p:nvSpPr>
          <p:cNvPr id="3" name="Päivämäärän paikkamerkki 2">
            <a:extLst>
              <a:ext uri="{FF2B5EF4-FFF2-40B4-BE49-F238E27FC236}">
                <a16:creationId xmlns:a16="http://schemas.microsoft.com/office/drawing/2014/main" id="{154613B8-F7DD-6042-BB91-8BFA149CDC43}"/>
              </a:ext>
            </a:extLst>
          </p:cNvPr>
          <p:cNvSpPr>
            <a:spLocks noGrp="1"/>
          </p:cNvSpPr>
          <p:nvPr>
            <p:ph type="dt" sz="half" idx="10"/>
          </p:nvPr>
        </p:nvSpPr>
        <p:spPr/>
        <p:txBody>
          <a:bodyPr/>
          <a:lstStyle/>
          <a:p>
            <a:fld id="{BE13DFA1-6DE4-0D40-AF84-ED70A206D89F}" type="datetimeFigureOut">
              <a:rPr lang="sv-SE" smtClean="0"/>
              <a:t>2022-07-04</a:t>
            </a:fld>
            <a:endParaRPr lang="sv-SE"/>
          </a:p>
        </p:txBody>
      </p:sp>
      <p:sp>
        <p:nvSpPr>
          <p:cNvPr id="4" name="Alatunnisteen paikkamerkki 3">
            <a:extLst>
              <a:ext uri="{FF2B5EF4-FFF2-40B4-BE49-F238E27FC236}">
                <a16:creationId xmlns:a16="http://schemas.microsoft.com/office/drawing/2014/main" id="{ED88A35C-8219-6641-B7CE-E3DFDD59D313}"/>
              </a:ext>
            </a:extLst>
          </p:cNvPr>
          <p:cNvSpPr>
            <a:spLocks noGrp="1"/>
          </p:cNvSpPr>
          <p:nvPr>
            <p:ph type="ftr" sz="quarter" idx="11"/>
          </p:nvPr>
        </p:nvSpPr>
        <p:spPr/>
        <p:txBody>
          <a:bodyPr/>
          <a:lstStyle/>
          <a:p>
            <a:endParaRPr lang="sv-SE"/>
          </a:p>
        </p:txBody>
      </p:sp>
      <p:sp>
        <p:nvSpPr>
          <p:cNvPr id="5" name="Dian numeron paikkamerkki 4">
            <a:extLst>
              <a:ext uri="{FF2B5EF4-FFF2-40B4-BE49-F238E27FC236}">
                <a16:creationId xmlns:a16="http://schemas.microsoft.com/office/drawing/2014/main" id="{ACD8964F-C8B8-F043-9297-EB54752FF8FE}"/>
              </a:ext>
            </a:extLst>
          </p:cNvPr>
          <p:cNvSpPr>
            <a:spLocks noGrp="1"/>
          </p:cNvSpPr>
          <p:nvPr>
            <p:ph type="sldNum" sz="quarter" idx="12"/>
          </p:nvPr>
        </p:nvSpPr>
        <p:spPr/>
        <p:txBody>
          <a:bodyPr/>
          <a:lstStyle/>
          <a:p>
            <a:fld id="{05213B3D-F01B-ED47-A1BB-CB24F1C70785}" type="slidenum">
              <a:rPr lang="sv-SE" smtClean="0"/>
              <a:t>‹#›</a:t>
            </a:fld>
            <a:endParaRPr lang="sv-SE"/>
          </a:p>
        </p:txBody>
      </p:sp>
    </p:spTree>
    <p:extLst>
      <p:ext uri="{BB962C8B-B14F-4D97-AF65-F5344CB8AC3E}">
        <p14:creationId xmlns:p14="http://schemas.microsoft.com/office/powerpoint/2010/main" val="12918430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C78E7AF3-08AD-3C4C-AED2-1667C4501C83}"/>
              </a:ext>
            </a:extLst>
          </p:cNvPr>
          <p:cNvSpPr>
            <a:spLocks noGrp="1"/>
          </p:cNvSpPr>
          <p:nvPr>
            <p:ph type="dt" sz="half" idx="10"/>
          </p:nvPr>
        </p:nvSpPr>
        <p:spPr/>
        <p:txBody>
          <a:bodyPr/>
          <a:lstStyle/>
          <a:p>
            <a:fld id="{BE13DFA1-6DE4-0D40-AF84-ED70A206D89F}" type="datetimeFigureOut">
              <a:rPr lang="sv-SE" smtClean="0"/>
              <a:t>2022-07-04</a:t>
            </a:fld>
            <a:endParaRPr lang="sv-SE"/>
          </a:p>
        </p:txBody>
      </p:sp>
      <p:sp>
        <p:nvSpPr>
          <p:cNvPr id="3" name="Alatunnisteen paikkamerkki 2">
            <a:extLst>
              <a:ext uri="{FF2B5EF4-FFF2-40B4-BE49-F238E27FC236}">
                <a16:creationId xmlns:a16="http://schemas.microsoft.com/office/drawing/2014/main" id="{7C6F0CF2-E42E-0A43-820D-3E8BA6277A71}"/>
              </a:ext>
            </a:extLst>
          </p:cNvPr>
          <p:cNvSpPr>
            <a:spLocks noGrp="1"/>
          </p:cNvSpPr>
          <p:nvPr>
            <p:ph type="ftr" sz="quarter" idx="11"/>
          </p:nvPr>
        </p:nvSpPr>
        <p:spPr/>
        <p:txBody>
          <a:bodyPr/>
          <a:lstStyle/>
          <a:p>
            <a:endParaRPr lang="sv-SE"/>
          </a:p>
        </p:txBody>
      </p:sp>
      <p:sp>
        <p:nvSpPr>
          <p:cNvPr id="4" name="Dian numeron paikkamerkki 3">
            <a:extLst>
              <a:ext uri="{FF2B5EF4-FFF2-40B4-BE49-F238E27FC236}">
                <a16:creationId xmlns:a16="http://schemas.microsoft.com/office/drawing/2014/main" id="{82125D4D-3684-9B49-8D00-128E36FE3E42}"/>
              </a:ext>
            </a:extLst>
          </p:cNvPr>
          <p:cNvSpPr>
            <a:spLocks noGrp="1"/>
          </p:cNvSpPr>
          <p:nvPr>
            <p:ph type="sldNum" sz="quarter" idx="12"/>
          </p:nvPr>
        </p:nvSpPr>
        <p:spPr/>
        <p:txBody>
          <a:bodyPr/>
          <a:lstStyle/>
          <a:p>
            <a:fld id="{05213B3D-F01B-ED47-A1BB-CB24F1C70785}" type="slidenum">
              <a:rPr lang="sv-SE" smtClean="0"/>
              <a:t>‹#›</a:t>
            </a:fld>
            <a:endParaRPr lang="sv-SE"/>
          </a:p>
        </p:txBody>
      </p:sp>
    </p:spTree>
    <p:extLst>
      <p:ext uri="{BB962C8B-B14F-4D97-AF65-F5344CB8AC3E}">
        <p14:creationId xmlns:p14="http://schemas.microsoft.com/office/powerpoint/2010/main" val="32290633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46C6B85-415B-9C4F-8B31-7CBEF6076F8B}"/>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endParaRPr lang="sv-SE"/>
          </a:p>
        </p:txBody>
      </p:sp>
      <p:sp>
        <p:nvSpPr>
          <p:cNvPr id="3" name="Sisällön paikkamerkki 2">
            <a:extLst>
              <a:ext uri="{FF2B5EF4-FFF2-40B4-BE49-F238E27FC236}">
                <a16:creationId xmlns:a16="http://schemas.microsoft.com/office/drawing/2014/main" id="{4BE72A41-FB89-C847-947F-69F5FF9BC71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sv-SE"/>
          </a:p>
        </p:txBody>
      </p:sp>
      <p:sp>
        <p:nvSpPr>
          <p:cNvPr id="4" name="Tekstin paikkamerkki 3">
            <a:extLst>
              <a:ext uri="{FF2B5EF4-FFF2-40B4-BE49-F238E27FC236}">
                <a16:creationId xmlns:a16="http://schemas.microsoft.com/office/drawing/2014/main" id="{FC9B1437-4972-B14A-9BAF-61F4C8E7331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1A52D671-3495-8249-8270-E0FCBC770779}"/>
              </a:ext>
            </a:extLst>
          </p:cNvPr>
          <p:cNvSpPr>
            <a:spLocks noGrp="1"/>
          </p:cNvSpPr>
          <p:nvPr>
            <p:ph type="dt" sz="half" idx="10"/>
          </p:nvPr>
        </p:nvSpPr>
        <p:spPr/>
        <p:txBody>
          <a:bodyPr/>
          <a:lstStyle/>
          <a:p>
            <a:fld id="{BE13DFA1-6DE4-0D40-AF84-ED70A206D89F}" type="datetimeFigureOut">
              <a:rPr lang="sv-SE" smtClean="0"/>
              <a:t>2022-07-04</a:t>
            </a:fld>
            <a:endParaRPr lang="sv-SE"/>
          </a:p>
        </p:txBody>
      </p:sp>
      <p:sp>
        <p:nvSpPr>
          <p:cNvPr id="6" name="Alatunnisteen paikkamerkki 5">
            <a:extLst>
              <a:ext uri="{FF2B5EF4-FFF2-40B4-BE49-F238E27FC236}">
                <a16:creationId xmlns:a16="http://schemas.microsoft.com/office/drawing/2014/main" id="{4C7BBD6D-E710-494E-AA38-FEBF9E8F8DE0}"/>
              </a:ext>
            </a:extLst>
          </p:cNvPr>
          <p:cNvSpPr>
            <a:spLocks noGrp="1"/>
          </p:cNvSpPr>
          <p:nvPr>
            <p:ph type="ftr" sz="quarter" idx="11"/>
          </p:nvPr>
        </p:nvSpPr>
        <p:spPr/>
        <p:txBody>
          <a:bodyPr/>
          <a:lstStyle/>
          <a:p>
            <a:endParaRPr lang="sv-SE"/>
          </a:p>
        </p:txBody>
      </p:sp>
      <p:sp>
        <p:nvSpPr>
          <p:cNvPr id="7" name="Dian numeron paikkamerkki 6">
            <a:extLst>
              <a:ext uri="{FF2B5EF4-FFF2-40B4-BE49-F238E27FC236}">
                <a16:creationId xmlns:a16="http://schemas.microsoft.com/office/drawing/2014/main" id="{A47AC3A3-F37B-A04D-B8B3-8D9F6BFC3C47}"/>
              </a:ext>
            </a:extLst>
          </p:cNvPr>
          <p:cNvSpPr>
            <a:spLocks noGrp="1"/>
          </p:cNvSpPr>
          <p:nvPr>
            <p:ph type="sldNum" sz="quarter" idx="12"/>
          </p:nvPr>
        </p:nvSpPr>
        <p:spPr/>
        <p:txBody>
          <a:bodyPr/>
          <a:lstStyle/>
          <a:p>
            <a:fld id="{05213B3D-F01B-ED47-A1BB-CB24F1C70785}" type="slidenum">
              <a:rPr lang="sv-SE" smtClean="0"/>
              <a:t>‹#›</a:t>
            </a:fld>
            <a:endParaRPr lang="sv-SE"/>
          </a:p>
        </p:txBody>
      </p:sp>
    </p:spTree>
    <p:extLst>
      <p:ext uri="{BB962C8B-B14F-4D97-AF65-F5344CB8AC3E}">
        <p14:creationId xmlns:p14="http://schemas.microsoft.com/office/powerpoint/2010/main" val="26446507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7B59392-0495-3846-B134-812CFAB706E8}"/>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endParaRPr lang="sv-SE"/>
          </a:p>
        </p:txBody>
      </p:sp>
      <p:sp>
        <p:nvSpPr>
          <p:cNvPr id="3" name="Kuvan paikkamerkki 2">
            <a:extLst>
              <a:ext uri="{FF2B5EF4-FFF2-40B4-BE49-F238E27FC236}">
                <a16:creationId xmlns:a16="http://schemas.microsoft.com/office/drawing/2014/main" id="{77D8917A-0E40-834F-BF9D-F4A7557D0C9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Tekstin paikkamerkki 3">
            <a:extLst>
              <a:ext uri="{FF2B5EF4-FFF2-40B4-BE49-F238E27FC236}">
                <a16:creationId xmlns:a16="http://schemas.microsoft.com/office/drawing/2014/main" id="{26EA93A4-ADAA-8D43-BE62-120223EE057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8A1A1099-D895-4147-A04C-6162D47EC0C4}"/>
              </a:ext>
            </a:extLst>
          </p:cNvPr>
          <p:cNvSpPr>
            <a:spLocks noGrp="1"/>
          </p:cNvSpPr>
          <p:nvPr>
            <p:ph type="dt" sz="half" idx="10"/>
          </p:nvPr>
        </p:nvSpPr>
        <p:spPr/>
        <p:txBody>
          <a:bodyPr/>
          <a:lstStyle/>
          <a:p>
            <a:fld id="{BE13DFA1-6DE4-0D40-AF84-ED70A206D89F}" type="datetimeFigureOut">
              <a:rPr lang="sv-SE" smtClean="0"/>
              <a:t>2022-07-04</a:t>
            </a:fld>
            <a:endParaRPr lang="sv-SE"/>
          </a:p>
        </p:txBody>
      </p:sp>
      <p:sp>
        <p:nvSpPr>
          <p:cNvPr id="6" name="Alatunnisteen paikkamerkki 5">
            <a:extLst>
              <a:ext uri="{FF2B5EF4-FFF2-40B4-BE49-F238E27FC236}">
                <a16:creationId xmlns:a16="http://schemas.microsoft.com/office/drawing/2014/main" id="{423FF05E-D2EE-4742-9828-35B0D5199CEE}"/>
              </a:ext>
            </a:extLst>
          </p:cNvPr>
          <p:cNvSpPr>
            <a:spLocks noGrp="1"/>
          </p:cNvSpPr>
          <p:nvPr>
            <p:ph type="ftr" sz="quarter" idx="11"/>
          </p:nvPr>
        </p:nvSpPr>
        <p:spPr/>
        <p:txBody>
          <a:bodyPr/>
          <a:lstStyle/>
          <a:p>
            <a:endParaRPr lang="sv-SE"/>
          </a:p>
        </p:txBody>
      </p:sp>
      <p:sp>
        <p:nvSpPr>
          <p:cNvPr id="7" name="Dian numeron paikkamerkki 6">
            <a:extLst>
              <a:ext uri="{FF2B5EF4-FFF2-40B4-BE49-F238E27FC236}">
                <a16:creationId xmlns:a16="http://schemas.microsoft.com/office/drawing/2014/main" id="{0DD70FB1-5678-9C4D-94DA-69C1D7678081}"/>
              </a:ext>
            </a:extLst>
          </p:cNvPr>
          <p:cNvSpPr>
            <a:spLocks noGrp="1"/>
          </p:cNvSpPr>
          <p:nvPr>
            <p:ph type="sldNum" sz="quarter" idx="12"/>
          </p:nvPr>
        </p:nvSpPr>
        <p:spPr/>
        <p:txBody>
          <a:bodyPr/>
          <a:lstStyle/>
          <a:p>
            <a:fld id="{05213B3D-F01B-ED47-A1BB-CB24F1C70785}" type="slidenum">
              <a:rPr lang="sv-SE" smtClean="0"/>
              <a:t>‹#›</a:t>
            </a:fld>
            <a:endParaRPr lang="sv-SE"/>
          </a:p>
        </p:txBody>
      </p:sp>
    </p:spTree>
    <p:extLst>
      <p:ext uri="{BB962C8B-B14F-4D97-AF65-F5344CB8AC3E}">
        <p14:creationId xmlns:p14="http://schemas.microsoft.com/office/powerpoint/2010/main" val="13704266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E3E1AEEF-64BD-1246-BE80-D878CA7961C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ots. perustyyl. napsautt.</a:t>
            </a:r>
            <a:endParaRPr lang="sv-SE"/>
          </a:p>
        </p:txBody>
      </p:sp>
      <p:sp>
        <p:nvSpPr>
          <p:cNvPr id="3" name="Tekstin paikkamerkki 2">
            <a:extLst>
              <a:ext uri="{FF2B5EF4-FFF2-40B4-BE49-F238E27FC236}">
                <a16:creationId xmlns:a16="http://schemas.microsoft.com/office/drawing/2014/main" id="{EE13AB6D-F3A5-7C47-9716-74E018EE88C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sv-SE"/>
          </a:p>
        </p:txBody>
      </p:sp>
      <p:sp>
        <p:nvSpPr>
          <p:cNvPr id="4" name="Päivämäärän paikkamerkki 3">
            <a:extLst>
              <a:ext uri="{FF2B5EF4-FFF2-40B4-BE49-F238E27FC236}">
                <a16:creationId xmlns:a16="http://schemas.microsoft.com/office/drawing/2014/main" id="{74798F0A-95D9-D540-B4BD-312AFAC8A29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13DFA1-6DE4-0D40-AF84-ED70A206D89F}" type="datetimeFigureOut">
              <a:rPr lang="sv-SE" smtClean="0"/>
              <a:t>2022-07-04</a:t>
            </a:fld>
            <a:endParaRPr lang="sv-SE"/>
          </a:p>
        </p:txBody>
      </p:sp>
      <p:sp>
        <p:nvSpPr>
          <p:cNvPr id="5" name="Alatunnisteen paikkamerkki 4">
            <a:extLst>
              <a:ext uri="{FF2B5EF4-FFF2-40B4-BE49-F238E27FC236}">
                <a16:creationId xmlns:a16="http://schemas.microsoft.com/office/drawing/2014/main" id="{43BAAE2E-4DFD-AF49-B09A-90BA027A29E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Dian numeron paikkamerkki 5">
            <a:extLst>
              <a:ext uri="{FF2B5EF4-FFF2-40B4-BE49-F238E27FC236}">
                <a16:creationId xmlns:a16="http://schemas.microsoft.com/office/drawing/2014/main" id="{A6BFE41A-1167-544E-82A6-3029A7C3D35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213B3D-F01B-ED47-A1BB-CB24F1C70785}" type="slidenum">
              <a:rPr lang="sv-SE" smtClean="0"/>
              <a:t>‹#›</a:t>
            </a:fld>
            <a:endParaRPr lang="sv-SE"/>
          </a:p>
        </p:txBody>
      </p:sp>
    </p:spTree>
    <p:extLst>
      <p:ext uri="{BB962C8B-B14F-4D97-AF65-F5344CB8AC3E}">
        <p14:creationId xmlns:p14="http://schemas.microsoft.com/office/powerpoint/2010/main" val="32064741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hyperlink" Target="https://ttk.fi/files/3660/Turvallisuussuunnitelma_lomake.pdf" TargetMode="External"/><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Kuva 4" descr="Kuva, joka sisältää kohteen teksti&#10;&#10;Kuvaus luotu automaattisesti">
            <a:extLst>
              <a:ext uri="{FF2B5EF4-FFF2-40B4-BE49-F238E27FC236}">
                <a16:creationId xmlns:a16="http://schemas.microsoft.com/office/drawing/2014/main" id="{BA25B273-701D-B028-B2B0-F1A8B2A4E925}"/>
              </a:ext>
            </a:extLst>
          </p:cNvPr>
          <p:cNvPicPr>
            <a:picLocks noChangeAspect="1"/>
          </p:cNvPicPr>
          <p:nvPr/>
        </p:nvPicPr>
        <p:blipFill>
          <a:blip r:embed="rId2"/>
          <a:stretch>
            <a:fillRect/>
          </a:stretch>
        </p:blipFill>
        <p:spPr>
          <a:xfrm>
            <a:off x="-4175" y="-4306"/>
            <a:ext cx="12210789" cy="6866611"/>
          </a:xfrm>
          <a:prstGeom prst="rect">
            <a:avLst/>
          </a:prstGeom>
        </p:spPr>
      </p:pic>
      <p:sp>
        <p:nvSpPr>
          <p:cNvPr id="2" name="Otsikko 1">
            <a:extLst>
              <a:ext uri="{FF2B5EF4-FFF2-40B4-BE49-F238E27FC236}">
                <a16:creationId xmlns:a16="http://schemas.microsoft.com/office/drawing/2014/main" id="{21413F7C-6E6E-5F40-A319-A3161358F85E}"/>
              </a:ext>
            </a:extLst>
          </p:cNvPr>
          <p:cNvSpPr>
            <a:spLocks noGrp="1"/>
          </p:cNvSpPr>
          <p:nvPr>
            <p:ph type="ctrTitle"/>
          </p:nvPr>
        </p:nvSpPr>
        <p:spPr/>
        <p:txBody>
          <a:bodyPr>
            <a:normAutofit/>
          </a:bodyPr>
          <a:lstStyle/>
          <a:p>
            <a:r>
              <a:rPr lang="fi-FI" sz="5000" b="1" dirty="0">
                <a:solidFill>
                  <a:schemeClr val="bg1"/>
                </a:solidFill>
              </a:rPr>
              <a:t>Työturvallisuus rakennusalalla</a:t>
            </a:r>
            <a:endParaRPr lang="sv-SE" sz="5000" b="1">
              <a:solidFill>
                <a:schemeClr val="bg1"/>
              </a:solidFill>
              <a:cs typeface="Calibri Light"/>
            </a:endParaRPr>
          </a:p>
        </p:txBody>
      </p:sp>
      <p:sp>
        <p:nvSpPr>
          <p:cNvPr id="3" name="Alaotsikko 2">
            <a:extLst>
              <a:ext uri="{FF2B5EF4-FFF2-40B4-BE49-F238E27FC236}">
                <a16:creationId xmlns:a16="http://schemas.microsoft.com/office/drawing/2014/main" id="{0CD67FF9-BB5F-9E47-909F-58D111C8622C}"/>
              </a:ext>
            </a:extLst>
          </p:cNvPr>
          <p:cNvSpPr>
            <a:spLocks noGrp="1"/>
          </p:cNvSpPr>
          <p:nvPr>
            <p:ph type="subTitle" idx="1"/>
          </p:nvPr>
        </p:nvSpPr>
        <p:spPr/>
        <p:txBody>
          <a:bodyPr vert="horz" lIns="91440" tIns="45720" rIns="91440" bIns="45720" rtlCol="0" anchor="t">
            <a:normAutofit/>
          </a:bodyPr>
          <a:lstStyle/>
          <a:p>
            <a:r>
              <a:rPr lang="fi-FI" sz="2800" dirty="0">
                <a:solidFill>
                  <a:schemeClr val="bg1"/>
                </a:solidFill>
              </a:rPr>
              <a:t>Työturvallisuuden opetusmateriaali</a:t>
            </a:r>
            <a:endParaRPr lang="fi-FI" sz="2800" dirty="0">
              <a:solidFill>
                <a:schemeClr val="bg1"/>
              </a:solidFill>
              <a:cs typeface="Calibri"/>
            </a:endParaRPr>
          </a:p>
          <a:p>
            <a:endParaRPr lang="fi-FI" sz="2800" dirty="0">
              <a:solidFill>
                <a:schemeClr val="bg1"/>
              </a:solidFill>
              <a:cs typeface="Calibri"/>
            </a:endParaRPr>
          </a:p>
          <a:p>
            <a:r>
              <a:rPr lang="fi-FI" sz="2800" dirty="0">
                <a:solidFill>
                  <a:schemeClr val="bg1"/>
                </a:solidFill>
              </a:rPr>
              <a:t>19. Työn turvallisuussuunnitelma (TTS)</a:t>
            </a:r>
            <a:endParaRPr lang="sv-SE" sz="2800" dirty="0">
              <a:solidFill>
                <a:schemeClr val="bg1"/>
              </a:solidFill>
              <a:cs typeface="Calibri"/>
            </a:endParaRPr>
          </a:p>
        </p:txBody>
      </p:sp>
    </p:spTree>
    <p:extLst>
      <p:ext uri="{BB962C8B-B14F-4D97-AF65-F5344CB8AC3E}">
        <p14:creationId xmlns:p14="http://schemas.microsoft.com/office/powerpoint/2010/main" val="29833332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C3152F2-47D2-5B43-B55C-0C6FA62D192D}"/>
              </a:ext>
            </a:extLst>
          </p:cNvPr>
          <p:cNvSpPr>
            <a:spLocks noGrp="1"/>
          </p:cNvSpPr>
          <p:nvPr>
            <p:ph type="title"/>
          </p:nvPr>
        </p:nvSpPr>
        <p:spPr>
          <a:xfrm>
            <a:off x="838200" y="365125"/>
            <a:ext cx="5181600" cy="1335589"/>
          </a:xfrm>
        </p:spPr>
        <p:txBody>
          <a:bodyPr/>
          <a:lstStyle/>
          <a:p>
            <a:r>
              <a:rPr lang="fi-FI" b="1" dirty="0"/>
              <a:t>19. Työn turvallisuus-</a:t>
            </a:r>
            <a:br>
              <a:rPr lang="fi-FI" b="1" dirty="0"/>
            </a:br>
            <a:r>
              <a:rPr lang="fi-FI" b="1" dirty="0"/>
              <a:t>suunnitelma (TTS)</a:t>
            </a:r>
            <a:endParaRPr lang="fi-FI" b="1" dirty="0">
              <a:cs typeface="Calibri Light"/>
            </a:endParaRPr>
          </a:p>
        </p:txBody>
      </p:sp>
      <p:sp>
        <p:nvSpPr>
          <p:cNvPr id="3" name="Sisällön paikkamerkki 2">
            <a:extLst>
              <a:ext uri="{FF2B5EF4-FFF2-40B4-BE49-F238E27FC236}">
                <a16:creationId xmlns:a16="http://schemas.microsoft.com/office/drawing/2014/main" id="{45857A7A-0152-6145-B873-FAFE547D7BA8}"/>
              </a:ext>
            </a:extLst>
          </p:cNvPr>
          <p:cNvSpPr>
            <a:spLocks noGrp="1"/>
          </p:cNvSpPr>
          <p:nvPr>
            <p:ph sz="half" idx="1"/>
          </p:nvPr>
        </p:nvSpPr>
        <p:spPr>
          <a:xfrm>
            <a:off x="848226" y="2086309"/>
            <a:ext cx="5181600" cy="4351338"/>
          </a:xfrm>
        </p:spPr>
        <p:txBody>
          <a:bodyPr vert="horz" lIns="91440" tIns="45720" rIns="91440" bIns="45720" rtlCol="0" anchor="t">
            <a:normAutofit/>
          </a:bodyPr>
          <a:lstStyle/>
          <a:p>
            <a:r>
              <a:rPr lang="fi-FI" sz="3600" dirty="0"/>
              <a:t>perusteet</a:t>
            </a:r>
            <a:endParaRPr lang="fi-FI" sz="3600" dirty="0">
              <a:cs typeface="Calibri"/>
            </a:endParaRPr>
          </a:p>
          <a:p>
            <a:r>
              <a:rPr lang="fi-FI" sz="3600" dirty="0"/>
              <a:t>Esimerkki-TTS</a:t>
            </a:r>
            <a:endParaRPr lang="fi-FI" sz="3600" dirty="0">
              <a:cs typeface="Calibri"/>
            </a:endParaRPr>
          </a:p>
          <a:p>
            <a:r>
              <a:rPr lang="fi-FI" sz="3600" dirty="0"/>
              <a:t>harjoite</a:t>
            </a:r>
            <a:endParaRPr lang="fi-FI" sz="3600" dirty="0">
              <a:cs typeface="Calibri"/>
            </a:endParaRPr>
          </a:p>
        </p:txBody>
      </p:sp>
      <p:pic>
        <p:nvPicPr>
          <p:cNvPr id="5" name="Sisällön paikkamerkki 4" descr="Turvallisuussuunnitelma_lomake.pdf">
            <a:extLst>
              <a:ext uri="{FF2B5EF4-FFF2-40B4-BE49-F238E27FC236}">
                <a16:creationId xmlns:a16="http://schemas.microsoft.com/office/drawing/2014/main" id="{64924C41-4D39-F340-B930-01EB5548ACE0}"/>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rot="529458">
            <a:off x="6544278" y="345436"/>
            <a:ext cx="4358426" cy="6174700"/>
          </a:xfrm>
          <a:prstGeom prst="rect">
            <a:avLst/>
          </a:prstGeom>
        </p:spPr>
      </p:pic>
    </p:spTree>
    <p:extLst>
      <p:ext uri="{BB962C8B-B14F-4D97-AF65-F5344CB8AC3E}">
        <p14:creationId xmlns:p14="http://schemas.microsoft.com/office/powerpoint/2010/main" val="38995479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a:t>Työn turvallisuussuunnitelma, TTS: taustaa</a:t>
            </a:r>
            <a:endParaRPr lang="fi-FI" b="1" dirty="0">
              <a:cs typeface="Calibri Light"/>
            </a:endParaRPr>
          </a:p>
        </p:txBody>
      </p:sp>
      <p:sp>
        <p:nvSpPr>
          <p:cNvPr id="3" name="Sisällön paikkamerkki 2"/>
          <p:cNvSpPr>
            <a:spLocks noGrp="1"/>
          </p:cNvSpPr>
          <p:nvPr>
            <p:ph idx="1"/>
          </p:nvPr>
        </p:nvSpPr>
        <p:spPr/>
        <p:txBody>
          <a:bodyPr vert="horz" lIns="91440" tIns="45720" rIns="91440" bIns="45720" rtlCol="0" anchor="t">
            <a:normAutofit fontScale="92500" lnSpcReduction="20000"/>
          </a:bodyPr>
          <a:lstStyle/>
          <a:p>
            <a:pPr>
              <a:lnSpc>
                <a:spcPct val="110000"/>
              </a:lnSpc>
            </a:pPr>
            <a:r>
              <a:rPr lang="fi-FI" dirty="0"/>
              <a:t>Työn turvallisuussuunnitelmalla (TTS) poistetaan turvallisen työnteon esteitä </a:t>
            </a:r>
            <a:endParaRPr lang="fi-FI">
              <a:cs typeface="Calibri" panose="020F0502020204030204"/>
            </a:endParaRPr>
          </a:p>
          <a:p>
            <a:pPr>
              <a:lnSpc>
                <a:spcPct val="110000"/>
              </a:lnSpc>
            </a:pPr>
            <a:r>
              <a:rPr lang="fi-FI" dirty="0"/>
              <a:t>Osa päätoteuttajista edellyttää aliurakoitsijoiltaan </a:t>
            </a:r>
            <a:r>
              <a:rPr lang="fi-FI" dirty="0" err="1"/>
              <a:t>TTS:n</a:t>
            </a:r>
            <a:r>
              <a:rPr lang="fi-FI" dirty="0"/>
              <a:t> tekemistä heidän työstään työmaalla, ja aliurakoitsijan on hyväksytettävä TTS päätoteuttajan edustajalla</a:t>
            </a:r>
            <a:endParaRPr lang="fi-FI" dirty="0">
              <a:cs typeface="Calibri" panose="020F0502020204030204"/>
            </a:endParaRPr>
          </a:p>
          <a:p>
            <a:pPr>
              <a:lnSpc>
                <a:spcPct val="110000"/>
              </a:lnSpc>
            </a:pPr>
            <a:r>
              <a:rPr lang="fi-FI" dirty="0"/>
              <a:t>Tavoitteena kattava ja konkreettisia turvallisuustoimenpiteitä sisältävä suunnitelma, jonka pohjalta työ voidaan toteuttaa tehokkaasti ja turvallisesti kyseisen työmaan olosuhteissa</a:t>
            </a:r>
            <a:endParaRPr lang="fi-FI" dirty="0">
              <a:cs typeface="Calibri" panose="020F0502020204030204"/>
            </a:endParaRPr>
          </a:p>
          <a:p>
            <a:pPr>
              <a:lnSpc>
                <a:spcPct val="110000"/>
              </a:lnSpc>
            </a:pPr>
            <a:r>
              <a:rPr lang="fi-FI" dirty="0"/>
              <a:t>Suunnitelma huomioiden ja toimenpiteiden perusteella päivitetään myös yritysten riskinarvioinnit (päätoteuttaja ja urakoitsijayritys) </a:t>
            </a:r>
            <a:endParaRPr lang="fi-FI" dirty="0">
              <a:cs typeface="Calibri" panose="020F0502020204030204"/>
            </a:endParaRPr>
          </a:p>
        </p:txBody>
      </p:sp>
    </p:spTree>
    <p:extLst>
      <p:ext uri="{BB962C8B-B14F-4D97-AF65-F5344CB8AC3E}">
        <p14:creationId xmlns:p14="http://schemas.microsoft.com/office/powerpoint/2010/main" val="30503645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86B2731-6882-2A40-B7DF-F7EAAA990065}"/>
              </a:ext>
            </a:extLst>
          </p:cNvPr>
          <p:cNvSpPr>
            <a:spLocks noGrp="1"/>
          </p:cNvSpPr>
          <p:nvPr>
            <p:ph type="title"/>
          </p:nvPr>
        </p:nvSpPr>
        <p:spPr/>
        <p:txBody>
          <a:bodyPr>
            <a:normAutofit/>
          </a:bodyPr>
          <a:lstStyle/>
          <a:p>
            <a:r>
              <a:rPr lang="fi-FI" b="1" dirty="0"/>
              <a:t>Työn turvallisuussuunnittelu (TTS): yleistä</a:t>
            </a:r>
            <a:endParaRPr lang="fi-FI" b="1" dirty="0">
              <a:cs typeface="Calibri Light"/>
            </a:endParaRPr>
          </a:p>
        </p:txBody>
      </p:sp>
      <p:sp>
        <p:nvSpPr>
          <p:cNvPr id="56322" name="Rectangle 3"/>
          <p:cNvSpPr>
            <a:spLocks noGrp="1" noChangeArrowheads="1"/>
          </p:cNvSpPr>
          <p:nvPr>
            <p:ph idx="1"/>
          </p:nvPr>
        </p:nvSpPr>
        <p:spPr>
          <a:xfrm>
            <a:off x="838200" y="1454667"/>
            <a:ext cx="10515600" cy="5038208"/>
          </a:xfrm>
          <a:prstGeom prst="rect">
            <a:avLst/>
          </a:prstGeom>
        </p:spPr>
        <p:txBody>
          <a:bodyPr vert="horz" lIns="91440" tIns="45720" rIns="91440" bIns="45720" rtlCol="0" anchor="t">
            <a:normAutofit fontScale="77500" lnSpcReduction="20000"/>
          </a:bodyPr>
          <a:lstStyle/>
          <a:p>
            <a:pPr eaLnBrk="1" hangingPunct="1">
              <a:lnSpc>
                <a:spcPct val="110000"/>
              </a:lnSpc>
            </a:pPr>
            <a:r>
              <a:rPr lang="fi-FI" sz="2400" dirty="0">
                <a:ea typeface="Arial" charset="0"/>
                <a:cs typeface="Arial" charset="0"/>
              </a:rPr>
              <a:t>Tehdään työkohtaisesti työvaiheittain </a:t>
            </a:r>
            <a:endParaRPr lang="fi-FI"/>
          </a:p>
          <a:p>
            <a:pPr lvl="1">
              <a:lnSpc>
                <a:spcPct val="110000"/>
              </a:lnSpc>
            </a:pPr>
            <a:r>
              <a:rPr lang="fi-FI" sz="2000" dirty="0">
                <a:ea typeface="Arial" charset="0"/>
                <a:cs typeface="Arial" charset="0"/>
              </a:rPr>
              <a:t>ei saa olla liian laaja kokonaisuus, jotta työkohteen olosuhteet saadaan aidosti huomioitua </a:t>
            </a:r>
          </a:p>
          <a:p>
            <a:pPr eaLnBrk="1" hangingPunct="1">
              <a:lnSpc>
                <a:spcPct val="110000"/>
              </a:lnSpc>
            </a:pPr>
            <a:r>
              <a:rPr lang="fi-FI" sz="2400" dirty="0">
                <a:ea typeface="Arial" charset="0"/>
                <a:cs typeface="Arial" charset="0"/>
              </a:rPr>
              <a:t>Tehdään hyvissä ajoin ennen työn aloittamista työntekijöiden toimesta – työnjohtajan valmennuksessa </a:t>
            </a:r>
          </a:p>
          <a:p>
            <a:pPr eaLnBrk="1" hangingPunct="1">
              <a:lnSpc>
                <a:spcPct val="110000"/>
              </a:lnSpc>
            </a:pPr>
            <a:r>
              <a:rPr lang="fi-FI" sz="2400" dirty="0">
                <a:ea typeface="Arial" charset="0"/>
                <a:cs typeface="Arial"/>
              </a:rPr>
              <a:t>Koska </a:t>
            </a:r>
            <a:r>
              <a:rPr lang="fi-FI" sz="2400" dirty="0" err="1">
                <a:ea typeface="Arial" charset="0"/>
                <a:cs typeface="Arial"/>
              </a:rPr>
              <a:t>TTS:ssä</a:t>
            </a:r>
            <a:r>
              <a:rPr lang="fi-FI" sz="2400" dirty="0">
                <a:ea typeface="Arial" charset="0"/>
                <a:cs typeface="Arial"/>
              </a:rPr>
              <a:t> tulee huomioida työkohteen olosuhteet ja samanaikaisesti meneillään olevat muut työt, viimeistellään TTS työkohteessa</a:t>
            </a:r>
          </a:p>
          <a:p>
            <a:pPr eaLnBrk="1" hangingPunct="1">
              <a:lnSpc>
                <a:spcPct val="110000"/>
              </a:lnSpc>
            </a:pPr>
            <a:r>
              <a:rPr lang="fi-FI" sz="2400" dirty="0">
                <a:ea typeface="Arial" charset="0"/>
                <a:cs typeface="Arial" charset="0"/>
              </a:rPr>
              <a:t>Työnjohto vastaa siitä että TTS on tehty, määritellyistä tehtävistä ja korkean riskin töistä</a:t>
            </a:r>
            <a:endParaRPr lang="fi-FI" sz="1200" dirty="0">
              <a:ea typeface="Arial" charset="0"/>
              <a:cs typeface="Arial" charset="0"/>
            </a:endParaRPr>
          </a:p>
          <a:p>
            <a:pPr marL="0" indent="0">
              <a:lnSpc>
                <a:spcPct val="110000"/>
              </a:lnSpc>
              <a:buNone/>
            </a:pPr>
            <a:r>
              <a:rPr lang="fi-FI" sz="2400" dirty="0">
                <a:ea typeface="Arial" charset="0"/>
                <a:cs typeface="Arial"/>
              </a:rPr>
              <a:t>Hyötyinä esimerkiksi:</a:t>
            </a:r>
            <a:endParaRPr lang="fi-FI" sz="2400" dirty="0">
              <a:ea typeface="Arial" charset="0"/>
              <a:cs typeface="Arial" charset="0"/>
            </a:endParaRPr>
          </a:p>
          <a:p>
            <a:pPr>
              <a:lnSpc>
                <a:spcPct val="110000"/>
              </a:lnSpc>
            </a:pPr>
            <a:r>
              <a:rPr lang="fi-FI" sz="2400" dirty="0">
                <a:ea typeface="Arial" charset="0"/>
                <a:cs typeface="Arial"/>
              </a:rPr>
              <a:t>työntekijät suunnittelevat itse – kertovat, mitkä vaarat on huomioitava ja miten työ suoritetaan turvallisesti -&gt; sitoutuminen työtapaan</a:t>
            </a:r>
          </a:p>
          <a:p>
            <a:pPr eaLnBrk="1" hangingPunct="1">
              <a:lnSpc>
                <a:spcPct val="110000"/>
              </a:lnSpc>
            </a:pPr>
            <a:r>
              <a:rPr lang="fi-FI" sz="2400" dirty="0">
                <a:ea typeface="Arial" charset="0"/>
                <a:cs typeface="Arial"/>
              </a:rPr>
              <a:t>oikeat tavarat ovat mukana</a:t>
            </a:r>
          </a:p>
          <a:p>
            <a:pPr eaLnBrk="1" hangingPunct="1">
              <a:lnSpc>
                <a:spcPct val="110000"/>
              </a:lnSpc>
            </a:pPr>
            <a:r>
              <a:rPr lang="fi-FI" sz="2400" dirty="0">
                <a:ea typeface="Arial" charset="0"/>
                <a:cs typeface="Arial" charset="0"/>
              </a:rPr>
              <a:t>suunnitellun työtavan tarkistaminen etukäteen</a:t>
            </a:r>
          </a:p>
          <a:p>
            <a:pPr eaLnBrk="1" hangingPunct="1">
              <a:lnSpc>
                <a:spcPct val="110000"/>
              </a:lnSpc>
            </a:pPr>
            <a:r>
              <a:rPr lang="fi-FI" sz="2400" dirty="0">
                <a:ea typeface="Arial" charset="0"/>
                <a:cs typeface="Arial" charset="0"/>
              </a:rPr>
              <a:t>helpottaa valvontaa</a:t>
            </a:r>
          </a:p>
          <a:p>
            <a:pPr eaLnBrk="1" hangingPunct="1">
              <a:lnSpc>
                <a:spcPct val="110000"/>
              </a:lnSpc>
            </a:pPr>
            <a:r>
              <a:rPr lang="fi-FI" sz="2400" dirty="0">
                <a:ea typeface="Arial" charset="0"/>
                <a:cs typeface="Arial" charset="0"/>
              </a:rPr>
              <a:t>helpottaa töiden yhteensovittamista</a:t>
            </a:r>
          </a:p>
        </p:txBody>
      </p:sp>
    </p:spTree>
    <p:extLst>
      <p:ext uri="{BB962C8B-B14F-4D97-AF65-F5344CB8AC3E}">
        <p14:creationId xmlns:p14="http://schemas.microsoft.com/office/powerpoint/2010/main" val="21649102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6322">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6322">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6322">
                                            <p:txEl>
                                              <p:pRg st="8" end="8"/>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6322">
                                            <p:txEl>
                                              <p:pRg st="9" end="9"/>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6322">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38200" y="14204"/>
            <a:ext cx="4790574" cy="1335589"/>
          </a:xfrm>
        </p:spPr>
        <p:txBody>
          <a:bodyPr>
            <a:normAutofit/>
          </a:bodyPr>
          <a:lstStyle/>
          <a:p>
            <a:r>
              <a:rPr lang="fi-FI" b="1" dirty="0"/>
              <a:t>TTS-mallipohja</a:t>
            </a:r>
            <a:endParaRPr lang="fi-FI" b="1" dirty="0">
              <a:cs typeface="Calibri Light"/>
            </a:endParaRPr>
          </a:p>
        </p:txBody>
      </p:sp>
      <p:sp>
        <p:nvSpPr>
          <p:cNvPr id="3" name="Sisällön paikkamerkki 2">
            <a:extLst>
              <a:ext uri="{FF2B5EF4-FFF2-40B4-BE49-F238E27FC236}">
                <a16:creationId xmlns:a16="http://schemas.microsoft.com/office/drawing/2014/main" id="{7FDAE7F7-2EFE-AD4C-BCC8-10F89626CC93}"/>
              </a:ext>
            </a:extLst>
          </p:cNvPr>
          <p:cNvSpPr>
            <a:spLocks noGrp="1"/>
          </p:cNvSpPr>
          <p:nvPr>
            <p:ph sz="half" idx="1"/>
          </p:nvPr>
        </p:nvSpPr>
        <p:spPr>
          <a:xfrm>
            <a:off x="838200" y="1362634"/>
            <a:ext cx="6057900" cy="5495365"/>
          </a:xfrm>
        </p:spPr>
        <p:txBody>
          <a:bodyPr vert="horz" lIns="91440" tIns="45720" rIns="91440" bIns="45720" rtlCol="0" anchor="t">
            <a:normAutofit fontScale="85000" lnSpcReduction="20000"/>
          </a:bodyPr>
          <a:lstStyle/>
          <a:p>
            <a:pPr>
              <a:lnSpc>
                <a:spcPct val="110000"/>
              </a:lnSpc>
            </a:pPr>
            <a:r>
              <a:rPr lang="fi-FI" dirty="0"/>
              <a:t>Työtehtävän pitää olla kerralla hallittava kokonaisuus (jaettava tarvittaessa)</a:t>
            </a:r>
            <a:endParaRPr lang="fi-FI"/>
          </a:p>
          <a:p>
            <a:pPr>
              <a:lnSpc>
                <a:spcPct val="110000"/>
              </a:lnSpc>
            </a:pPr>
            <a:r>
              <a:rPr lang="fi-FI" dirty="0"/>
              <a:t>Tehdään työvaiheittain työprosessin etenemisjärjestyksessä, eli esimerkiksi:</a:t>
            </a:r>
            <a:endParaRPr lang="fi-FI" dirty="0">
              <a:cs typeface="Calibri"/>
            </a:endParaRPr>
          </a:p>
          <a:p>
            <a:pPr marL="971550" lvl="1" indent="-514350">
              <a:lnSpc>
                <a:spcPct val="110000"/>
              </a:lnSpc>
              <a:buFont typeface="+mj-lt"/>
              <a:buAutoNum type="arabicPeriod"/>
            </a:pPr>
            <a:r>
              <a:rPr lang="fi-FI" dirty="0"/>
              <a:t>Tavarat ja välineet tuodaan tehtäväpaikalle</a:t>
            </a:r>
            <a:endParaRPr lang="fi-FI" dirty="0">
              <a:cs typeface="Calibri" panose="020F0502020204030204"/>
            </a:endParaRPr>
          </a:p>
          <a:p>
            <a:pPr marL="971550" lvl="1" indent="-514350">
              <a:lnSpc>
                <a:spcPct val="110000"/>
              </a:lnSpc>
              <a:buFont typeface="+mj-lt"/>
              <a:buAutoNum type="arabicPeriod"/>
            </a:pPr>
            <a:r>
              <a:rPr lang="fi-FI" dirty="0"/>
              <a:t>Työpisteen valmistelu työtä varten (telineet, kaiteet, tavaroiden nostot oikealle tasolle jne.) </a:t>
            </a:r>
            <a:endParaRPr lang="fi-FI" dirty="0">
              <a:cs typeface="Calibri" panose="020F0502020204030204"/>
            </a:endParaRPr>
          </a:p>
          <a:p>
            <a:pPr marL="971550" lvl="1" indent="-514350">
              <a:lnSpc>
                <a:spcPct val="110000"/>
              </a:lnSpc>
              <a:buFont typeface="+mj-lt"/>
              <a:buAutoNum type="arabicPeriod"/>
            </a:pPr>
            <a:r>
              <a:rPr lang="fi-FI" dirty="0"/>
              <a:t>Asennus kaikkine välivaiheineen (IV-kone paikoilleen, putket paikoilleen, toiminnan testaus, jne.)</a:t>
            </a:r>
            <a:endParaRPr lang="fi-FI" dirty="0">
              <a:cs typeface="Calibri"/>
            </a:endParaRPr>
          </a:p>
          <a:p>
            <a:pPr marL="971550" lvl="1" indent="-514350">
              <a:lnSpc>
                <a:spcPct val="110000"/>
              </a:lnSpc>
              <a:buFont typeface="+mj-lt"/>
              <a:buAutoNum type="arabicPeriod"/>
            </a:pPr>
            <a:r>
              <a:rPr lang="fi-FI" dirty="0"/>
              <a:t>Tavaroiden purkaminen ja siivoaminen sekä kuljetus pois suorituspaikalta</a:t>
            </a:r>
            <a:endParaRPr lang="fi-FI" dirty="0">
              <a:cs typeface="Calibri"/>
            </a:endParaRPr>
          </a:p>
          <a:p>
            <a:pPr marL="514350" indent="-457200">
              <a:lnSpc>
                <a:spcPct val="110000"/>
              </a:lnSpc>
            </a:pPr>
            <a:r>
              <a:rPr lang="fi-FI" dirty="0">
                <a:ea typeface="Arial" charset="0"/>
                <a:cs typeface="Arial"/>
              </a:rPr>
              <a:t>Konkreettiset toimenpiteet, joilla vaarat hallitaan kyseisessä tehtävässä kyseisessä kohteessa</a:t>
            </a:r>
            <a:endParaRPr lang="fi-FI" dirty="0">
              <a:cs typeface="Arial"/>
            </a:endParaRPr>
          </a:p>
          <a:p>
            <a:pPr>
              <a:lnSpc>
                <a:spcPct val="110000"/>
              </a:lnSpc>
            </a:pPr>
            <a:endParaRPr lang="sv-SE" dirty="0">
              <a:cs typeface="Calibri" panose="020F0502020204030204"/>
            </a:endParaRPr>
          </a:p>
        </p:txBody>
      </p:sp>
      <p:pic>
        <p:nvPicPr>
          <p:cNvPr id="4" name="Kuva 3" descr="Turvallisuussuunnitelma_lomake.pd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17468" y="110660"/>
            <a:ext cx="4774923" cy="6750328"/>
          </a:xfrm>
          <a:prstGeom prst="rect">
            <a:avLst/>
          </a:prstGeom>
        </p:spPr>
      </p:pic>
    </p:spTree>
    <p:extLst>
      <p:ext uri="{BB962C8B-B14F-4D97-AF65-F5344CB8AC3E}">
        <p14:creationId xmlns:p14="http://schemas.microsoft.com/office/powerpoint/2010/main" val="3224185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EC916F0-BD87-324D-9AC3-784725B4DC8F}"/>
              </a:ext>
            </a:extLst>
          </p:cNvPr>
          <p:cNvSpPr>
            <a:spLocks noGrp="1"/>
          </p:cNvSpPr>
          <p:nvPr>
            <p:ph type="title"/>
          </p:nvPr>
        </p:nvSpPr>
        <p:spPr>
          <a:xfrm>
            <a:off x="544823" y="58359"/>
            <a:ext cx="11197390" cy="874380"/>
          </a:xfrm>
        </p:spPr>
        <p:txBody>
          <a:bodyPr>
            <a:normAutofit/>
          </a:bodyPr>
          <a:lstStyle/>
          <a:p>
            <a:r>
              <a:rPr lang="fi-FI" sz="3200" b="1" dirty="0"/>
              <a:t>Esimerkki-TTS: porrashuoneiden urajyrsintä</a:t>
            </a:r>
            <a:endParaRPr lang="fi-FI" sz="3200" b="1" dirty="0">
              <a:cs typeface="Calibri Light"/>
            </a:endParaRPr>
          </a:p>
        </p:txBody>
      </p:sp>
      <p:graphicFrame>
        <p:nvGraphicFramePr>
          <p:cNvPr id="5" name="Sisällön paikkamerkki 4">
            <a:extLst>
              <a:ext uri="{FF2B5EF4-FFF2-40B4-BE49-F238E27FC236}">
                <a16:creationId xmlns:a16="http://schemas.microsoft.com/office/drawing/2014/main" id="{38EA08CD-6A7D-FD49-85DA-B70E6A523380}"/>
              </a:ext>
            </a:extLst>
          </p:cNvPr>
          <p:cNvGraphicFramePr>
            <a:graphicFrameLocks noGrp="1"/>
          </p:cNvGraphicFramePr>
          <p:nvPr>
            <p:ph sz="half" idx="1"/>
            <p:extLst>
              <p:ext uri="{D42A27DB-BD31-4B8C-83A1-F6EECF244321}">
                <p14:modId xmlns:p14="http://schemas.microsoft.com/office/powerpoint/2010/main" val="775720537"/>
              </p:ext>
            </p:extLst>
          </p:nvPr>
        </p:nvGraphicFramePr>
        <p:xfrm>
          <a:off x="544530" y="1027416"/>
          <a:ext cx="11198832" cy="5801200"/>
        </p:xfrm>
        <a:graphic>
          <a:graphicData uri="http://schemas.openxmlformats.org/drawingml/2006/table">
            <a:tbl>
              <a:tblPr firstRow="1" firstCol="1" bandRow="1">
                <a:tableStyleId>{5C22544A-7EE6-4342-B048-85BDC9FD1C3A}</a:tableStyleId>
              </a:tblPr>
              <a:tblGrid>
                <a:gridCol w="4182373">
                  <a:extLst>
                    <a:ext uri="{9D8B030D-6E8A-4147-A177-3AD203B41FA5}">
                      <a16:colId xmlns:a16="http://schemas.microsoft.com/office/drawing/2014/main" val="275249823"/>
                    </a:ext>
                  </a:extLst>
                </a:gridCol>
                <a:gridCol w="1598503">
                  <a:extLst>
                    <a:ext uri="{9D8B030D-6E8A-4147-A177-3AD203B41FA5}">
                      <a16:colId xmlns:a16="http://schemas.microsoft.com/office/drawing/2014/main" val="1807149765"/>
                    </a:ext>
                  </a:extLst>
                </a:gridCol>
                <a:gridCol w="5417956">
                  <a:extLst>
                    <a:ext uri="{9D8B030D-6E8A-4147-A177-3AD203B41FA5}">
                      <a16:colId xmlns:a16="http://schemas.microsoft.com/office/drawing/2014/main" val="1374705054"/>
                    </a:ext>
                  </a:extLst>
                </a:gridCol>
              </a:tblGrid>
              <a:tr h="165950">
                <a:tc>
                  <a:txBody>
                    <a:bodyPr/>
                    <a:lstStyle/>
                    <a:p>
                      <a:pPr>
                        <a:lnSpc>
                          <a:spcPct val="150000"/>
                        </a:lnSpc>
                      </a:pPr>
                      <a:r>
                        <a:rPr lang="fi-FI" sz="1600" dirty="0">
                          <a:effectLst/>
                        </a:rPr>
                        <a:t>Mitä työssä tehdään?</a:t>
                      </a:r>
                      <a:endParaRPr lang="fi-FI"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4364" marR="24364" marT="24364" marB="24364"/>
                </a:tc>
                <a:tc>
                  <a:txBody>
                    <a:bodyPr/>
                    <a:lstStyle/>
                    <a:p>
                      <a:pPr>
                        <a:lnSpc>
                          <a:spcPct val="150000"/>
                        </a:lnSpc>
                      </a:pPr>
                      <a:r>
                        <a:rPr lang="fi-FI" sz="1600" dirty="0">
                          <a:effectLst/>
                        </a:rPr>
                        <a:t>Vaiheen vaarat</a:t>
                      </a:r>
                      <a:endParaRPr lang="fi-FI"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4364" marR="24364" marT="24364" marB="24364"/>
                </a:tc>
                <a:tc>
                  <a:txBody>
                    <a:bodyPr/>
                    <a:lstStyle/>
                    <a:p>
                      <a:pPr>
                        <a:lnSpc>
                          <a:spcPct val="150000"/>
                        </a:lnSpc>
                      </a:pPr>
                      <a:r>
                        <a:rPr lang="fi-FI" sz="1600" dirty="0">
                          <a:effectLst/>
                        </a:rPr>
                        <a:t>Miten vaarat hallitaan?</a:t>
                      </a:r>
                      <a:endParaRPr lang="fi-FI"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4364" marR="24364" marT="24364" marB="24364"/>
                </a:tc>
                <a:extLst>
                  <a:ext uri="{0D108BD9-81ED-4DB2-BD59-A6C34878D82A}">
                    <a16:rowId xmlns:a16="http://schemas.microsoft.com/office/drawing/2014/main" val="830798436"/>
                  </a:ext>
                </a:extLst>
              </a:tr>
              <a:tr h="1201655">
                <a:tc>
                  <a:txBody>
                    <a:bodyPr/>
                    <a:lstStyle/>
                    <a:p>
                      <a:pPr>
                        <a:lnSpc>
                          <a:spcPct val="115000"/>
                        </a:lnSpc>
                      </a:pPr>
                      <a:r>
                        <a:rPr lang="fi-FI" sz="1600" dirty="0">
                          <a:effectLst/>
                        </a:rPr>
                        <a:t>Tarvittavat materiaalit: Urajyrsin, jossa </a:t>
                      </a:r>
                      <a:r>
                        <a:rPr lang="fi-FI" sz="1600" dirty="0" err="1">
                          <a:effectLst/>
                        </a:rPr>
                        <a:t>kohdepoistoyhde</a:t>
                      </a:r>
                      <a:r>
                        <a:rPr lang="fi-FI" sz="1600" dirty="0">
                          <a:effectLst/>
                        </a:rPr>
                        <a:t>, kohde­poistoimuri ja imuriin sopiva lattia- ja vaateimuri­suulake, porras­syöksyn sulkevat osastointiovet, rakennusteippi, teline, valaisin, moottorimaski. Tavarat autolla rakennushissille.</a:t>
                      </a:r>
                      <a:endParaRPr lang="fi-FI"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4364" marR="24364" marT="24364" marB="24364"/>
                </a:tc>
                <a:tc>
                  <a:txBody>
                    <a:bodyPr/>
                    <a:lstStyle/>
                    <a:p>
                      <a:pPr algn="ctr">
                        <a:lnSpc>
                          <a:spcPct val="115000"/>
                        </a:lnSpc>
                      </a:pPr>
                      <a:r>
                        <a:rPr lang="fi-FI" sz="1600" dirty="0">
                          <a:effectLst/>
                          <a:latin typeface="Calibri" panose="020F0502020204030204" pitchFamily="34" charset="0"/>
                          <a:ea typeface="Calibri" panose="020F0502020204030204" pitchFamily="34" charset="0"/>
                          <a:cs typeface="Times New Roman" panose="02020603050405020304" pitchFamily="18" charset="0"/>
                        </a:rPr>
                        <a:t>Kompastuminen</a:t>
                      </a:r>
                    </a:p>
                    <a:p>
                      <a:pPr algn="ctr">
                        <a:lnSpc>
                          <a:spcPct val="115000"/>
                        </a:lnSpc>
                      </a:pPr>
                      <a:r>
                        <a:rPr lang="fi-FI" sz="1600" dirty="0">
                          <a:effectLst/>
                          <a:latin typeface="Calibri" panose="020F0502020204030204" pitchFamily="34" charset="0"/>
                          <a:ea typeface="Calibri" panose="020F0502020204030204" pitchFamily="34" charset="0"/>
                          <a:cs typeface="Times New Roman" panose="02020603050405020304" pitchFamily="18" charset="0"/>
                        </a:rPr>
                        <a:t>Siirrot käsin</a:t>
                      </a:r>
                    </a:p>
                    <a:p>
                      <a:pPr algn="ctr">
                        <a:lnSpc>
                          <a:spcPct val="115000"/>
                        </a:lnSpc>
                      </a:pPr>
                      <a:r>
                        <a:rPr lang="fi-FI" sz="1600" dirty="0">
                          <a:effectLst/>
                          <a:latin typeface="Calibri" panose="020F0502020204030204" pitchFamily="34" charset="0"/>
                          <a:ea typeface="Calibri" panose="020F0502020204030204" pitchFamily="34" charset="0"/>
                          <a:cs typeface="Times New Roman" panose="02020603050405020304" pitchFamily="18" charset="0"/>
                        </a:rPr>
                        <a:t>Muut urakoitsijat</a:t>
                      </a:r>
                    </a:p>
                    <a:p>
                      <a:pPr algn="ctr">
                        <a:lnSpc>
                          <a:spcPct val="115000"/>
                        </a:lnSpc>
                      </a:pPr>
                      <a:r>
                        <a:rPr lang="fi-FI" sz="1600" dirty="0">
                          <a:effectLst/>
                          <a:latin typeface="Calibri" panose="020F0502020204030204" pitchFamily="34" charset="0"/>
                          <a:ea typeface="Calibri" panose="020F0502020204030204" pitchFamily="34" charset="0"/>
                          <a:cs typeface="Times New Roman" panose="02020603050405020304" pitchFamily="18" charset="0"/>
                        </a:rPr>
                        <a:t>Pöly</a:t>
                      </a:r>
                    </a:p>
                  </a:txBody>
                  <a:tcPr marL="24364" marR="24364" marT="24364" marB="24364"/>
                </a:tc>
                <a:tc>
                  <a:txBody>
                    <a:bodyPr/>
                    <a:lstStyle/>
                    <a:p>
                      <a:pPr>
                        <a:lnSpc>
                          <a:spcPct val="115000"/>
                        </a:lnSpc>
                      </a:pPr>
                      <a:r>
                        <a:rPr lang="fi-FI" sz="1600" dirty="0">
                          <a:effectLst/>
                        </a:rPr>
                        <a:t>Kohdepoistoimurin (H-luokka, HEPA13-suodatin, 500 m</a:t>
                      </a:r>
                      <a:r>
                        <a:rPr lang="fi-FI" sz="1600" baseline="30000" dirty="0">
                          <a:effectLst/>
                        </a:rPr>
                        <a:t>3</a:t>
                      </a:r>
                      <a:r>
                        <a:rPr lang="fi-FI" sz="1600" dirty="0">
                          <a:effectLst/>
                        </a:rPr>
                        <a:t>/h)  toimintakunto tarkistettu etukäteen käyttöohjeen mukaan</a:t>
                      </a:r>
                    </a:p>
                    <a:p>
                      <a:pPr>
                        <a:lnSpc>
                          <a:spcPct val="115000"/>
                        </a:lnSpc>
                      </a:pPr>
                      <a:r>
                        <a:rPr lang="fi-FI" sz="1600" dirty="0">
                          <a:effectLst/>
                        </a:rPr>
                        <a:t>Kohdepoistoimuri siirretään kahden henkilön voimin. </a:t>
                      </a:r>
                    </a:p>
                    <a:p>
                      <a:pPr>
                        <a:lnSpc>
                          <a:spcPct val="115000"/>
                        </a:lnSpc>
                      </a:pPr>
                      <a:r>
                        <a:rPr lang="fi-FI" sz="1600" dirty="0">
                          <a:effectLst/>
                        </a:rPr>
                        <a:t>Sopivat osastointiovet toimittaa päätoteuttaja ja päätoteuttaja huolehtii myös, että porrassyöksyn muut osaston tiiviyteen vaikuttavat aukot on tiivistetty. Hengityksensuojain: TH3 P</a:t>
                      </a:r>
                      <a:endParaRPr lang="fi-FI"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4364" marR="24364" marT="24364" marB="24364"/>
                </a:tc>
                <a:extLst>
                  <a:ext uri="{0D108BD9-81ED-4DB2-BD59-A6C34878D82A}">
                    <a16:rowId xmlns:a16="http://schemas.microsoft.com/office/drawing/2014/main" val="1576404551"/>
                  </a:ext>
                </a:extLst>
              </a:tr>
              <a:tr h="1073116">
                <a:tc>
                  <a:txBody>
                    <a:bodyPr/>
                    <a:lstStyle/>
                    <a:p>
                      <a:pPr>
                        <a:lnSpc>
                          <a:spcPct val="115000"/>
                        </a:lnSpc>
                      </a:pPr>
                      <a:r>
                        <a:rPr lang="fi-FI" sz="1600" dirty="0">
                          <a:effectLst/>
                        </a:rPr>
                        <a:t>Porrassyöksyn valmistelu urajyrsintää varten: </a:t>
                      </a:r>
                    </a:p>
                    <a:p>
                      <a:pPr>
                        <a:lnSpc>
                          <a:spcPct val="115000"/>
                        </a:lnSpc>
                      </a:pPr>
                      <a:r>
                        <a:rPr lang="fi-FI" sz="1600" dirty="0">
                          <a:effectLst/>
                        </a:rPr>
                        <a:t>Kootaan teline ja osastointi. </a:t>
                      </a:r>
                    </a:p>
                    <a:p>
                      <a:pPr>
                        <a:lnSpc>
                          <a:spcPct val="115000"/>
                        </a:lnSpc>
                      </a:pPr>
                      <a:r>
                        <a:rPr lang="fi-FI" sz="1600" dirty="0">
                          <a:effectLst/>
                        </a:rPr>
                        <a:t>Imuri jätetään osastoinnin ulkopuolelle. Alemman tasanteen osastointioveen tehdään reikä, jonka läpi johdetaan imurin letku ja jyrsimen imuriin kytkettävä sähköjohto.</a:t>
                      </a:r>
                      <a:endParaRPr lang="fi-FI"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4364" marR="24364" marT="24364" marB="24364"/>
                </a:tc>
                <a:tc>
                  <a:txBody>
                    <a:bodyPr/>
                    <a:lstStyle/>
                    <a:p>
                      <a:pPr algn="ctr">
                        <a:lnSpc>
                          <a:spcPct val="115000"/>
                        </a:lnSpc>
                      </a:pPr>
                      <a:r>
                        <a:rPr lang="fi-FI" sz="1600" dirty="0">
                          <a:effectLst/>
                          <a:latin typeface="Calibri" panose="020F0502020204030204" pitchFamily="34" charset="0"/>
                          <a:ea typeface="Calibri" panose="020F0502020204030204" pitchFamily="34" charset="0"/>
                          <a:cs typeface="Times New Roman" panose="02020603050405020304" pitchFamily="18" charset="0"/>
                        </a:rPr>
                        <a:t>Valaistus</a:t>
                      </a:r>
                    </a:p>
                    <a:p>
                      <a:pPr algn="ctr">
                        <a:lnSpc>
                          <a:spcPct val="115000"/>
                        </a:lnSpc>
                      </a:pPr>
                      <a:r>
                        <a:rPr lang="fi-FI" sz="1600" dirty="0">
                          <a:effectLst/>
                          <a:latin typeface="Calibri" panose="020F0502020204030204" pitchFamily="34" charset="0"/>
                          <a:ea typeface="Calibri" panose="020F0502020204030204" pitchFamily="34" charset="0"/>
                          <a:cs typeface="Times New Roman" panose="02020603050405020304" pitchFamily="18" charset="0"/>
                        </a:rPr>
                        <a:t>Muut urakoitsijat</a:t>
                      </a:r>
                    </a:p>
                  </a:txBody>
                  <a:tcPr marL="24364" marR="24364" marT="24364" marB="24364"/>
                </a:tc>
                <a:tc>
                  <a:txBody>
                    <a:bodyPr/>
                    <a:lstStyle/>
                    <a:p>
                      <a:pPr>
                        <a:lnSpc>
                          <a:spcPct val="115000"/>
                        </a:lnSpc>
                      </a:pPr>
                      <a:r>
                        <a:rPr lang="fi-FI" sz="1600" dirty="0">
                          <a:effectLst/>
                        </a:rPr>
                        <a:t>Työkohde valaistaan työntekijää häikäisemättömillä kohdevalaisimilla.</a:t>
                      </a:r>
                    </a:p>
                    <a:p>
                      <a:pPr>
                        <a:lnSpc>
                          <a:spcPct val="115000"/>
                        </a:lnSpc>
                      </a:pPr>
                      <a:r>
                        <a:rPr lang="fi-FI" sz="1600" dirty="0">
                          <a:effectLst/>
                        </a:rPr>
                        <a:t>Kerrosväli (n. 100 m</a:t>
                      </a:r>
                      <a:r>
                        <a:rPr lang="fi-FI" sz="1600" baseline="30000" dirty="0">
                          <a:effectLst/>
                        </a:rPr>
                        <a:t>3</a:t>
                      </a:r>
                      <a:r>
                        <a:rPr lang="fi-FI" sz="1600" dirty="0">
                          <a:effectLst/>
                        </a:rPr>
                        <a:t>) suljetaan sovitun aikataulun mukaan (pvm ja klo) osastointi­ovilla ja laputetaan "EI KULKUA". </a:t>
                      </a:r>
                    </a:p>
                    <a:p>
                      <a:pPr>
                        <a:lnSpc>
                          <a:spcPct val="115000"/>
                        </a:lnSpc>
                      </a:pPr>
                      <a:r>
                        <a:rPr lang="fi-FI" sz="1600" dirty="0">
                          <a:effectLst/>
                        </a:rPr>
                        <a:t>Osastointi tiivistetään mm. läpiviennit ja ovet tiivistetään rakennusteipillä.</a:t>
                      </a:r>
                      <a:endParaRPr lang="fi-FI"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4364" marR="24364" marT="24364" marB="24364"/>
                </a:tc>
                <a:extLst>
                  <a:ext uri="{0D108BD9-81ED-4DB2-BD59-A6C34878D82A}">
                    <a16:rowId xmlns:a16="http://schemas.microsoft.com/office/drawing/2014/main" val="2716228925"/>
                  </a:ext>
                </a:extLst>
              </a:tr>
              <a:tr h="816037">
                <a:tc>
                  <a:txBody>
                    <a:bodyPr/>
                    <a:lstStyle/>
                    <a:p>
                      <a:pPr>
                        <a:lnSpc>
                          <a:spcPct val="115000"/>
                        </a:lnSpc>
                      </a:pPr>
                      <a:r>
                        <a:rPr lang="fi-FI" sz="1600" dirty="0">
                          <a:effectLst/>
                        </a:rPr>
                        <a:t>Jyrsintä: </a:t>
                      </a:r>
                      <a:endParaRPr lang="fi-FI" sz="1600">
                        <a:effectLst/>
                      </a:endParaRPr>
                    </a:p>
                    <a:p>
                      <a:pPr>
                        <a:lnSpc>
                          <a:spcPct val="115000"/>
                        </a:lnSpc>
                      </a:pPr>
                      <a:r>
                        <a:rPr lang="fi-FI" sz="1600" dirty="0">
                          <a:effectLst/>
                        </a:rPr>
                        <a:t>Käynnistetään imuri ja kytketään letku jyrsimeen. Seinien yläosassa tehtävä työ toteutetaan siirrettävältä telineeltä.</a:t>
                      </a:r>
                      <a:endParaRPr lang="fi-FI"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4364" marR="24364" marT="24364" marB="24364"/>
                </a:tc>
                <a:tc>
                  <a:txBody>
                    <a:bodyPr/>
                    <a:lstStyle/>
                    <a:p>
                      <a:pPr algn="ctr">
                        <a:lnSpc>
                          <a:spcPct val="115000"/>
                        </a:lnSpc>
                      </a:pPr>
                      <a:r>
                        <a:rPr lang="fi-FI" sz="1600" dirty="0">
                          <a:effectLst/>
                        </a:rPr>
                        <a:t>Melu</a:t>
                      </a:r>
                    </a:p>
                    <a:p>
                      <a:pPr algn="ctr">
                        <a:lnSpc>
                          <a:spcPct val="115000"/>
                        </a:lnSpc>
                      </a:pPr>
                      <a:r>
                        <a:rPr lang="fi-FI" sz="1600" dirty="0">
                          <a:effectLst/>
                        </a:rPr>
                        <a:t>Putoaminen</a:t>
                      </a:r>
                    </a:p>
                    <a:p>
                      <a:pPr algn="ctr">
                        <a:lnSpc>
                          <a:spcPct val="115000"/>
                        </a:lnSpc>
                      </a:pPr>
                      <a:r>
                        <a:rPr lang="fi-FI" sz="1600" dirty="0">
                          <a:effectLst/>
                        </a:rPr>
                        <a:t>Tärinä</a:t>
                      </a:r>
                    </a:p>
                    <a:p>
                      <a:pPr algn="ctr">
                        <a:lnSpc>
                          <a:spcPct val="115000"/>
                        </a:lnSpc>
                      </a:pPr>
                      <a:r>
                        <a:rPr lang="fi-FI" sz="1600" dirty="0">
                          <a:effectLst/>
                        </a:rPr>
                        <a:t>Pöly</a:t>
                      </a:r>
                    </a:p>
                    <a:p>
                      <a:pPr algn="ctr">
                        <a:lnSpc>
                          <a:spcPct val="115000"/>
                        </a:lnSpc>
                      </a:pPr>
                      <a:r>
                        <a:rPr lang="fi-FI" sz="1600" dirty="0">
                          <a:effectLst/>
                        </a:rPr>
                        <a:t>Muut urakoitsijat</a:t>
                      </a:r>
                    </a:p>
                    <a:p>
                      <a:pPr algn="ctr">
                        <a:lnSpc>
                          <a:spcPct val="115000"/>
                        </a:lnSpc>
                      </a:pPr>
                      <a:r>
                        <a:rPr lang="fi-FI" sz="1600" dirty="0">
                          <a:effectLst/>
                        </a:rPr>
                        <a:t> </a:t>
                      </a:r>
                      <a:endParaRPr lang="fi-FI"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24364" marR="24364" marT="24364" marB="24364"/>
                </a:tc>
                <a:tc>
                  <a:txBody>
                    <a:bodyPr/>
                    <a:lstStyle/>
                    <a:p>
                      <a:pPr>
                        <a:lnSpc>
                          <a:spcPct val="115000"/>
                        </a:lnSpc>
                      </a:pPr>
                      <a:r>
                        <a:rPr lang="fi-FI" sz="1600" dirty="0">
                          <a:effectLst/>
                        </a:rPr>
                        <a:t>Puetaan hengityksen- ja kuulonsuojaimet.</a:t>
                      </a:r>
                    </a:p>
                    <a:p>
                      <a:pPr>
                        <a:lnSpc>
                          <a:spcPct val="115000"/>
                        </a:lnSpc>
                      </a:pPr>
                      <a:r>
                        <a:rPr lang="fi-FI" sz="1600" dirty="0">
                          <a:effectLst/>
                        </a:rPr>
                        <a:t>Telineen pyörät on lukittu ja kaatuminen estetty. Teline varustetaan nousutiellä ja kaiteilla silloinkin, kun työtason korkeus on alle 2 m. Työ pysäytetään heti, jos ulkopuolinen pyrkii osastoon tai jos imurin teho laskee (-&gt; imurin tyhjennys, suodatinhuolto/-vaihto).                                                 </a:t>
                      </a:r>
                      <a:r>
                        <a:rPr lang="fi-FI" sz="1600" b="1" dirty="0">
                          <a:effectLst/>
                        </a:rPr>
                        <a:t>JATKUU</a:t>
                      </a:r>
                      <a:endParaRPr lang="fi-FI"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24364" marR="24364" marT="24364" marB="24364"/>
                </a:tc>
                <a:extLst>
                  <a:ext uri="{0D108BD9-81ED-4DB2-BD59-A6C34878D82A}">
                    <a16:rowId xmlns:a16="http://schemas.microsoft.com/office/drawing/2014/main" val="3451430786"/>
                  </a:ext>
                </a:extLst>
              </a:tr>
            </a:tbl>
          </a:graphicData>
        </a:graphic>
      </p:graphicFrame>
    </p:spTree>
    <p:extLst>
      <p:ext uri="{BB962C8B-B14F-4D97-AF65-F5344CB8AC3E}">
        <p14:creationId xmlns:p14="http://schemas.microsoft.com/office/powerpoint/2010/main" val="35160501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EC916F0-BD87-324D-9AC3-784725B4DC8F}"/>
              </a:ext>
            </a:extLst>
          </p:cNvPr>
          <p:cNvSpPr>
            <a:spLocks noGrp="1"/>
          </p:cNvSpPr>
          <p:nvPr>
            <p:ph type="title"/>
          </p:nvPr>
        </p:nvSpPr>
        <p:spPr>
          <a:xfrm>
            <a:off x="544823" y="68387"/>
            <a:ext cx="10014285" cy="814221"/>
          </a:xfrm>
        </p:spPr>
        <p:txBody>
          <a:bodyPr>
            <a:normAutofit/>
          </a:bodyPr>
          <a:lstStyle/>
          <a:p>
            <a:r>
              <a:rPr lang="fi-FI" sz="3200" b="1" dirty="0"/>
              <a:t>Esimerkki-TTS: porrashuoneiden urajyrsintä</a:t>
            </a:r>
            <a:endParaRPr lang="fi-FI" sz="3200" b="1" dirty="0">
              <a:cs typeface="Calibri Light"/>
            </a:endParaRPr>
          </a:p>
        </p:txBody>
      </p:sp>
      <p:graphicFrame>
        <p:nvGraphicFramePr>
          <p:cNvPr id="5" name="Sisällön paikkamerkki 4">
            <a:extLst>
              <a:ext uri="{FF2B5EF4-FFF2-40B4-BE49-F238E27FC236}">
                <a16:creationId xmlns:a16="http://schemas.microsoft.com/office/drawing/2014/main" id="{38EA08CD-6A7D-FD49-85DA-B70E6A523380}"/>
              </a:ext>
            </a:extLst>
          </p:cNvPr>
          <p:cNvGraphicFramePr>
            <a:graphicFrameLocks noGrp="1"/>
          </p:cNvGraphicFramePr>
          <p:nvPr>
            <p:ph sz="half" idx="1"/>
            <p:extLst>
              <p:ext uri="{D42A27DB-BD31-4B8C-83A1-F6EECF244321}">
                <p14:modId xmlns:p14="http://schemas.microsoft.com/office/powerpoint/2010/main" val="1112807035"/>
              </p:ext>
            </p:extLst>
          </p:nvPr>
        </p:nvGraphicFramePr>
        <p:xfrm>
          <a:off x="544530" y="1027416"/>
          <a:ext cx="11198832" cy="5007276"/>
        </p:xfrm>
        <a:graphic>
          <a:graphicData uri="http://schemas.openxmlformats.org/drawingml/2006/table">
            <a:tbl>
              <a:tblPr firstRow="1" firstCol="1" bandRow="1">
                <a:tableStyleId>{5C22544A-7EE6-4342-B048-85BDC9FD1C3A}</a:tableStyleId>
              </a:tblPr>
              <a:tblGrid>
                <a:gridCol w="4182373">
                  <a:extLst>
                    <a:ext uri="{9D8B030D-6E8A-4147-A177-3AD203B41FA5}">
                      <a16:colId xmlns:a16="http://schemas.microsoft.com/office/drawing/2014/main" val="275249823"/>
                    </a:ext>
                  </a:extLst>
                </a:gridCol>
                <a:gridCol w="1598503">
                  <a:extLst>
                    <a:ext uri="{9D8B030D-6E8A-4147-A177-3AD203B41FA5}">
                      <a16:colId xmlns:a16="http://schemas.microsoft.com/office/drawing/2014/main" val="1807149765"/>
                    </a:ext>
                  </a:extLst>
                </a:gridCol>
                <a:gridCol w="5417956">
                  <a:extLst>
                    <a:ext uri="{9D8B030D-6E8A-4147-A177-3AD203B41FA5}">
                      <a16:colId xmlns:a16="http://schemas.microsoft.com/office/drawing/2014/main" val="1374705054"/>
                    </a:ext>
                  </a:extLst>
                </a:gridCol>
              </a:tblGrid>
              <a:tr h="165950">
                <a:tc>
                  <a:txBody>
                    <a:bodyPr/>
                    <a:lstStyle/>
                    <a:p>
                      <a:pPr>
                        <a:lnSpc>
                          <a:spcPct val="150000"/>
                        </a:lnSpc>
                      </a:pPr>
                      <a:r>
                        <a:rPr lang="fi-FI" sz="1600" dirty="0">
                          <a:effectLst/>
                          <a:latin typeface="+mn-lt"/>
                        </a:rPr>
                        <a:t>Mitä työssä tehdään?</a:t>
                      </a:r>
                      <a:endParaRPr lang="fi-FI" sz="1600" dirty="0">
                        <a:effectLst/>
                        <a:latin typeface="+mn-lt"/>
                        <a:ea typeface="Calibri" panose="020F0502020204030204" pitchFamily="34" charset="0"/>
                        <a:cs typeface="Times New Roman" panose="02020603050405020304" pitchFamily="18" charset="0"/>
                      </a:endParaRPr>
                    </a:p>
                  </a:txBody>
                  <a:tcPr marL="24364" marR="24364" marT="24364" marB="24364"/>
                </a:tc>
                <a:tc>
                  <a:txBody>
                    <a:bodyPr/>
                    <a:lstStyle/>
                    <a:p>
                      <a:pPr>
                        <a:lnSpc>
                          <a:spcPct val="150000"/>
                        </a:lnSpc>
                      </a:pPr>
                      <a:r>
                        <a:rPr lang="fi-FI" sz="1600" dirty="0">
                          <a:effectLst/>
                          <a:latin typeface="+mn-lt"/>
                        </a:rPr>
                        <a:t>Vaiheen vaarat</a:t>
                      </a:r>
                      <a:endParaRPr lang="fi-FI" sz="1600" dirty="0">
                        <a:effectLst/>
                        <a:latin typeface="+mn-lt"/>
                        <a:ea typeface="Calibri" panose="020F0502020204030204" pitchFamily="34" charset="0"/>
                        <a:cs typeface="Times New Roman" panose="02020603050405020304" pitchFamily="18" charset="0"/>
                      </a:endParaRPr>
                    </a:p>
                  </a:txBody>
                  <a:tcPr marL="24364" marR="24364" marT="24364" marB="24364"/>
                </a:tc>
                <a:tc>
                  <a:txBody>
                    <a:bodyPr/>
                    <a:lstStyle/>
                    <a:p>
                      <a:pPr>
                        <a:lnSpc>
                          <a:spcPct val="150000"/>
                        </a:lnSpc>
                      </a:pPr>
                      <a:r>
                        <a:rPr lang="fi-FI" sz="1600" dirty="0">
                          <a:effectLst/>
                          <a:latin typeface="+mn-lt"/>
                        </a:rPr>
                        <a:t>Miten vaarat hallitaan?</a:t>
                      </a:r>
                      <a:endParaRPr lang="fi-FI" sz="1600" dirty="0">
                        <a:effectLst/>
                        <a:latin typeface="+mn-lt"/>
                        <a:ea typeface="Calibri" panose="020F0502020204030204" pitchFamily="34" charset="0"/>
                        <a:cs typeface="Times New Roman" panose="02020603050405020304" pitchFamily="18" charset="0"/>
                      </a:endParaRPr>
                    </a:p>
                  </a:txBody>
                  <a:tcPr marL="24364" marR="24364" marT="24364" marB="24364"/>
                </a:tc>
                <a:extLst>
                  <a:ext uri="{0D108BD9-81ED-4DB2-BD59-A6C34878D82A}">
                    <a16:rowId xmlns:a16="http://schemas.microsoft.com/office/drawing/2014/main" val="830798436"/>
                  </a:ext>
                </a:extLst>
              </a:tr>
              <a:tr h="944576">
                <a:tc>
                  <a:txBody>
                    <a:bodyPr/>
                    <a:lstStyle/>
                    <a:p>
                      <a:pPr>
                        <a:lnSpc>
                          <a:spcPct val="115000"/>
                        </a:lnSpc>
                      </a:pPr>
                      <a:r>
                        <a:rPr lang="fi-FI" sz="1600" dirty="0">
                          <a:effectLst/>
                          <a:latin typeface="+mn-lt"/>
                        </a:rPr>
                        <a:t>Kerrosvälin loppusiivous</a:t>
                      </a:r>
                      <a:endParaRPr lang="fi-FI" sz="1600" dirty="0">
                        <a:effectLst/>
                        <a:latin typeface="+mn-lt"/>
                        <a:ea typeface="Calibri" panose="020F0502020204030204" pitchFamily="34" charset="0"/>
                        <a:cs typeface="Times New Roman" panose="02020603050405020304" pitchFamily="18" charset="0"/>
                      </a:endParaRPr>
                    </a:p>
                  </a:txBody>
                  <a:tcPr marL="24364" marR="24364" marT="24364" marB="24364"/>
                </a:tc>
                <a:tc>
                  <a:txBody>
                    <a:bodyPr/>
                    <a:lstStyle/>
                    <a:p>
                      <a:pPr algn="ctr">
                        <a:lnSpc>
                          <a:spcPct val="115000"/>
                        </a:lnSpc>
                      </a:pPr>
                      <a:r>
                        <a:rPr lang="fi-FI" sz="1600" dirty="0">
                          <a:effectLst/>
                          <a:latin typeface="+mn-lt"/>
                        </a:rPr>
                        <a:t>Muut urakoitsijat</a:t>
                      </a:r>
                    </a:p>
                    <a:p>
                      <a:pPr algn="ctr">
                        <a:lnSpc>
                          <a:spcPct val="115000"/>
                        </a:lnSpc>
                      </a:pPr>
                      <a:r>
                        <a:rPr lang="fi-FI" sz="1600" dirty="0">
                          <a:effectLst/>
                          <a:latin typeface="+mn-lt"/>
                          <a:ea typeface="Calibri" panose="020F0502020204030204" pitchFamily="34" charset="0"/>
                          <a:cs typeface="Times New Roman" panose="02020603050405020304" pitchFamily="18" charset="0"/>
                        </a:rPr>
                        <a:t>Pöly</a:t>
                      </a:r>
                    </a:p>
                  </a:txBody>
                  <a:tcPr marL="24364" marR="24364" marT="24364" marB="24364"/>
                </a:tc>
                <a:tc>
                  <a:txBody>
                    <a:bodyPr/>
                    <a:lstStyle/>
                    <a:p>
                      <a:pPr>
                        <a:lnSpc>
                          <a:spcPct val="115000"/>
                        </a:lnSpc>
                      </a:pPr>
                      <a:r>
                        <a:rPr lang="fi-FI" sz="1600" dirty="0">
                          <a:effectLst/>
                          <a:latin typeface="+mn-lt"/>
                        </a:rPr>
                        <a:t>Läpikulku sallitaan vasta, kun kerrosvälin porrasalue on siivottu ennen osastoinnin purkua. Imuroidaan lattiat, portaat ja työvälineet. </a:t>
                      </a:r>
                      <a:br>
                        <a:rPr lang="fi-FI" sz="1600" dirty="0">
                          <a:effectLst/>
                          <a:latin typeface="+mn-lt"/>
                        </a:rPr>
                      </a:br>
                      <a:r>
                        <a:rPr lang="fi-FI" sz="1600" dirty="0">
                          <a:effectLst/>
                          <a:latin typeface="+mn-lt"/>
                        </a:rPr>
                        <a:t>Vaatteet ja kengät puhdistetaan imuroimalla aina ennen osastoinnista poistumista. </a:t>
                      </a:r>
                      <a:br>
                        <a:rPr lang="fi-FI" sz="1600" dirty="0">
                          <a:effectLst/>
                          <a:latin typeface="+mn-lt"/>
                        </a:rPr>
                      </a:br>
                      <a:r>
                        <a:rPr lang="fi-FI" sz="1600" dirty="0">
                          <a:effectLst/>
                          <a:latin typeface="+mn-lt"/>
                        </a:rPr>
                        <a:t>Hengityksen­suojain on puettuna koko siivous- ja osastointipurkujakson ajan.                              </a:t>
                      </a:r>
                      <a:endParaRPr lang="fi-FI" sz="1600" dirty="0">
                        <a:effectLst/>
                        <a:latin typeface="+mn-lt"/>
                        <a:ea typeface="Calibri" panose="020F0502020204030204" pitchFamily="34" charset="0"/>
                        <a:cs typeface="Times New Roman" panose="02020603050405020304" pitchFamily="18" charset="0"/>
                      </a:endParaRPr>
                    </a:p>
                  </a:txBody>
                  <a:tcPr marL="24364" marR="24364" marT="24364" marB="24364"/>
                </a:tc>
                <a:extLst>
                  <a:ext uri="{0D108BD9-81ED-4DB2-BD59-A6C34878D82A}">
                    <a16:rowId xmlns:a16="http://schemas.microsoft.com/office/drawing/2014/main" val="570742856"/>
                  </a:ext>
                </a:extLst>
              </a:tr>
              <a:tr h="669510">
                <a:tc>
                  <a:txBody>
                    <a:bodyPr/>
                    <a:lstStyle/>
                    <a:p>
                      <a:pPr>
                        <a:lnSpc>
                          <a:spcPct val="115000"/>
                        </a:lnSpc>
                      </a:pPr>
                      <a:r>
                        <a:rPr lang="fi-FI" sz="1600" dirty="0">
                          <a:effectLst/>
                          <a:latin typeface="+mn-lt"/>
                          <a:ea typeface="Times New Roman" panose="02020603050405020304" pitchFamily="18" charset="0"/>
                          <a:cs typeface="Times New Roman" panose="02020603050405020304" pitchFamily="18" charset="0"/>
                        </a:rPr>
                        <a:t>Siirtyminen seuraavaan kerrosväliin </a:t>
                      </a:r>
                      <a:endParaRPr lang="fi-FI" sz="1600" dirty="0">
                        <a:effectLst/>
                        <a:latin typeface="+mn-lt"/>
                        <a:ea typeface="Calibri" panose="020F0502020204030204" pitchFamily="34" charset="0"/>
                        <a:cs typeface="Times New Roman" panose="02020603050405020304" pitchFamily="18" charset="0"/>
                      </a:endParaRPr>
                    </a:p>
                  </a:txBody>
                  <a:tcPr marL="36195" marR="36195" marT="36195" marB="36195"/>
                </a:tc>
                <a:tc>
                  <a:txBody>
                    <a:bodyPr/>
                    <a:lstStyle/>
                    <a:p>
                      <a:pPr algn="ctr">
                        <a:lnSpc>
                          <a:spcPct val="115000"/>
                        </a:lnSpc>
                      </a:pPr>
                      <a:r>
                        <a:rPr lang="fi-FI" sz="1600" dirty="0">
                          <a:effectLst/>
                          <a:latin typeface="+mn-lt"/>
                          <a:ea typeface="Calibri" panose="020F0502020204030204" pitchFamily="34" charset="0"/>
                          <a:cs typeface="Times New Roman" panose="02020603050405020304" pitchFamily="18" charset="0"/>
                        </a:rPr>
                        <a:t>Kompastuminen</a:t>
                      </a:r>
                    </a:p>
                    <a:p>
                      <a:pPr algn="ctr">
                        <a:lnSpc>
                          <a:spcPct val="115000"/>
                        </a:lnSpc>
                      </a:pPr>
                      <a:r>
                        <a:rPr lang="fi-FI" sz="1600" dirty="0">
                          <a:effectLst/>
                          <a:latin typeface="+mn-lt"/>
                          <a:ea typeface="Calibri" panose="020F0502020204030204" pitchFamily="34" charset="0"/>
                          <a:cs typeface="Times New Roman" panose="02020603050405020304" pitchFamily="18" charset="0"/>
                        </a:rPr>
                        <a:t>Siirrot käsin</a:t>
                      </a:r>
                    </a:p>
                    <a:p>
                      <a:pPr algn="ctr">
                        <a:lnSpc>
                          <a:spcPct val="115000"/>
                        </a:lnSpc>
                      </a:pPr>
                      <a:r>
                        <a:rPr lang="fi-FI" sz="1600" dirty="0">
                          <a:effectLst/>
                          <a:latin typeface="+mn-lt"/>
                          <a:ea typeface="Calibri" panose="020F0502020204030204" pitchFamily="34" charset="0"/>
                          <a:cs typeface="Times New Roman" panose="02020603050405020304" pitchFamily="18" charset="0"/>
                        </a:rPr>
                        <a:t>Muut urakoitsijat</a:t>
                      </a:r>
                    </a:p>
                    <a:p>
                      <a:pPr algn="ctr">
                        <a:lnSpc>
                          <a:spcPct val="115000"/>
                        </a:lnSpc>
                      </a:pPr>
                      <a:r>
                        <a:rPr lang="fi-FI" sz="1600" dirty="0">
                          <a:effectLst/>
                          <a:latin typeface="+mn-lt"/>
                          <a:ea typeface="Calibri" panose="020F0502020204030204" pitchFamily="34" charset="0"/>
                          <a:cs typeface="Times New Roman" panose="02020603050405020304" pitchFamily="18" charset="0"/>
                        </a:rPr>
                        <a:t>Pöly</a:t>
                      </a:r>
                    </a:p>
                    <a:p>
                      <a:pPr algn="ctr">
                        <a:lnSpc>
                          <a:spcPct val="115000"/>
                        </a:lnSpc>
                      </a:pPr>
                      <a:endParaRPr lang="fi-FI" sz="1600" dirty="0">
                        <a:effectLst/>
                        <a:latin typeface="+mn-lt"/>
                        <a:ea typeface="Calibri" panose="020F0502020204030204" pitchFamily="34" charset="0"/>
                        <a:cs typeface="Times New Roman" panose="02020603050405020304" pitchFamily="18" charset="0"/>
                      </a:endParaRPr>
                    </a:p>
                  </a:txBody>
                  <a:tcPr marL="36195" marR="36195" marT="36195" marB="36195"/>
                </a:tc>
                <a:tc>
                  <a:txBody>
                    <a:bodyPr/>
                    <a:lstStyle/>
                    <a:p>
                      <a:pPr>
                        <a:lnSpc>
                          <a:spcPct val="115000"/>
                        </a:lnSpc>
                      </a:pPr>
                      <a:r>
                        <a:rPr lang="fi-FI" sz="1600" dirty="0">
                          <a:effectLst/>
                          <a:latin typeface="+mn-lt"/>
                          <a:ea typeface="Times New Roman" panose="02020603050405020304" pitchFamily="18" charset="0"/>
                          <a:cs typeface="Times New Roman"/>
                        </a:rPr>
                        <a:t>Arvioidaan pölynpoiston ja leviämisen estämisen tehokkuutta silmämääräisesti osaston ulkopuolella. Lisätään tarvitta­essa osastointiin alipaineistaja. Tavaroiden siirto rakennushissillä. Toistetaan em. toimenpiteet.</a:t>
                      </a:r>
                      <a:endParaRPr lang="fi-FI" sz="1600" dirty="0">
                        <a:effectLst/>
                        <a:latin typeface="+mn-lt"/>
                        <a:ea typeface="Calibri" panose="020F0502020204030204" pitchFamily="34" charset="0"/>
                        <a:cs typeface="Times New Roman" panose="02020603050405020304" pitchFamily="18" charset="0"/>
                      </a:endParaRPr>
                    </a:p>
                  </a:txBody>
                  <a:tcPr marL="36195" marR="36195" marT="36195" marB="36195"/>
                </a:tc>
                <a:extLst>
                  <a:ext uri="{0D108BD9-81ED-4DB2-BD59-A6C34878D82A}">
                    <a16:rowId xmlns:a16="http://schemas.microsoft.com/office/drawing/2014/main" val="1481688581"/>
                  </a:ext>
                </a:extLst>
              </a:tr>
              <a:tr h="944576">
                <a:tc>
                  <a:txBody>
                    <a:bodyPr/>
                    <a:lstStyle/>
                    <a:p>
                      <a:pPr>
                        <a:lnSpc>
                          <a:spcPct val="115000"/>
                        </a:lnSpc>
                      </a:pPr>
                      <a:r>
                        <a:rPr lang="fi-FI" sz="1600" dirty="0">
                          <a:effectLst/>
                          <a:latin typeface="+mn-lt"/>
                          <a:ea typeface="Times New Roman" panose="02020603050405020304" pitchFamily="18" charset="0"/>
                          <a:cs typeface="Times New Roman" panose="02020603050405020304" pitchFamily="18" charset="0"/>
                        </a:rPr>
                        <a:t>Työn päättäminen:</a:t>
                      </a:r>
                      <a:endParaRPr lang="fi-FI" sz="1600" dirty="0">
                        <a:effectLst/>
                        <a:latin typeface="+mn-lt"/>
                        <a:ea typeface="Calibri" panose="020F0502020204030204" pitchFamily="34" charset="0"/>
                        <a:cs typeface="Times New Roman" panose="02020603050405020304" pitchFamily="18" charset="0"/>
                      </a:endParaRPr>
                    </a:p>
                    <a:p>
                      <a:pPr>
                        <a:lnSpc>
                          <a:spcPct val="115000"/>
                        </a:lnSpc>
                      </a:pPr>
                      <a:r>
                        <a:rPr lang="fi-FI" sz="1600" dirty="0">
                          <a:effectLst/>
                          <a:latin typeface="+mn-lt"/>
                          <a:ea typeface="Times New Roman" panose="02020603050405020304" pitchFamily="18" charset="0"/>
                          <a:cs typeface="Times New Roman" panose="02020603050405020304" pitchFamily="18" charset="0"/>
                        </a:rPr>
                        <a:t>Tavarat siirretään autoon, joka on ajettu portaan eteen</a:t>
                      </a:r>
                      <a:endParaRPr lang="fi-FI" sz="1600" dirty="0">
                        <a:effectLst/>
                        <a:latin typeface="+mn-lt"/>
                        <a:ea typeface="Calibri" panose="020F0502020204030204" pitchFamily="34" charset="0"/>
                        <a:cs typeface="Times New Roman" panose="02020603050405020304" pitchFamily="18" charset="0"/>
                      </a:endParaRPr>
                    </a:p>
                  </a:txBody>
                  <a:tcPr marL="36195" marR="36195" marT="36195" marB="36195"/>
                </a:tc>
                <a:tc>
                  <a:txBody>
                    <a:bodyPr/>
                    <a:lstStyle/>
                    <a:p>
                      <a:pPr algn="ctr">
                        <a:lnSpc>
                          <a:spcPct val="115000"/>
                        </a:lnSpc>
                      </a:pPr>
                      <a:r>
                        <a:rPr lang="fi-FI" sz="1600" dirty="0">
                          <a:effectLst/>
                          <a:latin typeface="+mn-lt"/>
                          <a:ea typeface="Times New Roman" panose="02020603050405020304" pitchFamily="18" charset="0"/>
                          <a:cs typeface="Times New Roman" panose="02020603050405020304" pitchFamily="18" charset="0"/>
                        </a:rPr>
                        <a:t>Muut urakoitsijat</a:t>
                      </a:r>
                    </a:p>
                    <a:p>
                      <a:pPr algn="ctr">
                        <a:lnSpc>
                          <a:spcPct val="115000"/>
                        </a:lnSpc>
                      </a:pPr>
                      <a:r>
                        <a:rPr lang="fi-FI" sz="1600" dirty="0">
                          <a:effectLst/>
                          <a:latin typeface="+mn-lt"/>
                          <a:ea typeface="Times New Roman" panose="02020603050405020304" pitchFamily="18" charset="0"/>
                          <a:cs typeface="Times New Roman" panose="02020603050405020304" pitchFamily="18" charset="0"/>
                        </a:rPr>
                        <a:t>Pöly </a:t>
                      </a:r>
                      <a:endParaRPr lang="fi-FI" sz="1600" dirty="0">
                        <a:effectLst/>
                        <a:latin typeface="+mn-lt"/>
                        <a:ea typeface="Calibri" panose="020F0502020204030204" pitchFamily="34" charset="0"/>
                        <a:cs typeface="Times New Roman" panose="02020603050405020304" pitchFamily="18" charset="0"/>
                      </a:endParaRPr>
                    </a:p>
                  </a:txBody>
                  <a:tcPr marL="36195" marR="36195" marT="36195" marB="36195"/>
                </a:tc>
                <a:tc>
                  <a:txBody>
                    <a:bodyPr/>
                    <a:lstStyle/>
                    <a:p>
                      <a:pPr>
                        <a:lnSpc>
                          <a:spcPct val="115000"/>
                        </a:lnSpc>
                      </a:pPr>
                      <a:r>
                        <a:rPr lang="fi-FI" sz="1600" dirty="0">
                          <a:effectLst/>
                          <a:latin typeface="+mn-lt"/>
                          <a:ea typeface="Times New Roman" panose="02020603050405020304" pitchFamily="18" charset="0"/>
                          <a:cs typeface="Times New Roman" panose="02020603050405020304" pitchFamily="18" charset="0"/>
                        </a:rPr>
                        <a:t>Lopuksi työvälineet, vaatteet ja varusteet puhdistetaan imuroimalla ja pyyhkimällä. Imurin jätesäkki suljetaan sekä siirretään jäteastiaan. Hengityksensuojaimet pyyhitään kostealla liinalla ja visiiri pestään.</a:t>
                      </a:r>
                      <a:endParaRPr lang="fi-FI" sz="1600" dirty="0">
                        <a:effectLst/>
                        <a:latin typeface="+mn-lt"/>
                        <a:ea typeface="Calibri" panose="020F0502020204030204" pitchFamily="34" charset="0"/>
                        <a:cs typeface="Times New Roman" panose="02020603050405020304" pitchFamily="18" charset="0"/>
                      </a:endParaRPr>
                    </a:p>
                  </a:txBody>
                  <a:tcPr marL="36195" marR="36195" marT="36195" marB="36195"/>
                </a:tc>
                <a:extLst>
                  <a:ext uri="{0D108BD9-81ED-4DB2-BD59-A6C34878D82A}">
                    <a16:rowId xmlns:a16="http://schemas.microsoft.com/office/drawing/2014/main" val="1550569732"/>
                  </a:ext>
                </a:extLst>
              </a:tr>
            </a:tbl>
          </a:graphicData>
        </a:graphic>
      </p:graphicFrame>
    </p:spTree>
    <p:extLst>
      <p:ext uri="{BB962C8B-B14F-4D97-AF65-F5344CB8AC3E}">
        <p14:creationId xmlns:p14="http://schemas.microsoft.com/office/powerpoint/2010/main" val="4516845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3C302E4-A708-6B45-944B-B2A5BE207B73}"/>
              </a:ext>
            </a:extLst>
          </p:cNvPr>
          <p:cNvSpPr>
            <a:spLocks noGrp="1"/>
          </p:cNvSpPr>
          <p:nvPr>
            <p:ph type="title"/>
          </p:nvPr>
        </p:nvSpPr>
        <p:spPr/>
        <p:txBody>
          <a:bodyPr/>
          <a:lstStyle/>
          <a:p>
            <a:r>
              <a:rPr lang="fi-FI" b="1" dirty="0"/>
              <a:t>TTS-harjoite</a:t>
            </a:r>
            <a:endParaRPr lang="fi-FI" b="1" dirty="0">
              <a:cs typeface="Calibri Light"/>
            </a:endParaRPr>
          </a:p>
        </p:txBody>
      </p:sp>
      <p:sp>
        <p:nvSpPr>
          <p:cNvPr id="3" name="Sisällön paikkamerkki 2">
            <a:extLst>
              <a:ext uri="{FF2B5EF4-FFF2-40B4-BE49-F238E27FC236}">
                <a16:creationId xmlns:a16="http://schemas.microsoft.com/office/drawing/2014/main" id="{3B9722B9-5FD5-4F4A-8977-8A2BAEADE6B9}"/>
              </a:ext>
            </a:extLst>
          </p:cNvPr>
          <p:cNvSpPr>
            <a:spLocks noGrp="1"/>
          </p:cNvSpPr>
          <p:nvPr>
            <p:ph sz="half" idx="1"/>
          </p:nvPr>
        </p:nvSpPr>
        <p:spPr/>
        <p:txBody>
          <a:bodyPr vert="horz" lIns="91440" tIns="45720" rIns="91440" bIns="45720" rtlCol="0" anchor="t">
            <a:normAutofit/>
          </a:bodyPr>
          <a:lstStyle/>
          <a:p>
            <a:pPr marL="0" indent="0">
              <a:lnSpc>
                <a:spcPct val="100000"/>
              </a:lnSpc>
              <a:buNone/>
            </a:pPr>
            <a:r>
              <a:rPr lang="fi-FI" dirty="0"/>
              <a:t>Esimerkkiaihe:</a:t>
            </a:r>
            <a:endParaRPr lang="fi-FI"/>
          </a:p>
          <a:p>
            <a:pPr>
              <a:lnSpc>
                <a:spcPct val="100000"/>
              </a:lnSpc>
            </a:pPr>
            <a:r>
              <a:rPr lang="fi-FI" dirty="0"/>
              <a:t>Kuljetusrampin rakentaminen rakennuksen sisäänkäyntiin </a:t>
            </a:r>
            <a:endParaRPr lang="fi-FI" dirty="0">
              <a:cs typeface="Calibri" panose="020F0502020204030204"/>
            </a:endParaRPr>
          </a:p>
          <a:p>
            <a:pPr lvl="1">
              <a:lnSpc>
                <a:spcPct val="100000"/>
              </a:lnSpc>
            </a:pPr>
            <a:r>
              <a:rPr lang="fi-FI" dirty="0"/>
              <a:t>Rampin avulla onnistuvat tavaran kuljetukset pyörillä, kuten jäteastiat, nokkakärryt yms.</a:t>
            </a:r>
            <a:endParaRPr lang="fi-FI" dirty="0">
              <a:cs typeface="Calibri" panose="020F0502020204030204"/>
            </a:endParaRPr>
          </a:p>
          <a:p>
            <a:pPr lvl="1">
              <a:lnSpc>
                <a:spcPct val="100000"/>
              </a:lnSpc>
            </a:pPr>
            <a:r>
              <a:rPr lang="fi-FI" dirty="0"/>
              <a:t>Rakennusmateriaalina vaneri ja puu</a:t>
            </a:r>
            <a:endParaRPr lang="fi-FI" dirty="0">
              <a:cs typeface="Calibri" panose="020F0502020204030204"/>
            </a:endParaRPr>
          </a:p>
          <a:p>
            <a:pPr>
              <a:lnSpc>
                <a:spcPct val="100000"/>
              </a:lnSpc>
            </a:pPr>
            <a:r>
              <a:rPr lang="fi-FI" dirty="0"/>
              <a:t>Oman aiheen valinta</a:t>
            </a:r>
            <a:endParaRPr lang="fi-FI" dirty="0">
              <a:cs typeface="Calibri" panose="020F0502020204030204"/>
            </a:endParaRPr>
          </a:p>
        </p:txBody>
      </p:sp>
      <p:sp>
        <p:nvSpPr>
          <p:cNvPr id="4" name="Sisällön paikkamerkki 3">
            <a:extLst>
              <a:ext uri="{FF2B5EF4-FFF2-40B4-BE49-F238E27FC236}">
                <a16:creationId xmlns:a16="http://schemas.microsoft.com/office/drawing/2014/main" id="{C3F664B2-4334-8844-A4BA-413325C5A3AE}"/>
              </a:ext>
            </a:extLst>
          </p:cNvPr>
          <p:cNvSpPr>
            <a:spLocks noGrp="1"/>
          </p:cNvSpPr>
          <p:nvPr>
            <p:ph sz="half" idx="2"/>
          </p:nvPr>
        </p:nvSpPr>
        <p:spPr/>
        <p:txBody>
          <a:bodyPr/>
          <a:lstStyle/>
          <a:p>
            <a:r>
              <a:rPr lang="fi-FI">
                <a:hlinkClick r:id="rId3"/>
              </a:rPr>
              <a:t>https://ttk.fi/files/3660/Turvallisuussuunnitelma_lomake.pdf</a:t>
            </a:r>
            <a:r>
              <a:rPr lang="fi-FI"/>
              <a:t> </a:t>
            </a:r>
          </a:p>
        </p:txBody>
      </p:sp>
    </p:spTree>
    <p:extLst>
      <p:ext uri="{BB962C8B-B14F-4D97-AF65-F5344CB8AC3E}">
        <p14:creationId xmlns:p14="http://schemas.microsoft.com/office/powerpoint/2010/main" val="2753485600"/>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Asiakirja" ma:contentTypeID="0x010100A3F6FD161635FE4BA274447770F33F92" ma:contentTypeVersion="13" ma:contentTypeDescription="Luo uusi asiakirja." ma:contentTypeScope="" ma:versionID="d636abe56c51b4129b1c070f6015851d">
  <xsd:schema xmlns:xsd="http://www.w3.org/2001/XMLSchema" xmlns:xs="http://www.w3.org/2001/XMLSchema" xmlns:p="http://schemas.microsoft.com/office/2006/metadata/properties" xmlns:ns2="3af19f82-bc65-4e45-a47c-deabbcd5f2bd" xmlns:ns3="d7782952-83ee-4b7f-b36b-e03bcc39e872" targetNamespace="http://schemas.microsoft.com/office/2006/metadata/properties" ma:root="true" ma:fieldsID="e8c00c77424e4713a04fcbc32fa06d0f" ns2:_="" ns3:_="">
    <xsd:import namespace="3af19f82-bc65-4e45-a47c-deabbcd5f2bd"/>
    <xsd:import namespace="d7782952-83ee-4b7f-b36b-e03bcc39e872"/>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element ref="ns3:SharedWithUsers" minOccurs="0"/>
                <xsd:element ref="ns3:SharedWithDetails" minOccurs="0"/>
                <xsd:element ref="ns2:MediaServiceAutoKeyPoints" minOccurs="0"/>
                <xsd:element ref="ns2:MediaServiceKeyPoint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af19f82-bc65-4e45-a47c-deabbcd5f2b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d7782952-83ee-4b7f-b36b-e03bcc39e872" elementFormDefault="qualified">
    <xsd:import namespace="http://schemas.microsoft.com/office/2006/documentManagement/types"/>
    <xsd:import namespace="http://schemas.microsoft.com/office/infopath/2007/PartnerControls"/>
    <xsd:element name="SharedWithUsers" ma:index="16"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Jakamisen tiedot"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1BD98FF-EADB-425C-860B-0C5F682A558D}">
  <ds:schemaRefs>
    <ds:schemaRef ds:uri="http://schemas.microsoft.com/sharepoint/v3/contenttype/forms"/>
  </ds:schemaRefs>
</ds:datastoreItem>
</file>

<file path=customXml/itemProps2.xml><?xml version="1.0" encoding="utf-8"?>
<ds:datastoreItem xmlns:ds="http://schemas.openxmlformats.org/officeDocument/2006/customXml" ds:itemID="{CA03BB2A-5AD1-49DE-953A-6754F9D36730}">
  <ds:schemaRefs>
    <ds:schemaRef ds:uri="http://www.w3.org/XML/1998/namespace"/>
    <ds:schemaRef ds:uri="http://purl.org/dc/terms/"/>
    <ds:schemaRef ds:uri="http://purl.org/dc/elements/1.1/"/>
    <ds:schemaRef ds:uri="http://schemas.microsoft.com/office/2006/metadata/properties"/>
    <ds:schemaRef ds:uri="d7782952-83ee-4b7f-b36b-e03bcc39e872"/>
    <ds:schemaRef ds:uri="http://schemas.microsoft.com/office/infopath/2007/PartnerControls"/>
    <ds:schemaRef ds:uri="http://schemas.microsoft.com/office/2006/documentManagement/types"/>
    <ds:schemaRef ds:uri="http://schemas.openxmlformats.org/package/2006/metadata/core-properties"/>
    <ds:schemaRef ds:uri="3af19f82-bc65-4e45-a47c-deabbcd5f2bd"/>
    <ds:schemaRef ds:uri="http://purl.org/dc/dcmitype/"/>
  </ds:schemaRefs>
</ds:datastoreItem>
</file>

<file path=customXml/itemProps3.xml><?xml version="1.0" encoding="utf-8"?>
<ds:datastoreItem xmlns:ds="http://schemas.openxmlformats.org/officeDocument/2006/customXml" ds:itemID="{5EEF8535-E433-45EC-9B8E-58F981046D7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af19f82-bc65-4e45-a47c-deabbcd5f2bd"/>
    <ds:schemaRef ds:uri="d7782952-83ee-4b7f-b36b-e03bcc39e87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53</TotalTime>
  <Words>1127</Words>
  <Application>Microsoft Office PowerPoint</Application>
  <PresentationFormat>Laajakuva</PresentationFormat>
  <Paragraphs>124</Paragraphs>
  <Slides>8</Slides>
  <Notes>6</Notes>
  <HiddenSlides>0</HiddenSlides>
  <MMClips>0</MMClips>
  <ScaleCrop>false</ScaleCrop>
  <HeadingPairs>
    <vt:vector size="4" baseType="variant">
      <vt:variant>
        <vt:lpstr>Teema</vt:lpstr>
      </vt:variant>
      <vt:variant>
        <vt:i4>1</vt:i4>
      </vt:variant>
      <vt:variant>
        <vt:lpstr>Dian otsikot</vt:lpstr>
      </vt:variant>
      <vt:variant>
        <vt:i4>8</vt:i4>
      </vt:variant>
    </vt:vector>
  </HeadingPairs>
  <TitlesOfParts>
    <vt:vector size="9" baseType="lpstr">
      <vt:lpstr>Office-teema</vt:lpstr>
      <vt:lpstr>Työturvallisuus rakennusalalla</vt:lpstr>
      <vt:lpstr>19. Työn turvallisuus- suunnitelma (TTS)</vt:lpstr>
      <vt:lpstr>Työn turvallisuussuunnitelma, TTS: taustaa</vt:lpstr>
      <vt:lpstr>Työn turvallisuussuunnittelu (TTS): yleistä</vt:lpstr>
      <vt:lpstr>TTS-mallipohja</vt:lpstr>
      <vt:lpstr>Esimerkki-TTS: porrashuoneiden urajyrsintä</vt:lpstr>
      <vt:lpstr>Esimerkki-TTS: porrashuoneiden urajyrsintä</vt:lpstr>
      <vt:lpstr>TTS-harjoite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Työturvallisuus rakennusalalla</dc:title>
  <dc:creator>Tom Johnsson</dc:creator>
  <cp:lastModifiedBy>Tom Johnsson</cp:lastModifiedBy>
  <cp:revision>66</cp:revision>
  <dcterms:created xsi:type="dcterms:W3CDTF">2022-01-17T08:29:45Z</dcterms:created>
  <dcterms:modified xsi:type="dcterms:W3CDTF">2022-07-04T14:58:30Z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0x010100A3F6FD161635FE4BA274447770F33F92</vt:lpwstr>
  </property>
</Properties>
</file>