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57" r:id="rId5"/>
    <p:sldId id="1204" r:id="rId6"/>
    <p:sldId id="1207" r:id="rId7"/>
    <p:sldId id="1195" r:id="rId8"/>
    <p:sldId id="1196" r:id="rId9"/>
    <p:sldId id="1209" r:id="rId10"/>
    <p:sldId id="1192" r:id="rId11"/>
    <p:sldId id="1194" r:id="rId12"/>
    <p:sldId id="1193" r:id="rId13"/>
    <p:sldId id="1198" r:id="rId14"/>
    <p:sldId id="1138" r:id="rId15"/>
    <p:sldId id="1023" r:id="rId16"/>
    <p:sldId id="1125" r:id="rId17"/>
    <p:sldId id="1208" r:id="rId18"/>
    <p:sldId id="1083" r:id="rId19"/>
    <p:sldId id="1032" r:id="rId20"/>
    <p:sldId id="1139" r:id="rId2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03F7DF-46CF-B959-423B-8A38DF86C69C}" v="498" dt="2022-07-04T14:45:50.987"/>
    <p1510:client id="{BA70CF75-C381-1E44-9A70-7824C1B3BDFE}" v="17" dt="2022-03-23T15:29:17.6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23"/>
    <p:restoredTop sz="80000"/>
  </p:normalViewPr>
  <p:slideViewPr>
    <p:cSldViewPr snapToGrid="0" snapToObjects="1">
      <p:cViewPr varScale="1">
        <p:scale>
          <a:sx n="85" d="100"/>
          <a:sy n="85" d="100"/>
        </p:scale>
        <p:origin x="1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Johnsson" userId="b7be0a8f-eeb0-4f89-9b9b-f8558d5d107d" providerId="ADAL" clId="{BA70CF75-C381-1E44-9A70-7824C1B3BDFE}"/>
    <pc:docChg chg="modSld">
      <pc:chgData name="Tom Johnsson" userId="b7be0a8f-eeb0-4f89-9b9b-f8558d5d107d" providerId="ADAL" clId="{BA70CF75-C381-1E44-9A70-7824C1B3BDFE}" dt="2022-03-23T15:32:09.036" v="491" actId="20577"/>
      <pc:docMkLst>
        <pc:docMk/>
      </pc:docMkLst>
      <pc:sldChg chg="modSp mod">
        <pc:chgData name="Tom Johnsson" userId="b7be0a8f-eeb0-4f89-9b9b-f8558d5d107d" providerId="ADAL" clId="{BA70CF75-C381-1E44-9A70-7824C1B3BDFE}" dt="2022-03-23T15:22:34.075" v="2" actId="20577"/>
        <pc:sldMkLst>
          <pc:docMk/>
          <pc:sldMk cId="2983333208" sldId="257"/>
        </pc:sldMkLst>
        <pc:spChg chg="mod">
          <ac:chgData name="Tom Johnsson" userId="b7be0a8f-eeb0-4f89-9b9b-f8558d5d107d" providerId="ADAL" clId="{BA70CF75-C381-1E44-9A70-7824C1B3BDFE}" dt="2022-03-23T15:22:34.075" v="2" actId="20577"/>
          <ac:spMkLst>
            <pc:docMk/>
            <pc:sldMk cId="2983333208" sldId="257"/>
            <ac:spMk id="3" creationId="{0CD67FF9-BB5F-9E47-909F-58D111C8622C}"/>
          </ac:spMkLst>
        </pc:spChg>
      </pc:sldChg>
      <pc:sldChg chg="modSp mod">
        <pc:chgData name="Tom Johnsson" userId="b7be0a8f-eeb0-4f89-9b9b-f8558d5d107d" providerId="ADAL" clId="{BA70CF75-C381-1E44-9A70-7824C1B3BDFE}" dt="2022-03-23T15:29:47.379" v="376" actId="20577"/>
        <pc:sldMkLst>
          <pc:docMk/>
          <pc:sldMk cId="2627115071" sldId="1083"/>
        </pc:sldMkLst>
        <pc:spChg chg="mod">
          <ac:chgData name="Tom Johnsson" userId="b7be0a8f-eeb0-4f89-9b9b-f8558d5d107d" providerId="ADAL" clId="{BA70CF75-C381-1E44-9A70-7824C1B3BDFE}" dt="2022-03-23T15:28:49.867" v="356" actId="20577"/>
          <ac:spMkLst>
            <pc:docMk/>
            <pc:sldMk cId="2627115071" sldId="1083"/>
            <ac:spMk id="14" creationId="{AF531ECC-97F1-9B42-9061-CC6D4A64A236}"/>
          </ac:spMkLst>
        </pc:spChg>
        <pc:spChg chg="mod">
          <ac:chgData name="Tom Johnsson" userId="b7be0a8f-eeb0-4f89-9b9b-f8558d5d107d" providerId="ADAL" clId="{BA70CF75-C381-1E44-9A70-7824C1B3BDFE}" dt="2022-03-23T15:29:47.379" v="376" actId="20577"/>
          <ac:spMkLst>
            <pc:docMk/>
            <pc:sldMk cId="2627115071" sldId="1083"/>
            <ac:spMk id="15" creationId="{AC35F747-F374-6D43-9F58-974A8D7C9560}"/>
          </ac:spMkLst>
        </pc:spChg>
        <pc:graphicFrameChg chg="mod">
          <ac:chgData name="Tom Johnsson" userId="b7be0a8f-eeb0-4f89-9b9b-f8558d5d107d" providerId="ADAL" clId="{BA70CF75-C381-1E44-9A70-7824C1B3BDFE}" dt="2022-03-23T15:29:25.917" v="374" actId="1076"/>
          <ac:graphicFrameMkLst>
            <pc:docMk/>
            <pc:sldMk cId="2627115071" sldId="1083"/>
            <ac:graphicFrameMk id="13" creationId="{78DBEF90-48E1-164D-9A3A-CFDD1F335043}"/>
          </ac:graphicFrameMkLst>
        </pc:graphicFrameChg>
      </pc:sldChg>
      <pc:sldChg chg="modNotesTx">
        <pc:chgData name="Tom Johnsson" userId="b7be0a8f-eeb0-4f89-9b9b-f8558d5d107d" providerId="ADAL" clId="{BA70CF75-C381-1E44-9A70-7824C1B3BDFE}" dt="2022-03-23T15:32:09.036" v="491" actId="20577"/>
        <pc:sldMkLst>
          <pc:docMk/>
          <pc:sldMk cId="1286532540" sldId="1204"/>
        </pc:sldMkLst>
      </pc:sldChg>
    </pc:docChg>
  </pc:docChgLst>
  <pc:docChgLst>
    <pc:chgData name="Tom Johnsson" userId="b7be0a8f-eeb0-4f89-9b9b-f8558d5d107d" providerId="ADAL" clId="{BA5B48DC-EF47-C04C-9879-5FC3921D77A7}"/>
    <pc:docChg chg="custSel addSld delSld modSld sldOrd">
      <pc:chgData name="Tom Johnsson" userId="b7be0a8f-eeb0-4f89-9b9b-f8558d5d107d" providerId="ADAL" clId="{BA5B48DC-EF47-C04C-9879-5FC3921D77A7}" dt="2022-02-14T15:04:23.359" v="664" actId="6549"/>
      <pc:docMkLst>
        <pc:docMk/>
      </pc:docMkLst>
      <pc:sldChg chg="modSp mod">
        <pc:chgData name="Tom Johnsson" userId="b7be0a8f-eeb0-4f89-9b9b-f8558d5d107d" providerId="ADAL" clId="{BA5B48DC-EF47-C04C-9879-5FC3921D77A7}" dt="2022-02-10T10:58:45.940" v="14" actId="20577"/>
        <pc:sldMkLst>
          <pc:docMk/>
          <pc:sldMk cId="2983333208" sldId="257"/>
        </pc:sldMkLst>
        <pc:spChg chg="mod">
          <ac:chgData name="Tom Johnsson" userId="b7be0a8f-eeb0-4f89-9b9b-f8558d5d107d" providerId="ADAL" clId="{BA5B48DC-EF47-C04C-9879-5FC3921D77A7}" dt="2022-02-10T10:58:45.940" v="14" actId="20577"/>
          <ac:spMkLst>
            <pc:docMk/>
            <pc:sldMk cId="2983333208" sldId="257"/>
            <ac:spMk id="3" creationId="{0CD67FF9-BB5F-9E47-909F-58D111C8622C}"/>
          </ac:spMkLst>
        </pc:spChg>
      </pc:sldChg>
      <pc:sldChg chg="del">
        <pc:chgData name="Tom Johnsson" userId="b7be0a8f-eeb0-4f89-9b9b-f8558d5d107d" providerId="ADAL" clId="{BA5B48DC-EF47-C04C-9879-5FC3921D77A7}" dt="2022-02-10T10:59:31.067" v="20" actId="2696"/>
        <pc:sldMkLst>
          <pc:docMk/>
          <pc:sldMk cId="216096706" sldId="1082"/>
        </pc:sldMkLst>
      </pc:sldChg>
      <pc:sldChg chg="modSp mod">
        <pc:chgData name="Tom Johnsson" userId="b7be0a8f-eeb0-4f89-9b9b-f8558d5d107d" providerId="ADAL" clId="{BA5B48DC-EF47-C04C-9879-5FC3921D77A7}" dt="2022-02-10T11:03:43.308" v="247" actId="6549"/>
        <pc:sldMkLst>
          <pc:docMk/>
          <pc:sldMk cId="2627115071" sldId="1083"/>
        </pc:sldMkLst>
        <pc:spChg chg="mod">
          <ac:chgData name="Tom Johnsson" userId="b7be0a8f-eeb0-4f89-9b9b-f8558d5d107d" providerId="ADAL" clId="{BA5B48DC-EF47-C04C-9879-5FC3921D77A7}" dt="2022-02-10T11:03:43.308" v="247" actId="6549"/>
          <ac:spMkLst>
            <pc:docMk/>
            <pc:sldMk cId="2627115071" sldId="1083"/>
            <ac:spMk id="2" creationId="{96B8F219-C920-7745-A600-F8B0DDB42DE1}"/>
          </ac:spMkLst>
        </pc:spChg>
      </pc:sldChg>
      <pc:sldChg chg="add mod modShow">
        <pc:chgData name="Tom Johnsson" userId="b7be0a8f-eeb0-4f89-9b9b-f8558d5d107d" providerId="ADAL" clId="{BA5B48DC-EF47-C04C-9879-5FC3921D77A7}" dt="2022-02-10T10:58:34.761" v="2" actId="729"/>
        <pc:sldMkLst>
          <pc:docMk/>
          <pc:sldMk cId="2177296370" sldId="1192"/>
        </pc:sldMkLst>
      </pc:sldChg>
      <pc:sldChg chg="add mod modShow">
        <pc:chgData name="Tom Johnsson" userId="b7be0a8f-eeb0-4f89-9b9b-f8558d5d107d" providerId="ADAL" clId="{BA5B48DC-EF47-C04C-9879-5FC3921D77A7}" dt="2022-02-10T10:58:34.761" v="2" actId="729"/>
        <pc:sldMkLst>
          <pc:docMk/>
          <pc:sldMk cId="3154229756" sldId="1193"/>
        </pc:sldMkLst>
      </pc:sldChg>
      <pc:sldChg chg="add mod modShow">
        <pc:chgData name="Tom Johnsson" userId="b7be0a8f-eeb0-4f89-9b9b-f8558d5d107d" providerId="ADAL" clId="{BA5B48DC-EF47-C04C-9879-5FC3921D77A7}" dt="2022-02-10T10:58:34.761" v="2" actId="729"/>
        <pc:sldMkLst>
          <pc:docMk/>
          <pc:sldMk cId="3820367430" sldId="1194"/>
        </pc:sldMkLst>
      </pc:sldChg>
      <pc:sldChg chg="add mod modShow">
        <pc:chgData name="Tom Johnsson" userId="b7be0a8f-eeb0-4f89-9b9b-f8558d5d107d" providerId="ADAL" clId="{BA5B48DC-EF47-C04C-9879-5FC3921D77A7}" dt="2022-02-10T10:58:34.761" v="2" actId="729"/>
        <pc:sldMkLst>
          <pc:docMk/>
          <pc:sldMk cId="3835337258" sldId="1195"/>
        </pc:sldMkLst>
      </pc:sldChg>
      <pc:sldChg chg="add mod modShow">
        <pc:chgData name="Tom Johnsson" userId="b7be0a8f-eeb0-4f89-9b9b-f8558d5d107d" providerId="ADAL" clId="{BA5B48DC-EF47-C04C-9879-5FC3921D77A7}" dt="2022-02-10T10:58:34.761" v="2" actId="729"/>
        <pc:sldMkLst>
          <pc:docMk/>
          <pc:sldMk cId="1549154721" sldId="1196"/>
        </pc:sldMkLst>
      </pc:sldChg>
      <pc:sldChg chg="modSp add mod ord modShow">
        <pc:chgData name="Tom Johnsson" userId="b7be0a8f-eeb0-4f89-9b9b-f8558d5d107d" providerId="ADAL" clId="{BA5B48DC-EF47-C04C-9879-5FC3921D77A7}" dt="2022-02-10T10:59:08.044" v="19" actId="20577"/>
        <pc:sldMkLst>
          <pc:docMk/>
          <pc:sldMk cId="224340297" sldId="1198"/>
        </pc:sldMkLst>
        <pc:graphicFrameChg chg="mod">
          <ac:chgData name="Tom Johnsson" userId="b7be0a8f-eeb0-4f89-9b9b-f8558d5d107d" providerId="ADAL" clId="{BA5B48DC-EF47-C04C-9879-5FC3921D77A7}" dt="2022-02-10T10:59:08.044" v="19" actId="20577"/>
          <ac:graphicFrameMkLst>
            <pc:docMk/>
            <pc:sldMk cId="224340297" sldId="1198"/>
            <ac:graphicFrameMk id="5" creationId="{ADDE6343-5150-AE48-B4D7-32D2757E1177}"/>
          </ac:graphicFrameMkLst>
        </pc:graphicFrameChg>
      </pc:sldChg>
      <pc:sldChg chg="addSp delSp modSp mod">
        <pc:chgData name="Tom Johnsson" userId="b7be0a8f-eeb0-4f89-9b9b-f8558d5d107d" providerId="ADAL" clId="{BA5B48DC-EF47-C04C-9879-5FC3921D77A7}" dt="2022-02-14T15:04:23.359" v="664" actId="6549"/>
        <pc:sldMkLst>
          <pc:docMk/>
          <pc:sldMk cId="1286532540" sldId="1204"/>
        </pc:sldMkLst>
        <pc:spChg chg="mod">
          <ac:chgData name="Tom Johnsson" userId="b7be0a8f-eeb0-4f89-9b9b-f8558d5d107d" providerId="ADAL" clId="{BA5B48DC-EF47-C04C-9879-5FC3921D77A7}" dt="2022-02-10T11:04:29.515" v="259" actId="20577"/>
          <ac:spMkLst>
            <pc:docMk/>
            <pc:sldMk cId="1286532540" sldId="1204"/>
            <ac:spMk id="2" creationId="{2C3152F2-47D2-5B43-B55C-0C6FA62D192D}"/>
          </ac:spMkLst>
        </pc:spChg>
        <pc:spChg chg="mod">
          <ac:chgData name="Tom Johnsson" userId="b7be0a8f-eeb0-4f89-9b9b-f8558d5d107d" providerId="ADAL" clId="{BA5B48DC-EF47-C04C-9879-5FC3921D77A7}" dt="2022-02-14T15:04:23.359" v="664" actId="6549"/>
          <ac:spMkLst>
            <pc:docMk/>
            <pc:sldMk cId="1286532540" sldId="1204"/>
            <ac:spMk id="3" creationId="{45857A7A-0152-6145-B873-FAFE547D7BA8}"/>
          </ac:spMkLst>
        </pc:spChg>
        <pc:spChg chg="del">
          <ac:chgData name="Tom Johnsson" userId="b7be0a8f-eeb0-4f89-9b9b-f8558d5d107d" providerId="ADAL" clId="{BA5B48DC-EF47-C04C-9879-5FC3921D77A7}" dt="2022-02-14T15:03:31.097" v="663"/>
          <ac:spMkLst>
            <pc:docMk/>
            <pc:sldMk cId="1286532540" sldId="1204"/>
            <ac:spMk id="7" creationId="{F4CD5A33-215B-A14A-A4B5-4895B3D047D6}"/>
          </ac:spMkLst>
        </pc:spChg>
        <pc:picChg chg="add mod">
          <ac:chgData name="Tom Johnsson" userId="b7be0a8f-eeb0-4f89-9b9b-f8558d5d107d" providerId="ADAL" clId="{BA5B48DC-EF47-C04C-9879-5FC3921D77A7}" dt="2022-02-14T15:03:31.097" v="663"/>
          <ac:picMkLst>
            <pc:docMk/>
            <pc:sldMk cId="1286532540" sldId="1204"/>
            <ac:picMk id="5" creationId="{C70406DD-AC37-3249-947A-235939994128}"/>
          </ac:picMkLst>
        </pc:picChg>
      </pc:sldChg>
      <pc:sldChg chg="del">
        <pc:chgData name="Tom Johnsson" userId="b7be0a8f-eeb0-4f89-9b9b-f8558d5d107d" providerId="ADAL" clId="{BA5B48DC-EF47-C04C-9879-5FC3921D77A7}" dt="2022-02-10T11:00:42.992" v="21" actId="2696"/>
        <pc:sldMkLst>
          <pc:docMk/>
          <pc:sldMk cId="3349751072" sldId="1205"/>
        </pc:sldMkLst>
      </pc:sldChg>
      <pc:sldChg chg="del">
        <pc:chgData name="Tom Johnsson" userId="b7be0a8f-eeb0-4f89-9b9b-f8558d5d107d" providerId="ADAL" clId="{BA5B48DC-EF47-C04C-9879-5FC3921D77A7}" dt="2022-02-10T11:00:42.992" v="21" actId="2696"/>
        <pc:sldMkLst>
          <pc:docMk/>
          <pc:sldMk cId="2253310582" sldId="1206"/>
        </pc:sldMkLst>
      </pc:sldChg>
      <pc:sldChg chg="addSp delSp modSp add mod modShow">
        <pc:chgData name="Tom Johnsson" userId="b7be0a8f-eeb0-4f89-9b9b-f8558d5d107d" providerId="ADAL" clId="{BA5B48DC-EF47-C04C-9879-5FC3921D77A7}" dt="2022-02-14T15:03:27.716" v="662" actId="21"/>
        <pc:sldMkLst>
          <pc:docMk/>
          <pc:sldMk cId="3941081405" sldId="1207"/>
        </pc:sldMkLst>
        <pc:picChg chg="add del mod">
          <ac:chgData name="Tom Johnsson" userId="b7be0a8f-eeb0-4f89-9b9b-f8558d5d107d" providerId="ADAL" clId="{BA5B48DC-EF47-C04C-9879-5FC3921D77A7}" dt="2022-02-14T15:03:27.716" v="662" actId="21"/>
          <ac:picMkLst>
            <pc:docMk/>
            <pc:sldMk cId="3941081405" sldId="1207"/>
            <ac:picMk id="8" creationId="{BB75226B-617B-574D-B5C8-8EDD1CEE7188}"/>
          </ac:picMkLst>
        </pc:picChg>
      </pc:sldChg>
      <pc:sldChg chg="addSp delSp modSp new mod modNotesTx">
        <pc:chgData name="Tom Johnsson" userId="b7be0a8f-eeb0-4f89-9b9b-f8558d5d107d" providerId="ADAL" clId="{BA5B48DC-EF47-C04C-9879-5FC3921D77A7}" dt="2022-02-14T13:49:31.125" v="498" actId="20577"/>
        <pc:sldMkLst>
          <pc:docMk/>
          <pc:sldMk cId="2842968216" sldId="1208"/>
        </pc:sldMkLst>
        <pc:spChg chg="mod">
          <ac:chgData name="Tom Johnsson" userId="b7be0a8f-eeb0-4f89-9b9b-f8558d5d107d" providerId="ADAL" clId="{BA5B48DC-EF47-C04C-9879-5FC3921D77A7}" dt="2022-02-14T13:47:22.057" v="280" actId="790"/>
          <ac:spMkLst>
            <pc:docMk/>
            <pc:sldMk cId="2842968216" sldId="1208"/>
            <ac:spMk id="2" creationId="{241833F6-FB75-BA45-9290-DA4CDF8D3D09}"/>
          </ac:spMkLst>
        </pc:spChg>
        <pc:spChg chg="del">
          <ac:chgData name="Tom Johnsson" userId="b7be0a8f-eeb0-4f89-9b9b-f8558d5d107d" providerId="ADAL" clId="{BA5B48DC-EF47-C04C-9879-5FC3921D77A7}" dt="2022-02-14T13:46:27.141" v="261"/>
          <ac:spMkLst>
            <pc:docMk/>
            <pc:sldMk cId="2842968216" sldId="1208"/>
            <ac:spMk id="3" creationId="{293BE971-9F5A-0140-84B0-239F2E3A62F2}"/>
          </ac:spMkLst>
        </pc:spChg>
        <pc:spChg chg="add mod">
          <ac:chgData name="Tom Johnsson" userId="b7be0a8f-eeb0-4f89-9b9b-f8558d5d107d" providerId="ADAL" clId="{BA5B48DC-EF47-C04C-9879-5FC3921D77A7}" dt="2022-02-14T13:48:02.542" v="307" actId="1076"/>
          <ac:spMkLst>
            <pc:docMk/>
            <pc:sldMk cId="2842968216" sldId="1208"/>
            <ac:spMk id="6" creationId="{95C982E8-7716-C944-A617-79F9A0640C04}"/>
          </ac:spMkLst>
        </pc:spChg>
        <pc:picChg chg="add mod">
          <ac:chgData name="Tom Johnsson" userId="b7be0a8f-eeb0-4f89-9b9b-f8558d5d107d" providerId="ADAL" clId="{BA5B48DC-EF47-C04C-9879-5FC3921D77A7}" dt="2022-02-14T13:46:27.141" v="261"/>
          <ac:picMkLst>
            <pc:docMk/>
            <pc:sldMk cId="2842968216" sldId="1208"/>
            <ac:picMk id="5" creationId="{12972F35-438F-4949-A5D8-4098EF656708}"/>
          </ac:picMkLst>
        </pc:picChg>
      </pc:sldChg>
      <pc:sldChg chg="addSp delSp modSp new mod">
        <pc:chgData name="Tom Johnsson" userId="b7be0a8f-eeb0-4f89-9b9b-f8558d5d107d" providerId="ADAL" clId="{BA5B48DC-EF47-C04C-9879-5FC3921D77A7}" dt="2022-02-14T14:18:36.089" v="646" actId="255"/>
        <pc:sldMkLst>
          <pc:docMk/>
          <pc:sldMk cId="421020809" sldId="1209"/>
        </pc:sldMkLst>
        <pc:spChg chg="mod">
          <ac:chgData name="Tom Johnsson" userId="b7be0a8f-eeb0-4f89-9b9b-f8558d5d107d" providerId="ADAL" clId="{BA5B48DC-EF47-C04C-9879-5FC3921D77A7}" dt="2022-02-14T14:17:49.372" v="611" actId="790"/>
          <ac:spMkLst>
            <pc:docMk/>
            <pc:sldMk cId="421020809" sldId="1209"/>
            <ac:spMk id="2" creationId="{5F45D26B-BE3D-4149-832E-AE5D72133C4B}"/>
          </ac:spMkLst>
        </pc:spChg>
        <pc:spChg chg="del">
          <ac:chgData name="Tom Johnsson" userId="b7be0a8f-eeb0-4f89-9b9b-f8558d5d107d" providerId="ADAL" clId="{BA5B48DC-EF47-C04C-9879-5FC3921D77A7}" dt="2022-02-14T14:16:56.627" v="549"/>
          <ac:spMkLst>
            <pc:docMk/>
            <pc:sldMk cId="421020809" sldId="1209"/>
            <ac:spMk id="3" creationId="{A18150A3-D8E7-0F44-A811-0EDE61571BB9}"/>
          </ac:spMkLst>
        </pc:spChg>
        <pc:spChg chg="mod">
          <ac:chgData name="Tom Johnsson" userId="b7be0a8f-eeb0-4f89-9b9b-f8558d5d107d" providerId="ADAL" clId="{BA5B48DC-EF47-C04C-9879-5FC3921D77A7}" dt="2022-02-14T14:18:36.089" v="646" actId="255"/>
          <ac:spMkLst>
            <pc:docMk/>
            <pc:sldMk cId="421020809" sldId="1209"/>
            <ac:spMk id="4" creationId="{65D0ED48-D6E0-FD43-9D14-F5DA66BBC1A6}"/>
          </ac:spMkLst>
        </pc:spChg>
        <pc:picChg chg="add mod">
          <ac:chgData name="Tom Johnsson" userId="b7be0a8f-eeb0-4f89-9b9b-f8558d5d107d" providerId="ADAL" clId="{BA5B48DC-EF47-C04C-9879-5FC3921D77A7}" dt="2022-02-14T14:16:56.627" v="549"/>
          <ac:picMkLst>
            <pc:docMk/>
            <pc:sldMk cId="421020809" sldId="1209"/>
            <ac:picMk id="6" creationId="{7A0F164F-C1AF-1C44-A35E-632FDC4387C9}"/>
          </ac:picMkLst>
        </pc:picChg>
      </pc:sldChg>
    </pc:docChg>
  </pc:docChgLst>
  <pc:docChgLst>
    <pc:chgData name="Tom Johnsson" userId="b7be0a8f-eeb0-4f89-9b9b-f8558d5d107d" providerId="ADAL" clId="{0C95B0AD-A0BD-2941-A2E3-1925594007DD}"/>
    <pc:docChg chg="custSel addSld modSld">
      <pc:chgData name="Tom Johnsson" userId="b7be0a8f-eeb0-4f89-9b9b-f8558d5d107d" providerId="ADAL" clId="{0C95B0AD-A0BD-2941-A2E3-1925594007DD}" dt="2022-01-17T14:58:54.956" v="1779" actId="1076"/>
      <pc:docMkLst>
        <pc:docMk/>
      </pc:docMkLst>
      <pc:sldChg chg="modSp mod">
        <pc:chgData name="Tom Johnsson" userId="b7be0a8f-eeb0-4f89-9b9b-f8558d5d107d" providerId="ADAL" clId="{0C95B0AD-A0BD-2941-A2E3-1925594007DD}" dt="2022-01-17T14:34:47.621" v="25" actId="20577"/>
        <pc:sldMkLst>
          <pc:docMk/>
          <pc:sldMk cId="1286532540" sldId="1204"/>
        </pc:sldMkLst>
        <pc:spChg chg="mod">
          <ac:chgData name="Tom Johnsson" userId="b7be0a8f-eeb0-4f89-9b9b-f8558d5d107d" providerId="ADAL" clId="{0C95B0AD-A0BD-2941-A2E3-1925594007DD}" dt="2022-01-17T14:34:47.621" v="25" actId="20577"/>
          <ac:spMkLst>
            <pc:docMk/>
            <pc:sldMk cId="1286532540" sldId="1204"/>
            <ac:spMk id="3" creationId="{45857A7A-0152-6145-B873-FAFE547D7BA8}"/>
          </ac:spMkLst>
        </pc:spChg>
      </pc:sldChg>
      <pc:sldChg chg="modSp new mod">
        <pc:chgData name="Tom Johnsson" userId="b7be0a8f-eeb0-4f89-9b9b-f8558d5d107d" providerId="ADAL" clId="{0C95B0AD-A0BD-2941-A2E3-1925594007DD}" dt="2022-01-17T14:58:54.956" v="1779" actId="1076"/>
        <pc:sldMkLst>
          <pc:docMk/>
          <pc:sldMk cId="3349751072" sldId="1205"/>
        </pc:sldMkLst>
        <pc:spChg chg="mod">
          <ac:chgData name="Tom Johnsson" userId="b7be0a8f-eeb0-4f89-9b9b-f8558d5d107d" providerId="ADAL" clId="{0C95B0AD-A0BD-2941-A2E3-1925594007DD}" dt="2022-01-17T14:35:38.481" v="52" actId="790"/>
          <ac:spMkLst>
            <pc:docMk/>
            <pc:sldMk cId="3349751072" sldId="1205"/>
            <ac:spMk id="2" creationId="{96065408-A59C-A149-BE53-6CC0F5D4BE9E}"/>
          </ac:spMkLst>
        </pc:spChg>
        <pc:spChg chg="mod">
          <ac:chgData name="Tom Johnsson" userId="b7be0a8f-eeb0-4f89-9b9b-f8558d5d107d" providerId="ADAL" clId="{0C95B0AD-A0BD-2941-A2E3-1925594007DD}" dt="2022-01-17T14:53:54.940" v="1367" actId="20577"/>
          <ac:spMkLst>
            <pc:docMk/>
            <pc:sldMk cId="3349751072" sldId="1205"/>
            <ac:spMk id="3" creationId="{39A92602-6943-1547-B9C9-64A949AC8595}"/>
          </ac:spMkLst>
        </pc:spChg>
        <pc:spChg chg="mod">
          <ac:chgData name="Tom Johnsson" userId="b7be0a8f-eeb0-4f89-9b9b-f8558d5d107d" providerId="ADAL" clId="{0C95B0AD-A0BD-2941-A2E3-1925594007DD}" dt="2022-01-17T14:58:54.956" v="1779" actId="1076"/>
          <ac:spMkLst>
            <pc:docMk/>
            <pc:sldMk cId="3349751072" sldId="1205"/>
            <ac:spMk id="4" creationId="{C2913D74-3965-5048-96AA-E386A6F4CB65}"/>
          </ac:spMkLst>
        </pc:spChg>
      </pc:sldChg>
      <pc:sldChg chg="addSp delSp modSp add mod modClrScheme chgLayout">
        <pc:chgData name="Tom Johnsson" userId="b7be0a8f-eeb0-4f89-9b9b-f8558d5d107d" providerId="ADAL" clId="{0C95B0AD-A0BD-2941-A2E3-1925594007DD}" dt="2022-01-17T14:58:28.234" v="1778" actId="6549"/>
        <pc:sldMkLst>
          <pc:docMk/>
          <pc:sldMk cId="2253310582" sldId="1206"/>
        </pc:sldMkLst>
        <pc:spChg chg="mod ord">
          <ac:chgData name="Tom Johnsson" userId="b7be0a8f-eeb0-4f89-9b9b-f8558d5d107d" providerId="ADAL" clId="{0C95B0AD-A0BD-2941-A2E3-1925594007DD}" dt="2022-01-17T14:58:00.306" v="1769" actId="790"/>
          <ac:spMkLst>
            <pc:docMk/>
            <pc:sldMk cId="2253310582" sldId="1206"/>
            <ac:spMk id="2" creationId="{96065408-A59C-A149-BE53-6CC0F5D4BE9E}"/>
          </ac:spMkLst>
        </pc:spChg>
        <pc:spChg chg="del mod ord">
          <ac:chgData name="Tom Johnsson" userId="b7be0a8f-eeb0-4f89-9b9b-f8558d5d107d" providerId="ADAL" clId="{0C95B0AD-A0BD-2941-A2E3-1925594007DD}" dt="2022-01-17T14:51:28.370" v="1261" actId="700"/>
          <ac:spMkLst>
            <pc:docMk/>
            <pc:sldMk cId="2253310582" sldId="1206"/>
            <ac:spMk id="3" creationId="{39A92602-6943-1547-B9C9-64A949AC8595}"/>
          </ac:spMkLst>
        </pc:spChg>
        <pc:spChg chg="del">
          <ac:chgData name="Tom Johnsson" userId="b7be0a8f-eeb0-4f89-9b9b-f8558d5d107d" providerId="ADAL" clId="{0C95B0AD-A0BD-2941-A2E3-1925594007DD}" dt="2022-01-17T14:51:28.370" v="1261" actId="700"/>
          <ac:spMkLst>
            <pc:docMk/>
            <pc:sldMk cId="2253310582" sldId="1206"/>
            <ac:spMk id="4" creationId="{C2913D74-3965-5048-96AA-E386A6F4CB65}"/>
          </ac:spMkLst>
        </pc:spChg>
        <pc:spChg chg="add del mod ord">
          <ac:chgData name="Tom Johnsson" userId="b7be0a8f-eeb0-4f89-9b9b-f8558d5d107d" providerId="ADAL" clId="{0C95B0AD-A0BD-2941-A2E3-1925594007DD}" dt="2022-01-17T14:51:31.656" v="1262" actId="700"/>
          <ac:spMkLst>
            <pc:docMk/>
            <pc:sldMk cId="2253310582" sldId="1206"/>
            <ac:spMk id="5" creationId="{391B2C0B-9431-004B-89F0-69553A57D152}"/>
          </ac:spMkLst>
        </pc:spChg>
        <pc:spChg chg="add mod ord">
          <ac:chgData name="Tom Johnsson" userId="b7be0a8f-eeb0-4f89-9b9b-f8558d5d107d" providerId="ADAL" clId="{0C95B0AD-A0BD-2941-A2E3-1925594007DD}" dt="2022-01-17T14:58:28.234" v="1778" actId="6549"/>
          <ac:spMkLst>
            <pc:docMk/>
            <pc:sldMk cId="2253310582" sldId="1206"/>
            <ac:spMk id="6" creationId="{21E4025C-4AD9-9349-81BC-5A6F1375557C}"/>
          </ac:spMkLst>
        </pc:spChg>
        <pc:spChg chg="add mod ord">
          <ac:chgData name="Tom Johnsson" userId="b7be0a8f-eeb0-4f89-9b9b-f8558d5d107d" providerId="ADAL" clId="{0C95B0AD-A0BD-2941-A2E3-1925594007DD}" dt="2022-01-17T14:58:00.306" v="1769" actId="790"/>
          <ac:spMkLst>
            <pc:docMk/>
            <pc:sldMk cId="2253310582" sldId="1206"/>
            <ac:spMk id="7" creationId="{821272BA-DD98-5149-BC79-C0256433EDB9}"/>
          </ac:spMkLst>
        </pc:spChg>
      </pc:sldChg>
    </pc:docChg>
  </pc:docChgLst>
  <pc:docChgLst>
    <pc:chgData name="Vieras" userId="S::urn:spo:anon#d9214d8e4d976c32e8b829dbbb46319c625128115deafc46e7be83654979aa84::" providerId="AD" clId="Web-{8503F7DF-46CF-B959-423B-8A38DF86C69C}"/>
    <pc:docChg chg="modSld">
      <pc:chgData name="Vieras" userId="S::urn:spo:anon#d9214d8e4d976c32e8b829dbbb46319c625128115deafc46e7be83654979aa84::" providerId="AD" clId="Web-{8503F7DF-46CF-B959-423B-8A38DF86C69C}" dt="2022-07-04T14:45:50.987" v="474" actId="20577"/>
      <pc:docMkLst>
        <pc:docMk/>
      </pc:docMkLst>
      <pc:sldChg chg="addSp modSp">
        <pc:chgData name="Vieras" userId="S::urn:spo:anon#d9214d8e4d976c32e8b829dbbb46319c625128115deafc46e7be83654979aa84::" providerId="AD" clId="Web-{8503F7DF-46CF-B959-423B-8A38DF86C69C}" dt="2022-07-04T14:21:05.763" v="29" actId="20577"/>
        <pc:sldMkLst>
          <pc:docMk/>
          <pc:sldMk cId="2983333208" sldId="257"/>
        </pc:sldMkLst>
        <pc:spChg chg="mod">
          <ac:chgData name="Vieras" userId="S::urn:spo:anon#d9214d8e4d976c32e8b829dbbb46319c625128115deafc46e7be83654979aa84::" providerId="AD" clId="Web-{8503F7DF-46CF-B959-423B-8A38DF86C69C}" dt="2022-07-04T14:20:14.058" v="6" actId="20577"/>
          <ac:spMkLst>
            <pc:docMk/>
            <pc:sldMk cId="2983333208" sldId="257"/>
            <ac:spMk id="2" creationId="{21413F7C-6E6E-5F40-A319-A3161358F85E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21:05.763" v="29" actId="20577"/>
          <ac:spMkLst>
            <pc:docMk/>
            <pc:sldMk cId="2983333208" sldId="257"/>
            <ac:spMk id="3" creationId="{0CD67FF9-BB5F-9E47-909F-58D111C8622C}"/>
          </ac:spMkLst>
        </pc:spChg>
        <pc:picChg chg="add mod ord">
          <ac:chgData name="Vieras" userId="S::urn:spo:anon#d9214d8e4d976c32e8b829dbbb46319c625128115deafc46e7be83654979aa84::" providerId="AD" clId="Web-{8503F7DF-46CF-B959-423B-8A38DF86C69C}" dt="2022-07-04T14:20:04.651" v="3"/>
          <ac:picMkLst>
            <pc:docMk/>
            <pc:sldMk cId="2983333208" sldId="257"/>
            <ac:picMk id="4" creationId="{53C5D398-6D48-96E5-2B50-9CB7A15DDE0A}"/>
          </ac:picMkLst>
        </pc:picChg>
      </pc:sldChg>
      <pc:sldChg chg="modSp">
        <pc:chgData name="Vieras" userId="S::urn:spo:anon#d9214d8e4d976c32e8b829dbbb46319c625128115deafc46e7be83654979aa84::" providerId="AD" clId="Web-{8503F7DF-46CF-B959-423B-8A38DF86C69C}" dt="2022-07-04T14:39:03.673" v="370" actId="1076"/>
        <pc:sldMkLst>
          <pc:docMk/>
          <pc:sldMk cId="3640856013" sldId="1023"/>
        </pc:sldMkLst>
        <pc:spChg chg="mod">
          <ac:chgData name="Vieras" userId="S::urn:spo:anon#d9214d8e4d976c32e8b829dbbb46319c625128115deafc46e7be83654979aa84::" providerId="AD" clId="Web-{8503F7DF-46CF-B959-423B-8A38DF86C69C}" dt="2022-07-04T14:38:42.813" v="363" actId="1076"/>
          <ac:spMkLst>
            <pc:docMk/>
            <pc:sldMk cId="3640856013" sldId="1023"/>
            <ac:spMk id="2" creationId="{52A345DB-DF86-D840-BC4B-96174DE974D6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39:03.673" v="370" actId="1076"/>
          <ac:spMkLst>
            <pc:docMk/>
            <pc:sldMk cId="3640856013" sldId="1023"/>
            <ac:spMk id="3" creationId="{708D33CB-6221-7647-BAAA-40FAC9B17FB2}"/>
          </ac:spMkLst>
        </pc:spChg>
      </pc:sldChg>
      <pc:sldChg chg="modSp">
        <pc:chgData name="Vieras" userId="S::urn:spo:anon#d9214d8e4d976c32e8b829dbbb46319c625128115deafc46e7be83654979aa84::" providerId="AD" clId="Web-{8503F7DF-46CF-B959-423B-8A38DF86C69C}" dt="2022-07-04T14:44:45.091" v="452" actId="20577"/>
        <pc:sldMkLst>
          <pc:docMk/>
          <pc:sldMk cId="3773975858" sldId="1032"/>
        </pc:sldMkLst>
        <pc:spChg chg="mod">
          <ac:chgData name="Vieras" userId="S::urn:spo:anon#d9214d8e4d976c32e8b829dbbb46319c625128115deafc46e7be83654979aa84::" providerId="AD" clId="Web-{8503F7DF-46CF-B959-423B-8A38DF86C69C}" dt="2022-07-04T14:43:48.855" v="429" actId="20577"/>
          <ac:spMkLst>
            <pc:docMk/>
            <pc:sldMk cId="3773975858" sldId="1032"/>
            <ac:spMk id="2" creationId="{8C900E60-F419-ED41-9DA6-8D294FC82552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44:45.091" v="452" actId="20577"/>
          <ac:spMkLst>
            <pc:docMk/>
            <pc:sldMk cId="3773975858" sldId="1032"/>
            <ac:spMk id="78853" creationId="{00000000-0000-0000-0000-000000000000}"/>
          </ac:spMkLst>
        </pc:spChg>
      </pc:sldChg>
      <pc:sldChg chg="modSp">
        <pc:chgData name="Vieras" userId="S::urn:spo:anon#d9214d8e4d976c32e8b829dbbb46319c625128115deafc46e7be83654979aa84::" providerId="AD" clId="Web-{8503F7DF-46CF-B959-423B-8A38DF86C69C}" dt="2022-07-04T14:43:24.510" v="423" actId="14100"/>
        <pc:sldMkLst>
          <pc:docMk/>
          <pc:sldMk cId="2627115071" sldId="1083"/>
        </pc:sldMkLst>
        <pc:spChg chg="mod">
          <ac:chgData name="Vieras" userId="S::urn:spo:anon#d9214d8e4d976c32e8b829dbbb46319c625128115deafc46e7be83654979aa84::" providerId="AD" clId="Web-{8503F7DF-46CF-B959-423B-8A38DF86C69C}" dt="2022-07-04T14:42:31.665" v="415" actId="20577"/>
          <ac:spMkLst>
            <pc:docMk/>
            <pc:sldMk cId="2627115071" sldId="1083"/>
            <ac:spMk id="2" creationId="{96B8F219-C920-7745-A600-F8B0DDB42DE1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43:24.510" v="423" actId="14100"/>
          <ac:spMkLst>
            <pc:docMk/>
            <pc:sldMk cId="2627115071" sldId="1083"/>
            <ac:spMk id="15" creationId="{AC35F747-F374-6D43-9F58-974A8D7C9560}"/>
          </ac:spMkLst>
        </pc:spChg>
      </pc:sldChg>
      <pc:sldChg chg="addSp delSp modSp">
        <pc:chgData name="Vieras" userId="S::urn:spo:anon#d9214d8e4d976c32e8b829dbbb46319c625128115deafc46e7be83654979aa84::" providerId="AD" clId="Web-{8503F7DF-46CF-B959-423B-8A38DF86C69C}" dt="2022-07-04T14:41:43.241" v="391" actId="1076"/>
        <pc:sldMkLst>
          <pc:docMk/>
          <pc:sldMk cId="201302295" sldId="1125"/>
        </pc:sldMkLst>
        <pc:spChg chg="add del">
          <ac:chgData name="Vieras" userId="S::urn:spo:anon#d9214d8e4d976c32e8b829dbbb46319c625128115deafc46e7be83654979aa84::" providerId="AD" clId="Web-{8503F7DF-46CF-B959-423B-8A38DF86C69C}" dt="2022-07-04T14:41:08.115" v="388"/>
          <ac:spMkLst>
            <pc:docMk/>
            <pc:sldMk cId="201302295" sldId="1125"/>
            <ac:spMk id="2" creationId="{4EAD1D12-17AF-1C40-8EEF-2A4E13FABAF4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41:43.241" v="391" actId="1076"/>
          <ac:spMkLst>
            <pc:docMk/>
            <pc:sldMk cId="201302295" sldId="1125"/>
            <ac:spMk id="3" creationId="{00000000-0000-0000-0000-000000000000}"/>
          </ac:spMkLst>
        </pc:spChg>
        <pc:graphicFrameChg chg="mod modGraphic">
          <ac:chgData name="Vieras" userId="S::urn:spo:anon#d9214d8e4d976c32e8b829dbbb46319c625128115deafc46e7be83654979aa84::" providerId="AD" clId="Web-{8503F7DF-46CF-B959-423B-8A38DF86C69C}" dt="2022-07-04T14:41:20.490" v="390" actId="1076"/>
          <ac:graphicFrameMkLst>
            <pc:docMk/>
            <pc:sldMk cId="201302295" sldId="1125"/>
            <ac:graphicFrameMk id="11" creationId="{00000000-0000-0000-0000-000000000000}"/>
          </ac:graphicFrameMkLst>
        </pc:graphicFrameChg>
      </pc:sldChg>
      <pc:sldChg chg="modSp">
        <pc:chgData name="Vieras" userId="S::urn:spo:anon#d9214d8e4d976c32e8b829dbbb46319c625128115deafc46e7be83654979aa84::" providerId="AD" clId="Web-{8503F7DF-46CF-B959-423B-8A38DF86C69C}" dt="2022-07-04T14:36:24.215" v="334" actId="1076"/>
        <pc:sldMkLst>
          <pc:docMk/>
          <pc:sldMk cId="822496025" sldId="1138"/>
        </pc:sldMkLst>
        <pc:spChg chg="mod">
          <ac:chgData name="Vieras" userId="S::urn:spo:anon#d9214d8e4d976c32e8b829dbbb46319c625128115deafc46e7be83654979aa84::" providerId="AD" clId="Web-{8503F7DF-46CF-B959-423B-8A38DF86C69C}" dt="2022-07-04T14:36:01.152" v="329" actId="1076"/>
          <ac:spMkLst>
            <pc:docMk/>
            <pc:sldMk cId="822496025" sldId="1138"/>
            <ac:spMk id="2" creationId="{A22E3C6F-7E62-8A49-9360-E1F32DAC452A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36:24.215" v="334" actId="1076"/>
          <ac:spMkLst>
            <pc:docMk/>
            <pc:sldMk cId="822496025" sldId="1138"/>
            <ac:spMk id="4" creationId="{DE4EE44F-4C54-CD4F-B328-709EA8D0E943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36:13.418" v="333" actId="20577"/>
          <ac:spMkLst>
            <pc:docMk/>
            <pc:sldMk cId="822496025" sldId="1138"/>
            <ac:spMk id="9" creationId="{159F185E-5C56-DD4A-BCA6-B7B517FEA71B}"/>
          </ac:spMkLst>
        </pc:spChg>
      </pc:sldChg>
      <pc:sldChg chg="modSp">
        <pc:chgData name="Vieras" userId="S::urn:spo:anon#d9214d8e4d976c32e8b829dbbb46319c625128115deafc46e7be83654979aa84::" providerId="AD" clId="Web-{8503F7DF-46CF-B959-423B-8A38DF86C69C}" dt="2022-07-04T14:45:50.987" v="474" actId="20577"/>
        <pc:sldMkLst>
          <pc:docMk/>
          <pc:sldMk cId="385922586" sldId="1139"/>
        </pc:sldMkLst>
        <pc:spChg chg="mod">
          <ac:chgData name="Vieras" userId="S::urn:spo:anon#d9214d8e4d976c32e8b829dbbb46319c625128115deafc46e7be83654979aa84::" providerId="AD" clId="Web-{8503F7DF-46CF-B959-423B-8A38DF86C69C}" dt="2022-07-04T14:44:52.437" v="454" actId="20577"/>
          <ac:spMkLst>
            <pc:docMk/>
            <pc:sldMk cId="385922586" sldId="1139"/>
            <ac:spMk id="2" creationId="{8C900E60-F419-ED41-9DA6-8D294FC82552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45:50.987" v="474" actId="20577"/>
          <ac:spMkLst>
            <pc:docMk/>
            <pc:sldMk cId="385922586" sldId="1139"/>
            <ac:spMk id="78853" creationId="{00000000-0000-0000-0000-000000000000}"/>
          </ac:spMkLst>
        </pc:spChg>
      </pc:sldChg>
      <pc:sldChg chg="modSp">
        <pc:chgData name="Vieras" userId="S::urn:spo:anon#d9214d8e4d976c32e8b829dbbb46319c625128115deafc46e7be83654979aa84::" providerId="AD" clId="Web-{8503F7DF-46CF-B959-423B-8A38DF86C69C}" dt="2022-07-04T14:37:05.638" v="350" actId="20577"/>
        <pc:sldMkLst>
          <pc:docMk/>
          <pc:sldMk cId="2177296370" sldId="1192"/>
        </pc:sldMkLst>
        <pc:spChg chg="mod">
          <ac:chgData name="Vieras" userId="S::urn:spo:anon#d9214d8e4d976c32e8b829dbbb46319c625128115deafc46e7be83654979aa84::" providerId="AD" clId="Web-{8503F7DF-46CF-B959-423B-8A38DF86C69C}" dt="2022-07-04T14:27:59.417" v="135" actId="20577"/>
          <ac:spMkLst>
            <pc:docMk/>
            <pc:sldMk cId="2177296370" sldId="1192"/>
            <ac:spMk id="2" creationId="{6ECF556B-73C2-0E42-9677-DDFF578EA05D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28:51.247" v="157" actId="1076"/>
          <ac:spMkLst>
            <pc:docMk/>
            <pc:sldMk cId="2177296370" sldId="1192"/>
            <ac:spMk id="3" creationId="{4FBB93E6-D828-4446-A890-65B13F4534EF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37:05.638" v="350" actId="20577"/>
          <ac:spMkLst>
            <pc:docMk/>
            <pc:sldMk cId="2177296370" sldId="1192"/>
            <ac:spMk id="4" creationId="{F80AC49E-F21A-FC48-BCB7-756003B30402}"/>
          </ac:spMkLst>
        </pc:spChg>
      </pc:sldChg>
      <pc:sldChg chg="modSp">
        <pc:chgData name="Vieras" userId="S::urn:spo:anon#d9214d8e4d976c32e8b829dbbb46319c625128115deafc46e7be83654979aa84::" providerId="AD" clId="Web-{8503F7DF-46CF-B959-423B-8A38DF86C69C}" dt="2022-07-04T14:34:58.228" v="322" actId="1076"/>
        <pc:sldMkLst>
          <pc:docMk/>
          <pc:sldMk cId="3154229756" sldId="1193"/>
        </pc:sldMkLst>
        <pc:spChg chg="mod">
          <ac:chgData name="Vieras" userId="S::urn:spo:anon#d9214d8e4d976c32e8b829dbbb46319c625128115deafc46e7be83654979aa84::" providerId="AD" clId="Web-{8503F7DF-46CF-B959-423B-8A38DF86C69C}" dt="2022-07-04T14:32:04.128" v="248" actId="20577"/>
          <ac:spMkLst>
            <pc:docMk/>
            <pc:sldMk cId="3154229756" sldId="1193"/>
            <ac:spMk id="2" creationId="{6ECF556B-73C2-0E42-9677-DDFF578EA05D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34:58.228" v="322" actId="1076"/>
          <ac:spMkLst>
            <pc:docMk/>
            <pc:sldMk cId="3154229756" sldId="1193"/>
            <ac:spMk id="3" creationId="{4FBB93E6-D828-4446-A890-65B13F4534EF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34:40.743" v="321" actId="1076"/>
          <ac:spMkLst>
            <pc:docMk/>
            <pc:sldMk cId="3154229756" sldId="1193"/>
            <ac:spMk id="4" creationId="{F80AC49E-F21A-FC48-BCB7-756003B30402}"/>
          </ac:spMkLst>
        </pc:spChg>
      </pc:sldChg>
      <pc:sldChg chg="modSp">
        <pc:chgData name="Vieras" userId="S::urn:spo:anon#d9214d8e4d976c32e8b829dbbb46319c625128115deafc46e7be83654979aa84::" providerId="AD" clId="Web-{8503F7DF-46CF-B959-423B-8A38DF86C69C}" dt="2022-07-04T14:37:10.498" v="351" actId="1076"/>
        <pc:sldMkLst>
          <pc:docMk/>
          <pc:sldMk cId="3820367430" sldId="1194"/>
        </pc:sldMkLst>
        <pc:spChg chg="mod">
          <ac:chgData name="Vieras" userId="S::urn:spo:anon#d9214d8e4d976c32e8b829dbbb46319c625128115deafc46e7be83654979aa84::" providerId="AD" clId="Web-{8503F7DF-46CF-B959-423B-8A38DF86C69C}" dt="2022-07-04T14:28:59.216" v="158" actId="20577"/>
          <ac:spMkLst>
            <pc:docMk/>
            <pc:sldMk cId="3820367430" sldId="1194"/>
            <ac:spMk id="2" creationId="{6ECF556B-73C2-0E42-9677-DDFF578EA05D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31:57.753" v="247" actId="1076"/>
          <ac:spMkLst>
            <pc:docMk/>
            <pc:sldMk cId="3820367430" sldId="1194"/>
            <ac:spMk id="3" creationId="{4FBB93E6-D828-4446-A890-65B13F4534EF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37:10.498" v="351" actId="1076"/>
          <ac:spMkLst>
            <pc:docMk/>
            <pc:sldMk cId="3820367430" sldId="1194"/>
            <ac:spMk id="4" creationId="{F80AC49E-F21A-FC48-BCB7-756003B30402}"/>
          </ac:spMkLst>
        </pc:spChg>
      </pc:sldChg>
      <pc:sldChg chg="modSp">
        <pc:chgData name="Vieras" userId="S::urn:spo:anon#d9214d8e4d976c32e8b829dbbb46319c625128115deafc46e7be83654979aa84::" providerId="AD" clId="Web-{8503F7DF-46CF-B959-423B-8A38DF86C69C}" dt="2022-07-04T14:27:19.025" v="120" actId="1076"/>
        <pc:sldMkLst>
          <pc:docMk/>
          <pc:sldMk cId="3835337258" sldId="1195"/>
        </pc:sldMkLst>
        <pc:spChg chg="mod">
          <ac:chgData name="Vieras" userId="S::urn:spo:anon#d9214d8e4d976c32e8b829dbbb46319c625128115deafc46e7be83654979aa84::" providerId="AD" clId="Web-{8503F7DF-46CF-B959-423B-8A38DF86C69C}" dt="2022-07-04T14:23:09.517" v="40" actId="20577"/>
          <ac:spMkLst>
            <pc:docMk/>
            <pc:sldMk cId="3835337258" sldId="1195"/>
            <ac:spMk id="2" creationId="{6ECF556B-73C2-0E42-9677-DDFF578EA05D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26:53.227" v="114" actId="1076"/>
          <ac:spMkLst>
            <pc:docMk/>
            <pc:sldMk cId="3835337258" sldId="1195"/>
            <ac:spMk id="3" creationId="{4FBB93E6-D828-4446-A890-65B13F4534EF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27:19.025" v="120" actId="1076"/>
          <ac:spMkLst>
            <pc:docMk/>
            <pc:sldMk cId="3835337258" sldId="1195"/>
            <ac:spMk id="4" creationId="{F80AC49E-F21A-FC48-BCB7-756003B30402}"/>
          </ac:spMkLst>
        </pc:spChg>
      </pc:sldChg>
      <pc:sldChg chg="modSp">
        <pc:chgData name="Vieras" userId="S::urn:spo:anon#d9214d8e4d976c32e8b829dbbb46319c625128115deafc46e7be83654979aa84::" providerId="AD" clId="Web-{8503F7DF-46CF-B959-423B-8A38DF86C69C}" dt="2022-07-04T14:27:16.275" v="119" actId="1076"/>
        <pc:sldMkLst>
          <pc:docMk/>
          <pc:sldMk cId="1549154721" sldId="1196"/>
        </pc:sldMkLst>
        <pc:spChg chg="mod">
          <ac:chgData name="Vieras" userId="S::urn:spo:anon#d9214d8e4d976c32e8b829dbbb46319c625128115deafc46e7be83654979aa84::" providerId="AD" clId="Web-{8503F7DF-46CF-B959-423B-8A38DF86C69C}" dt="2022-07-04T14:24:46.192" v="67" actId="20577"/>
          <ac:spMkLst>
            <pc:docMk/>
            <pc:sldMk cId="1549154721" sldId="1196"/>
            <ac:spMk id="2" creationId="{6ECF556B-73C2-0E42-9677-DDFF578EA05D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27:10.884" v="118" actId="20577"/>
          <ac:spMkLst>
            <pc:docMk/>
            <pc:sldMk cId="1549154721" sldId="1196"/>
            <ac:spMk id="3" creationId="{4FBB93E6-D828-4446-A890-65B13F4534EF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27:16.275" v="119" actId="1076"/>
          <ac:spMkLst>
            <pc:docMk/>
            <pc:sldMk cId="1549154721" sldId="1196"/>
            <ac:spMk id="4" creationId="{F80AC49E-F21A-FC48-BCB7-756003B30402}"/>
          </ac:spMkLst>
        </pc:spChg>
      </pc:sldChg>
      <pc:sldChg chg="modSp">
        <pc:chgData name="Vieras" userId="S::urn:spo:anon#d9214d8e4d976c32e8b829dbbb46319c625128115deafc46e7be83654979aa84::" providerId="AD" clId="Web-{8503F7DF-46CF-B959-423B-8A38DF86C69C}" dt="2022-07-04T14:35:20.244" v="327" actId="1076"/>
        <pc:sldMkLst>
          <pc:docMk/>
          <pc:sldMk cId="224340297" sldId="1198"/>
        </pc:sldMkLst>
        <pc:spChg chg="mod">
          <ac:chgData name="Vieras" userId="S::urn:spo:anon#d9214d8e4d976c32e8b829dbbb46319c625128115deafc46e7be83654979aa84::" providerId="AD" clId="Web-{8503F7DF-46CF-B959-423B-8A38DF86C69C}" dt="2022-07-04T14:35:20.244" v="327" actId="1076"/>
          <ac:spMkLst>
            <pc:docMk/>
            <pc:sldMk cId="224340297" sldId="1198"/>
            <ac:spMk id="2" creationId="{F17603F1-0E17-5F44-BDC4-9D6D37FC18A2}"/>
          </ac:spMkLst>
        </pc:spChg>
      </pc:sldChg>
      <pc:sldChg chg="modSp">
        <pc:chgData name="Vieras" userId="S::urn:spo:anon#d9214d8e4d976c32e8b829dbbb46319c625128115deafc46e7be83654979aa84::" providerId="AD" clId="Web-{8503F7DF-46CF-B959-423B-8A38DF86C69C}" dt="2022-07-04T14:21:51.155" v="36" actId="14100"/>
        <pc:sldMkLst>
          <pc:docMk/>
          <pc:sldMk cId="1286532540" sldId="1204"/>
        </pc:sldMkLst>
        <pc:spChg chg="mod">
          <ac:chgData name="Vieras" userId="S::urn:spo:anon#d9214d8e4d976c32e8b829dbbb46319c625128115deafc46e7be83654979aa84::" providerId="AD" clId="Web-{8503F7DF-46CF-B959-423B-8A38DF86C69C}" dt="2022-07-04T14:21:16.966" v="30" actId="20577"/>
          <ac:spMkLst>
            <pc:docMk/>
            <pc:sldMk cId="1286532540" sldId="1204"/>
            <ac:spMk id="2" creationId="{2C3152F2-47D2-5B43-B55C-0C6FA62D192D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21:51.155" v="36" actId="14100"/>
          <ac:spMkLst>
            <pc:docMk/>
            <pc:sldMk cId="1286532540" sldId="1204"/>
            <ac:spMk id="3" creationId="{45857A7A-0152-6145-B873-FAFE547D7BA8}"/>
          </ac:spMkLst>
        </pc:spChg>
        <pc:picChg chg="mod">
          <ac:chgData name="Vieras" userId="S::urn:spo:anon#d9214d8e4d976c32e8b829dbbb46319c625128115deafc46e7be83654979aa84::" providerId="AD" clId="Web-{8503F7DF-46CF-B959-423B-8A38DF86C69C}" dt="2022-07-04T14:21:48.280" v="35" actId="1076"/>
          <ac:picMkLst>
            <pc:docMk/>
            <pc:sldMk cId="1286532540" sldId="1204"/>
            <ac:picMk id="5" creationId="{C70406DD-AC37-3249-947A-235939994128}"/>
          </ac:picMkLst>
        </pc:picChg>
      </pc:sldChg>
      <pc:sldChg chg="modSp">
        <pc:chgData name="Vieras" userId="S::urn:spo:anon#d9214d8e4d976c32e8b829dbbb46319c625128115deafc46e7be83654979aa84::" providerId="AD" clId="Web-{8503F7DF-46CF-B959-423B-8A38DF86C69C}" dt="2022-07-04T14:22:11.249" v="39" actId="14100"/>
        <pc:sldMkLst>
          <pc:docMk/>
          <pc:sldMk cId="3941081405" sldId="1207"/>
        </pc:sldMkLst>
        <pc:spChg chg="mod">
          <ac:chgData name="Vieras" userId="S::urn:spo:anon#d9214d8e4d976c32e8b829dbbb46319c625128115deafc46e7be83654979aa84::" providerId="AD" clId="Web-{8503F7DF-46CF-B959-423B-8A38DF86C69C}" dt="2022-07-04T14:21:56.905" v="37" actId="20577"/>
          <ac:spMkLst>
            <pc:docMk/>
            <pc:sldMk cId="3941081405" sldId="1207"/>
            <ac:spMk id="2" creationId="{F17603F1-0E17-5F44-BDC4-9D6D37FC18A2}"/>
          </ac:spMkLst>
        </pc:spChg>
        <pc:graphicFrameChg chg="mod">
          <ac:chgData name="Vieras" userId="S::urn:spo:anon#d9214d8e4d976c32e8b829dbbb46319c625128115deafc46e7be83654979aa84::" providerId="AD" clId="Web-{8503F7DF-46CF-B959-423B-8A38DF86C69C}" dt="2022-07-04T14:22:11.249" v="39" actId="14100"/>
          <ac:graphicFrameMkLst>
            <pc:docMk/>
            <pc:sldMk cId="3941081405" sldId="1207"/>
            <ac:graphicFrameMk id="5" creationId="{ADDE6343-5150-AE48-B4D7-32D2757E1177}"/>
          </ac:graphicFrameMkLst>
        </pc:graphicFrameChg>
      </pc:sldChg>
      <pc:sldChg chg="modSp">
        <pc:chgData name="Vieras" userId="S::urn:spo:anon#d9214d8e4d976c32e8b829dbbb46319c625128115deafc46e7be83654979aa84::" providerId="AD" clId="Web-{8503F7DF-46CF-B959-423B-8A38DF86C69C}" dt="2022-07-04T14:42:20.477" v="412" actId="14100"/>
        <pc:sldMkLst>
          <pc:docMk/>
          <pc:sldMk cId="2842968216" sldId="1208"/>
        </pc:sldMkLst>
        <pc:spChg chg="mod">
          <ac:chgData name="Vieras" userId="S::urn:spo:anon#d9214d8e4d976c32e8b829dbbb46319c625128115deafc46e7be83654979aa84::" providerId="AD" clId="Web-{8503F7DF-46CF-B959-423B-8A38DF86C69C}" dt="2022-07-04T14:41:47.116" v="392" actId="20577"/>
          <ac:spMkLst>
            <pc:docMk/>
            <pc:sldMk cId="2842968216" sldId="1208"/>
            <ac:spMk id="2" creationId="{241833F6-FB75-BA45-9290-DA4CDF8D3D09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42:20.477" v="412" actId="14100"/>
          <ac:spMkLst>
            <pc:docMk/>
            <pc:sldMk cId="2842968216" sldId="1208"/>
            <ac:spMk id="6" creationId="{95C982E8-7716-C944-A617-79F9A0640C04}"/>
          </ac:spMkLst>
        </pc:spChg>
        <pc:picChg chg="mod">
          <ac:chgData name="Vieras" userId="S::urn:spo:anon#d9214d8e4d976c32e8b829dbbb46319c625128115deafc46e7be83654979aa84::" providerId="AD" clId="Web-{8503F7DF-46CF-B959-423B-8A38DF86C69C}" dt="2022-07-04T14:41:50.757" v="393" actId="1076"/>
          <ac:picMkLst>
            <pc:docMk/>
            <pc:sldMk cId="2842968216" sldId="1208"/>
            <ac:picMk id="5" creationId="{12972F35-438F-4949-A5D8-4098EF656708}"/>
          </ac:picMkLst>
        </pc:picChg>
      </pc:sldChg>
      <pc:sldChg chg="modSp">
        <pc:chgData name="Vieras" userId="S::urn:spo:anon#d9214d8e4d976c32e8b829dbbb46319c625128115deafc46e7be83654979aa84::" providerId="AD" clId="Web-{8503F7DF-46CF-B959-423B-8A38DF86C69C}" dt="2022-07-04T14:27:50.354" v="134" actId="20577"/>
        <pc:sldMkLst>
          <pc:docMk/>
          <pc:sldMk cId="421020809" sldId="1209"/>
        </pc:sldMkLst>
        <pc:spChg chg="mod">
          <ac:chgData name="Vieras" userId="S::urn:spo:anon#d9214d8e4d976c32e8b829dbbb46319c625128115deafc46e7be83654979aa84::" providerId="AD" clId="Web-{8503F7DF-46CF-B959-423B-8A38DF86C69C}" dt="2022-07-04T14:27:24.103" v="121" actId="20577"/>
          <ac:spMkLst>
            <pc:docMk/>
            <pc:sldMk cId="421020809" sldId="1209"/>
            <ac:spMk id="2" creationId="{5F45D26B-BE3D-4149-832E-AE5D72133C4B}"/>
          </ac:spMkLst>
        </pc:spChg>
        <pc:spChg chg="mod">
          <ac:chgData name="Vieras" userId="S::urn:spo:anon#d9214d8e4d976c32e8b829dbbb46319c625128115deafc46e7be83654979aa84::" providerId="AD" clId="Web-{8503F7DF-46CF-B959-423B-8A38DF86C69C}" dt="2022-07-04T14:27:50.354" v="134" actId="20577"/>
          <ac:spMkLst>
            <pc:docMk/>
            <pc:sldMk cId="421020809" sldId="1209"/>
            <ac:spMk id="4" creationId="{65D0ED48-D6E0-FD43-9D14-F5DA66BBC1A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D851F-D5B2-3149-90EB-336DA0ED9D82}" type="doc">
      <dgm:prSet loTypeId="urn:microsoft.com/office/officeart/2005/8/layout/cycle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038A6D0-B6B1-9048-AE77-171316C5E8F2}">
      <dgm:prSet phldrT="[Teksti]" custT="1"/>
      <dgm:spPr/>
      <dgm:t>
        <a:bodyPr/>
        <a:lstStyle/>
        <a:p>
          <a:r>
            <a:rPr lang="fi-FI" sz="2000" dirty="0"/>
            <a:t>2.</a:t>
          </a:r>
          <a:br>
            <a:rPr lang="fi-FI" sz="2000" dirty="0"/>
          </a:br>
          <a:r>
            <a:rPr lang="fi-FI" sz="2000" dirty="0"/>
            <a:t>Tekeminen</a:t>
          </a:r>
        </a:p>
        <a:p>
          <a:r>
            <a:rPr lang="fi-FI" sz="2000" dirty="0"/>
            <a:t>Käytännöt</a:t>
          </a:r>
        </a:p>
        <a:p>
          <a:r>
            <a:rPr lang="fi-FI" sz="2000" dirty="0"/>
            <a:t>Osaaminen</a:t>
          </a:r>
        </a:p>
        <a:p>
          <a:r>
            <a:rPr lang="fi-FI" sz="2000" dirty="0"/>
            <a:t>TTS</a:t>
          </a:r>
        </a:p>
      </dgm:t>
    </dgm:pt>
    <dgm:pt modelId="{DB75D72D-0235-2A44-9F7C-8132E442A28C}" type="parTrans" cxnId="{D8A578CC-072C-AD40-9136-0356545052B8}">
      <dgm:prSet/>
      <dgm:spPr/>
      <dgm:t>
        <a:bodyPr/>
        <a:lstStyle/>
        <a:p>
          <a:endParaRPr lang="fi-FI"/>
        </a:p>
      </dgm:t>
    </dgm:pt>
    <dgm:pt modelId="{C2D5E51B-9B36-8B4A-9E0E-76499A709200}" type="sibTrans" cxnId="{D8A578CC-072C-AD40-9136-0356545052B8}">
      <dgm:prSet/>
      <dgm:spPr/>
      <dgm:t>
        <a:bodyPr/>
        <a:lstStyle/>
        <a:p>
          <a:endParaRPr lang="fi-FI"/>
        </a:p>
      </dgm:t>
    </dgm:pt>
    <dgm:pt modelId="{2B047121-2993-7A49-85C6-63A40D535133}">
      <dgm:prSet phldrT="[Teksti]" custT="1"/>
      <dgm:spPr/>
      <dgm:t>
        <a:bodyPr/>
        <a:lstStyle/>
        <a:p>
          <a:r>
            <a:rPr lang="fi-FI" sz="2000" dirty="0"/>
            <a:t>3.</a:t>
          </a:r>
          <a:br>
            <a:rPr lang="fi-FI" sz="2000" dirty="0"/>
          </a:br>
          <a:r>
            <a:rPr lang="fi-FI" sz="2000" dirty="0"/>
            <a:t>Valvo</a:t>
          </a:r>
        </a:p>
        <a:p>
          <a:r>
            <a:rPr lang="fi-FI" sz="2000" dirty="0"/>
            <a:t>Tarkista</a:t>
          </a:r>
        </a:p>
        <a:p>
          <a:r>
            <a:rPr lang="fi-FI" sz="2000" dirty="0"/>
            <a:t>Havainnot</a:t>
          </a:r>
        </a:p>
      </dgm:t>
    </dgm:pt>
    <dgm:pt modelId="{C03DB265-8381-AD43-8A9F-FB5D548DF4A9}" type="parTrans" cxnId="{C3B615F5-C9BA-8D44-860D-0120F4C1B1E4}">
      <dgm:prSet/>
      <dgm:spPr/>
      <dgm:t>
        <a:bodyPr/>
        <a:lstStyle/>
        <a:p>
          <a:endParaRPr lang="fi-FI"/>
        </a:p>
      </dgm:t>
    </dgm:pt>
    <dgm:pt modelId="{954E2989-4E54-A045-BAA2-3B22FA7BEB89}" type="sibTrans" cxnId="{C3B615F5-C9BA-8D44-860D-0120F4C1B1E4}">
      <dgm:prSet/>
      <dgm:spPr/>
      <dgm:t>
        <a:bodyPr/>
        <a:lstStyle/>
        <a:p>
          <a:endParaRPr lang="fi-FI"/>
        </a:p>
      </dgm:t>
    </dgm:pt>
    <dgm:pt modelId="{E84F5CF7-2582-4B49-BE87-BCA79828AD59}">
      <dgm:prSet phldrT="[Teksti]" custT="1"/>
      <dgm:spPr/>
      <dgm:t>
        <a:bodyPr/>
        <a:lstStyle/>
        <a:p>
          <a:r>
            <a:rPr lang="fi-FI" sz="2000" dirty="0"/>
            <a:t>1.</a:t>
          </a:r>
          <a:br>
            <a:rPr lang="fi-FI" sz="2000" dirty="0"/>
          </a:br>
          <a:r>
            <a:rPr lang="fi-FI" sz="2000" dirty="0"/>
            <a:t> Tuotannon suunnittelu -&gt; vaarojen arviointi -&gt;  turvallisuussuunnitelmat</a:t>
          </a:r>
        </a:p>
      </dgm:t>
    </dgm:pt>
    <dgm:pt modelId="{005E6A34-6572-714B-AA4D-7822E05EEED8}" type="parTrans" cxnId="{EF8793EB-E6EB-7445-AE3D-D2C81CD63CCC}">
      <dgm:prSet/>
      <dgm:spPr/>
      <dgm:t>
        <a:bodyPr/>
        <a:lstStyle/>
        <a:p>
          <a:endParaRPr lang="fi-FI"/>
        </a:p>
      </dgm:t>
    </dgm:pt>
    <dgm:pt modelId="{5ED5A812-71D2-364B-AA04-868E2650D7D7}" type="sibTrans" cxnId="{EF8793EB-E6EB-7445-AE3D-D2C81CD63CCC}">
      <dgm:prSet/>
      <dgm:spPr/>
      <dgm:t>
        <a:bodyPr/>
        <a:lstStyle/>
        <a:p>
          <a:endParaRPr lang="fi-FI"/>
        </a:p>
      </dgm:t>
    </dgm:pt>
    <dgm:pt modelId="{65DB179F-7219-4148-9EE9-174E582DECC2}">
      <dgm:prSet custT="1"/>
      <dgm:spPr/>
      <dgm:t>
        <a:bodyPr/>
        <a:lstStyle/>
        <a:p>
          <a:r>
            <a:rPr lang="fi-FI" sz="2000" dirty="0"/>
            <a:t>4.</a:t>
          </a:r>
          <a:br>
            <a:rPr lang="fi-FI" sz="2000" dirty="0"/>
          </a:br>
          <a:r>
            <a:rPr lang="fi-FI" sz="2000" dirty="0"/>
            <a:t>Toimi</a:t>
          </a:r>
        </a:p>
        <a:p>
          <a:r>
            <a:rPr lang="fi-FI" sz="2000" dirty="0"/>
            <a:t>Vaikuta</a:t>
          </a:r>
        </a:p>
        <a:p>
          <a:r>
            <a:rPr lang="fi-FI" sz="2000" dirty="0"/>
            <a:t>Korjaa</a:t>
          </a:r>
        </a:p>
        <a:p>
          <a:r>
            <a:rPr lang="fi-FI" sz="2000" dirty="0"/>
            <a:t>Kehitä</a:t>
          </a:r>
        </a:p>
      </dgm:t>
    </dgm:pt>
    <dgm:pt modelId="{FDC905D5-7A43-144F-8CBA-47B6C611203F}" type="parTrans" cxnId="{F2872F13-C391-1341-B3AE-CE861A0C78AD}">
      <dgm:prSet/>
      <dgm:spPr/>
      <dgm:t>
        <a:bodyPr/>
        <a:lstStyle/>
        <a:p>
          <a:endParaRPr lang="fi-FI"/>
        </a:p>
      </dgm:t>
    </dgm:pt>
    <dgm:pt modelId="{ADAFC0EF-E2A7-8747-8611-E4E704AB8E82}" type="sibTrans" cxnId="{F2872F13-C391-1341-B3AE-CE861A0C78AD}">
      <dgm:prSet/>
      <dgm:spPr/>
      <dgm:t>
        <a:bodyPr/>
        <a:lstStyle/>
        <a:p>
          <a:endParaRPr lang="fi-FI"/>
        </a:p>
      </dgm:t>
    </dgm:pt>
    <dgm:pt modelId="{B4B7E03F-0B41-DF43-8C96-762EC72E8277}">
      <dgm:prSet phldrT="[Teksti]" custT="1"/>
      <dgm:spPr/>
      <dgm:t>
        <a:bodyPr/>
        <a:lstStyle/>
        <a:p>
          <a:r>
            <a:rPr lang="fi-FI" sz="2000" dirty="0"/>
            <a:t>Vaatimukset</a:t>
          </a:r>
        </a:p>
        <a:p>
          <a:r>
            <a:rPr lang="fi-FI" sz="2000" dirty="0"/>
            <a:t>Tavoitteet</a:t>
          </a:r>
        </a:p>
      </dgm:t>
    </dgm:pt>
    <dgm:pt modelId="{2737CB50-134D-3B4A-95A3-F2A74036F3CA}" type="sibTrans" cxnId="{C46BF1AA-7CC8-CE43-B625-9C0EC407AF4E}">
      <dgm:prSet/>
      <dgm:spPr/>
      <dgm:t>
        <a:bodyPr/>
        <a:lstStyle/>
        <a:p>
          <a:endParaRPr lang="fi-FI"/>
        </a:p>
      </dgm:t>
    </dgm:pt>
    <dgm:pt modelId="{57BE0F68-97DA-C849-93A2-9519DDDDA883}" type="parTrans" cxnId="{C46BF1AA-7CC8-CE43-B625-9C0EC407AF4E}">
      <dgm:prSet/>
      <dgm:spPr/>
      <dgm:t>
        <a:bodyPr/>
        <a:lstStyle/>
        <a:p>
          <a:endParaRPr lang="fi-FI"/>
        </a:p>
      </dgm:t>
    </dgm:pt>
    <dgm:pt modelId="{1B5AB66D-7856-6349-93EC-F8EB8D627CA7}" type="pres">
      <dgm:prSet presAssocID="{9D8D851F-D5B2-3149-90EB-336DA0ED9D82}" presName="cycle" presStyleCnt="0">
        <dgm:presLayoutVars>
          <dgm:dir/>
          <dgm:resizeHandles val="exact"/>
        </dgm:presLayoutVars>
      </dgm:prSet>
      <dgm:spPr/>
    </dgm:pt>
    <dgm:pt modelId="{42C4FF3D-8ACA-BD42-AD96-76E192A2D179}" type="pres">
      <dgm:prSet presAssocID="{A038A6D0-B6B1-9048-AE77-171316C5E8F2}" presName="dummy" presStyleCnt="0"/>
      <dgm:spPr/>
    </dgm:pt>
    <dgm:pt modelId="{F1F99A0B-0053-6B4C-A0F8-F87E282B1437}" type="pres">
      <dgm:prSet presAssocID="{A038A6D0-B6B1-9048-AE77-171316C5E8F2}" presName="node" presStyleLbl="revTx" presStyleIdx="0" presStyleCnt="5" custScaleX="124263" custRadScaleRad="89464" custRadScaleInc="-10084">
        <dgm:presLayoutVars>
          <dgm:bulletEnabled val="1"/>
        </dgm:presLayoutVars>
      </dgm:prSet>
      <dgm:spPr/>
    </dgm:pt>
    <dgm:pt modelId="{E967E524-4DC9-AA42-A6D3-8B31CE78F94F}" type="pres">
      <dgm:prSet presAssocID="{C2D5E51B-9B36-8B4A-9E0E-76499A709200}" presName="sibTrans" presStyleLbl="node1" presStyleIdx="0" presStyleCnt="5" custLinFactNeighborX="-3642" custLinFactNeighborY="216"/>
      <dgm:spPr/>
    </dgm:pt>
    <dgm:pt modelId="{55B8F0C6-5EC2-6B48-84E6-65563AB25A22}" type="pres">
      <dgm:prSet presAssocID="{2B047121-2993-7A49-85C6-63A40D535133}" presName="dummy" presStyleCnt="0"/>
      <dgm:spPr/>
    </dgm:pt>
    <dgm:pt modelId="{FD51E097-055A-C64A-8562-25074A90AA93}" type="pres">
      <dgm:prSet presAssocID="{2B047121-2993-7A49-85C6-63A40D535133}" presName="node" presStyleLbl="revTx" presStyleIdx="1" presStyleCnt="5" custRadScaleRad="83849" custRadScaleInc="3782">
        <dgm:presLayoutVars>
          <dgm:bulletEnabled val="1"/>
        </dgm:presLayoutVars>
      </dgm:prSet>
      <dgm:spPr/>
    </dgm:pt>
    <dgm:pt modelId="{276B49E2-B4F7-D14E-A0CF-1A725754627C}" type="pres">
      <dgm:prSet presAssocID="{954E2989-4E54-A045-BAA2-3B22FA7BEB89}" presName="sibTrans" presStyleLbl="node1" presStyleIdx="1" presStyleCnt="5" custLinFactNeighborX="-5185" custLinFactNeighborY="-4384"/>
      <dgm:spPr/>
    </dgm:pt>
    <dgm:pt modelId="{24E4E5CF-A8D4-9043-8151-2616B0DBF593}" type="pres">
      <dgm:prSet presAssocID="{65DB179F-7219-4148-9EE9-174E582DECC2}" presName="dummy" presStyleCnt="0"/>
      <dgm:spPr/>
    </dgm:pt>
    <dgm:pt modelId="{9D032E01-5731-EB44-92EA-3191AD80E638}" type="pres">
      <dgm:prSet presAssocID="{65DB179F-7219-4148-9EE9-174E582DECC2}" presName="node" presStyleLbl="revTx" presStyleIdx="2" presStyleCnt="5" custScaleX="91095" custScaleY="128418" custRadScaleRad="91786" custRadScaleInc="121517">
        <dgm:presLayoutVars>
          <dgm:bulletEnabled val="1"/>
        </dgm:presLayoutVars>
      </dgm:prSet>
      <dgm:spPr/>
    </dgm:pt>
    <dgm:pt modelId="{ACAF35C8-4E1D-5A4A-9F7A-4EF7E11F137C}" type="pres">
      <dgm:prSet presAssocID="{ADAFC0EF-E2A7-8747-8611-E4E704AB8E82}" presName="sibTrans" presStyleLbl="node1" presStyleIdx="2" presStyleCnt="5" custLinFactNeighborX="1808" custLinFactNeighborY="838"/>
      <dgm:spPr/>
    </dgm:pt>
    <dgm:pt modelId="{934326C4-6E16-9347-B954-8E4460BDD949}" type="pres">
      <dgm:prSet presAssocID="{B4B7E03F-0B41-DF43-8C96-762EC72E8277}" presName="dummy" presStyleCnt="0"/>
      <dgm:spPr/>
    </dgm:pt>
    <dgm:pt modelId="{A16E76B8-260E-794D-BDE2-C34C079F4F75}" type="pres">
      <dgm:prSet presAssocID="{B4B7E03F-0B41-DF43-8C96-762EC72E8277}" presName="node" presStyleLbl="revTx" presStyleIdx="3" presStyleCnt="5" custScaleX="114537" custScaleY="72736" custRadScaleRad="99578" custRadScaleInc="48356">
        <dgm:presLayoutVars>
          <dgm:bulletEnabled val="1"/>
        </dgm:presLayoutVars>
      </dgm:prSet>
      <dgm:spPr/>
    </dgm:pt>
    <dgm:pt modelId="{92C7D29D-8303-A74C-85EC-DFEACE9BC95C}" type="pres">
      <dgm:prSet presAssocID="{2737CB50-134D-3B4A-95A3-F2A74036F3CA}" presName="sibTrans" presStyleLbl="node1" presStyleIdx="3" presStyleCnt="5"/>
      <dgm:spPr/>
    </dgm:pt>
    <dgm:pt modelId="{A57CF452-032A-AD4B-B9D1-5467467DC3B8}" type="pres">
      <dgm:prSet presAssocID="{E84F5CF7-2582-4B49-BE87-BCA79828AD59}" presName="dummy" presStyleCnt="0"/>
      <dgm:spPr/>
    </dgm:pt>
    <dgm:pt modelId="{0CED3774-4CFF-684D-82E3-FCEBEF4B54DE}" type="pres">
      <dgm:prSet presAssocID="{E84F5CF7-2582-4B49-BE87-BCA79828AD59}" presName="node" presStyleLbl="revTx" presStyleIdx="4" presStyleCnt="5" custScaleX="212187" custScaleY="92280" custRadScaleRad="95487" custRadScaleInc="-52426">
        <dgm:presLayoutVars>
          <dgm:bulletEnabled val="1"/>
        </dgm:presLayoutVars>
      </dgm:prSet>
      <dgm:spPr/>
    </dgm:pt>
    <dgm:pt modelId="{F2F6696C-2220-E84B-86E2-E9511B750BFD}" type="pres">
      <dgm:prSet presAssocID="{5ED5A812-71D2-364B-AA04-868E2650D7D7}" presName="sibTrans" presStyleLbl="node1" presStyleIdx="4" presStyleCnt="5" custAng="0" custLinFactNeighborX="47" custLinFactNeighborY="954"/>
      <dgm:spPr/>
    </dgm:pt>
  </dgm:ptLst>
  <dgm:cxnLst>
    <dgm:cxn modelId="{B9377200-7C5D-1947-B1BD-EB90C03F6449}" type="presOf" srcId="{2B047121-2993-7A49-85C6-63A40D535133}" destId="{FD51E097-055A-C64A-8562-25074A90AA93}" srcOrd="0" destOrd="0" presId="urn:microsoft.com/office/officeart/2005/8/layout/cycle1"/>
    <dgm:cxn modelId="{F2872F13-C391-1341-B3AE-CE861A0C78AD}" srcId="{9D8D851F-D5B2-3149-90EB-336DA0ED9D82}" destId="{65DB179F-7219-4148-9EE9-174E582DECC2}" srcOrd="2" destOrd="0" parTransId="{FDC905D5-7A43-144F-8CBA-47B6C611203F}" sibTransId="{ADAFC0EF-E2A7-8747-8611-E4E704AB8E82}"/>
    <dgm:cxn modelId="{5F956F14-C836-0B46-AAE7-3A062DE3DFFA}" type="presOf" srcId="{E84F5CF7-2582-4B49-BE87-BCA79828AD59}" destId="{0CED3774-4CFF-684D-82E3-FCEBEF4B54DE}" srcOrd="0" destOrd="0" presId="urn:microsoft.com/office/officeart/2005/8/layout/cycle1"/>
    <dgm:cxn modelId="{053DB12D-7A93-6946-A116-D42E36D146C7}" type="presOf" srcId="{5ED5A812-71D2-364B-AA04-868E2650D7D7}" destId="{F2F6696C-2220-E84B-86E2-E9511B750BFD}" srcOrd="0" destOrd="0" presId="urn:microsoft.com/office/officeart/2005/8/layout/cycle1"/>
    <dgm:cxn modelId="{D4F33F65-593F-BD4B-B6B3-DA0CA7C9B0BB}" type="presOf" srcId="{954E2989-4E54-A045-BAA2-3B22FA7BEB89}" destId="{276B49E2-B4F7-D14E-A0CF-1A725754627C}" srcOrd="0" destOrd="0" presId="urn:microsoft.com/office/officeart/2005/8/layout/cycle1"/>
    <dgm:cxn modelId="{57BFA475-A21D-A94E-ADA4-731F65C2911C}" type="presOf" srcId="{9D8D851F-D5B2-3149-90EB-336DA0ED9D82}" destId="{1B5AB66D-7856-6349-93EC-F8EB8D627CA7}" srcOrd="0" destOrd="0" presId="urn:microsoft.com/office/officeart/2005/8/layout/cycle1"/>
    <dgm:cxn modelId="{A9659F8A-6FC9-7647-A5DE-B0C00DE59AD7}" type="presOf" srcId="{ADAFC0EF-E2A7-8747-8611-E4E704AB8E82}" destId="{ACAF35C8-4E1D-5A4A-9F7A-4EF7E11F137C}" srcOrd="0" destOrd="0" presId="urn:microsoft.com/office/officeart/2005/8/layout/cycle1"/>
    <dgm:cxn modelId="{C46BF1AA-7CC8-CE43-B625-9C0EC407AF4E}" srcId="{9D8D851F-D5B2-3149-90EB-336DA0ED9D82}" destId="{B4B7E03F-0B41-DF43-8C96-762EC72E8277}" srcOrd="3" destOrd="0" parTransId="{57BE0F68-97DA-C849-93A2-9519DDDDA883}" sibTransId="{2737CB50-134D-3B4A-95A3-F2A74036F3CA}"/>
    <dgm:cxn modelId="{69829DB4-D3EF-1E4E-A590-26FF828E0382}" type="presOf" srcId="{65DB179F-7219-4148-9EE9-174E582DECC2}" destId="{9D032E01-5731-EB44-92EA-3191AD80E638}" srcOrd="0" destOrd="0" presId="urn:microsoft.com/office/officeart/2005/8/layout/cycle1"/>
    <dgm:cxn modelId="{15D6B1BB-A7DA-2B46-9339-0BA4DE8282A5}" type="presOf" srcId="{C2D5E51B-9B36-8B4A-9E0E-76499A709200}" destId="{E967E524-4DC9-AA42-A6D3-8B31CE78F94F}" srcOrd="0" destOrd="0" presId="urn:microsoft.com/office/officeart/2005/8/layout/cycle1"/>
    <dgm:cxn modelId="{EB94C6BE-976C-074C-9DAE-0C24ACDFA394}" type="presOf" srcId="{2737CB50-134D-3B4A-95A3-F2A74036F3CA}" destId="{92C7D29D-8303-A74C-85EC-DFEACE9BC95C}" srcOrd="0" destOrd="0" presId="urn:microsoft.com/office/officeart/2005/8/layout/cycle1"/>
    <dgm:cxn modelId="{D8A578CC-072C-AD40-9136-0356545052B8}" srcId="{9D8D851F-D5B2-3149-90EB-336DA0ED9D82}" destId="{A038A6D0-B6B1-9048-AE77-171316C5E8F2}" srcOrd="0" destOrd="0" parTransId="{DB75D72D-0235-2A44-9F7C-8132E442A28C}" sibTransId="{C2D5E51B-9B36-8B4A-9E0E-76499A709200}"/>
    <dgm:cxn modelId="{F72B8DD8-9BFB-B445-A00A-08A80B4C2073}" type="presOf" srcId="{A038A6D0-B6B1-9048-AE77-171316C5E8F2}" destId="{F1F99A0B-0053-6B4C-A0F8-F87E282B1437}" srcOrd="0" destOrd="0" presId="urn:microsoft.com/office/officeart/2005/8/layout/cycle1"/>
    <dgm:cxn modelId="{1C50B9E4-D2B1-9F4B-BA8F-90191E4C672F}" type="presOf" srcId="{B4B7E03F-0B41-DF43-8C96-762EC72E8277}" destId="{A16E76B8-260E-794D-BDE2-C34C079F4F75}" srcOrd="0" destOrd="0" presId="urn:microsoft.com/office/officeart/2005/8/layout/cycle1"/>
    <dgm:cxn modelId="{EF8793EB-E6EB-7445-AE3D-D2C81CD63CCC}" srcId="{9D8D851F-D5B2-3149-90EB-336DA0ED9D82}" destId="{E84F5CF7-2582-4B49-BE87-BCA79828AD59}" srcOrd="4" destOrd="0" parTransId="{005E6A34-6572-714B-AA4D-7822E05EEED8}" sibTransId="{5ED5A812-71D2-364B-AA04-868E2650D7D7}"/>
    <dgm:cxn modelId="{C3B615F5-C9BA-8D44-860D-0120F4C1B1E4}" srcId="{9D8D851F-D5B2-3149-90EB-336DA0ED9D82}" destId="{2B047121-2993-7A49-85C6-63A40D535133}" srcOrd="1" destOrd="0" parTransId="{C03DB265-8381-AD43-8A9F-FB5D548DF4A9}" sibTransId="{954E2989-4E54-A045-BAA2-3B22FA7BEB89}"/>
    <dgm:cxn modelId="{9C408035-4582-344A-8298-A24C9E2CB6E0}" type="presParOf" srcId="{1B5AB66D-7856-6349-93EC-F8EB8D627CA7}" destId="{42C4FF3D-8ACA-BD42-AD96-76E192A2D179}" srcOrd="0" destOrd="0" presId="urn:microsoft.com/office/officeart/2005/8/layout/cycle1"/>
    <dgm:cxn modelId="{2C403748-F51B-2D48-90F2-8BB7A68D28E0}" type="presParOf" srcId="{1B5AB66D-7856-6349-93EC-F8EB8D627CA7}" destId="{F1F99A0B-0053-6B4C-A0F8-F87E282B1437}" srcOrd="1" destOrd="0" presId="urn:microsoft.com/office/officeart/2005/8/layout/cycle1"/>
    <dgm:cxn modelId="{D94C7212-3CA3-6546-8B02-75DBE27FF0F2}" type="presParOf" srcId="{1B5AB66D-7856-6349-93EC-F8EB8D627CA7}" destId="{E967E524-4DC9-AA42-A6D3-8B31CE78F94F}" srcOrd="2" destOrd="0" presId="urn:microsoft.com/office/officeart/2005/8/layout/cycle1"/>
    <dgm:cxn modelId="{248E80EC-A98B-1048-A362-358C2114E9E6}" type="presParOf" srcId="{1B5AB66D-7856-6349-93EC-F8EB8D627CA7}" destId="{55B8F0C6-5EC2-6B48-84E6-65563AB25A22}" srcOrd="3" destOrd="0" presId="urn:microsoft.com/office/officeart/2005/8/layout/cycle1"/>
    <dgm:cxn modelId="{1BC5C3C5-1383-9243-BCAD-EB7840E99583}" type="presParOf" srcId="{1B5AB66D-7856-6349-93EC-F8EB8D627CA7}" destId="{FD51E097-055A-C64A-8562-25074A90AA93}" srcOrd="4" destOrd="0" presId="urn:microsoft.com/office/officeart/2005/8/layout/cycle1"/>
    <dgm:cxn modelId="{E54151A3-CF15-3441-BCB3-3BF30110717A}" type="presParOf" srcId="{1B5AB66D-7856-6349-93EC-F8EB8D627CA7}" destId="{276B49E2-B4F7-D14E-A0CF-1A725754627C}" srcOrd="5" destOrd="0" presId="urn:microsoft.com/office/officeart/2005/8/layout/cycle1"/>
    <dgm:cxn modelId="{C4A2BC44-A6A4-3B49-A206-618848C6F36E}" type="presParOf" srcId="{1B5AB66D-7856-6349-93EC-F8EB8D627CA7}" destId="{24E4E5CF-A8D4-9043-8151-2616B0DBF593}" srcOrd="6" destOrd="0" presId="urn:microsoft.com/office/officeart/2005/8/layout/cycle1"/>
    <dgm:cxn modelId="{52A0259C-10BE-5943-8203-A7DFAA14ED26}" type="presParOf" srcId="{1B5AB66D-7856-6349-93EC-F8EB8D627CA7}" destId="{9D032E01-5731-EB44-92EA-3191AD80E638}" srcOrd="7" destOrd="0" presId="urn:microsoft.com/office/officeart/2005/8/layout/cycle1"/>
    <dgm:cxn modelId="{F6F5315B-CA5B-9D46-B6E3-14023BD7B8FB}" type="presParOf" srcId="{1B5AB66D-7856-6349-93EC-F8EB8D627CA7}" destId="{ACAF35C8-4E1D-5A4A-9F7A-4EF7E11F137C}" srcOrd="8" destOrd="0" presId="urn:microsoft.com/office/officeart/2005/8/layout/cycle1"/>
    <dgm:cxn modelId="{9A2FBFA8-EC44-A945-8FB8-DB318BB5939A}" type="presParOf" srcId="{1B5AB66D-7856-6349-93EC-F8EB8D627CA7}" destId="{934326C4-6E16-9347-B954-8E4460BDD949}" srcOrd="9" destOrd="0" presId="urn:microsoft.com/office/officeart/2005/8/layout/cycle1"/>
    <dgm:cxn modelId="{D461CC98-9884-4C4A-AE8B-EB1B4ECC2407}" type="presParOf" srcId="{1B5AB66D-7856-6349-93EC-F8EB8D627CA7}" destId="{A16E76B8-260E-794D-BDE2-C34C079F4F75}" srcOrd="10" destOrd="0" presId="urn:microsoft.com/office/officeart/2005/8/layout/cycle1"/>
    <dgm:cxn modelId="{508F35C1-CAF5-C843-A7E4-D03404F02343}" type="presParOf" srcId="{1B5AB66D-7856-6349-93EC-F8EB8D627CA7}" destId="{92C7D29D-8303-A74C-85EC-DFEACE9BC95C}" srcOrd="11" destOrd="0" presId="urn:microsoft.com/office/officeart/2005/8/layout/cycle1"/>
    <dgm:cxn modelId="{50ABCA79-73BD-664D-AB44-FCDAC4FF7A68}" type="presParOf" srcId="{1B5AB66D-7856-6349-93EC-F8EB8D627CA7}" destId="{A57CF452-032A-AD4B-B9D1-5467467DC3B8}" srcOrd="12" destOrd="0" presId="urn:microsoft.com/office/officeart/2005/8/layout/cycle1"/>
    <dgm:cxn modelId="{7814A6DA-C98A-394A-BBBB-82E28F4C4C76}" type="presParOf" srcId="{1B5AB66D-7856-6349-93EC-F8EB8D627CA7}" destId="{0CED3774-4CFF-684D-82E3-FCEBEF4B54DE}" srcOrd="13" destOrd="0" presId="urn:microsoft.com/office/officeart/2005/8/layout/cycle1"/>
    <dgm:cxn modelId="{F63F192E-E7C4-D047-BE7A-14B3AF9C7B51}" type="presParOf" srcId="{1B5AB66D-7856-6349-93EC-F8EB8D627CA7}" destId="{F2F6696C-2220-E84B-86E2-E9511B750BFD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82C883-0D2C-234A-98FC-631D38FD27E0}" type="doc">
      <dgm:prSet loTypeId="urn:microsoft.com/office/officeart/2005/8/layout/hProcess9" loCatId="" qsTypeId="urn:microsoft.com/office/officeart/2005/8/quickstyle/simple1" qsCatId="simple" csTypeId="urn:microsoft.com/office/officeart/2005/8/colors/accent1_2" csCatId="accent1" phldr="1"/>
      <dgm:spPr/>
    </dgm:pt>
    <dgm:pt modelId="{8CB05E8C-7789-5D40-9CF1-136FD6E2096C}">
      <dgm:prSet phldrT="[Teksti]" custT="1"/>
      <dgm:spPr/>
      <dgm:t>
        <a:bodyPr/>
        <a:lstStyle/>
        <a:p>
          <a:r>
            <a:rPr lang="fi-FI" sz="2000" dirty="0"/>
            <a:t>Lait ja asetukset</a:t>
          </a:r>
        </a:p>
        <a:p>
          <a:r>
            <a:rPr lang="fi-FI" sz="2000" dirty="0" err="1"/>
            <a:t>Vastuulli-suus</a:t>
          </a:r>
          <a:endParaRPr lang="fi-FI" sz="2000" dirty="0"/>
        </a:p>
      </dgm:t>
    </dgm:pt>
    <dgm:pt modelId="{D292FDE5-6048-3A43-9A05-9DABDA3B2A78}" type="parTrans" cxnId="{AFA538EE-9B3F-9640-9D4D-5E4B4CD92DCB}">
      <dgm:prSet/>
      <dgm:spPr/>
      <dgm:t>
        <a:bodyPr/>
        <a:lstStyle/>
        <a:p>
          <a:endParaRPr lang="fi-FI"/>
        </a:p>
      </dgm:t>
    </dgm:pt>
    <dgm:pt modelId="{A461825A-A911-FA44-B3D9-EAF927673A8B}" type="sibTrans" cxnId="{AFA538EE-9B3F-9640-9D4D-5E4B4CD92DCB}">
      <dgm:prSet/>
      <dgm:spPr/>
      <dgm:t>
        <a:bodyPr/>
        <a:lstStyle/>
        <a:p>
          <a:endParaRPr lang="fi-FI"/>
        </a:p>
      </dgm:t>
    </dgm:pt>
    <dgm:pt modelId="{C49C2D63-CB98-6947-BE2B-DB9E6661145D}">
      <dgm:prSet phldrT="[Teksti]" custT="1"/>
      <dgm:spPr/>
      <dgm:t>
        <a:bodyPr/>
        <a:lstStyle/>
        <a:p>
          <a:r>
            <a:rPr lang="fi-FI" sz="2000" dirty="0"/>
            <a:t>Asukkaat</a:t>
          </a:r>
        </a:p>
        <a:p>
          <a:r>
            <a:rPr lang="fi-FI" sz="2000" dirty="0"/>
            <a:t>Tilaajat</a:t>
          </a:r>
        </a:p>
        <a:p>
          <a:r>
            <a:rPr lang="fi-FI" sz="2000" dirty="0"/>
            <a:t>Rakennuttaja(t)</a:t>
          </a:r>
        </a:p>
        <a:p>
          <a:r>
            <a:rPr lang="fi-FI" sz="2000" dirty="0"/>
            <a:t>Suunnittelijat</a:t>
          </a:r>
        </a:p>
        <a:p>
          <a:r>
            <a:rPr lang="fi-FI" sz="2000" dirty="0"/>
            <a:t>Toimittajat</a:t>
          </a:r>
        </a:p>
        <a:p>
          <a:r>
            <a:rPr lang="fi-FI" sz="2000" dirty="0"/>
            <a:t>Urakoitsijat</a:t>
          </a:r>
        </a:p>
      </dgm:t>
    </dgm:pt>
    <dgm:pt modelId="{2478DB3E-486F-6B42-837C-625CC98D495A}" type="parTrans" cxnId="{78B96E08-A3F8-2D49-8D22-6922274CE4BB}">
      <dgm:prSet/>
      <dgm:spPr/>
      <dgm:t>
        <a:bodyPr/>
        <a:lstStyle/>
        <a:p>
          <a:endParaRPr lang="fi-FI"/>
        </a:p>
      </dgm:t>
    </dgm:pt>
    <dgm:pt modelId="{2C1F1727-A10A-7845-8351-B816D42DCE88}" type="sibTrans" cxnId="{78B96E08-A3F8-2D49-8D22-6922274CE4BB}">
      <dgm:prSet/>
      <dgm:spPr/>
      <dgm:t>
        <a:bodyPr/>
        <a:lstStyle/>
        <a:p>
          <a:endParaRPr lang="fi-FI"/>
        </a:p>
      </dgm:t>
    </dgm:pt>
    <dgm:pt modelId="{038C6BEA-8AF4-424B-B616-6169A14FA8FB}">
      <dgm:prSet phldrT="[Teksti]" custT="1"/>
      <dgm:spPr/>
      <dgm:t>
        <a:bodyPr/>
        <a:lstStyle/>
        <a:p>
          <a:r>
            <a:rPr lang="fi-FI" sz="2000" dirty="0"/>
            <a:t>Hankkeen vaarojen arviointi</a:t>
          </a:r>
        </a:p>
        <a:p>
          <a:r>
            <a:rPr lang="fi-FI" sz="2000" dirty="0"/>
            <a:t>Resurssit</a:t>
          </a:r>
        </a:p>
        <a:p>
          <a:r>
            <a:rPr lang="fi-FI" sz="2000" dirty="0"/>
            <a:t>Turvallisuusasiakirja</a:t>
          </a:r>
        </a:p>
      </dgm:t>
    </dgm:pt>
    <dgm:pt modelId="{99470C94-7029-D44C-AB03-203E9AB3C3BD}" type="parTrans" cxnId="{C2AC219C-889D-D84F-94A3-BB776E4ADBA3}">
      <dgm:prSet/>
      <dgm:spPr/>
      <dgm:t>
        <a:bodyPr/>
        <a:lstStyle/>
        <a:p>
          <a:endParaRPr lang="fi-FI"/>
        </a:p>
      </dgm:t>
    </dgm:pt>
    <dgm:pt modelId="{E54A6756-6E02-134C-9047-DE6015357C24}" type="sibTrans" cxnId="{C2AC219C-889D-D84F-94A3-BB776E4ADBA3}">
      <dgm:prSet/>
      <dgm:spPr/>
      <dgm:t>
        <a:bodyPr/>
        <a:lstStyle/>
        <a:p>
          <a:endParaRPr lang="fi-FI"/>
        </a:p>
      </dgm:t>
    </dgm:pt>
    <dgm:pt modelId="{F6FAFA28-9AD5-7E41-A9A0-FF838950F719}" type="pres">
      <dgm:prSet presAssocID="{3E82C883-0D2C-234A-98FC-631D38FD27E0}" presName="CompostProcess" presStyleCnt="0">
        <dgm:presLayoutVars>
          <dgm:dir/>
          <dgm:resizeHandles val="exact"/>
        </dgm:presLayoutVars>
      </dgm:prSet>
      <dgm:spPr/>
    </dgm:pt>
    <dgm:pt modelId="{0A8A8370-790D-A54B-A451-7DDAAC3AA410}" type="pres">
      <dgm:prSet presAssocID="{3E82C883-0D2C-234A-98FC-631D38FD27E0}" presName="arrow" presStyleLbl="bgShp" presStyleIdx="0" presStyleCnt="1" custLinFactNeighborY="-5964"/>
      <dgm:spPr/>
    </dgm:pt>
    <dgm:pt modelId="{B7720C28-7844-1445-81F0-F9C73B212A08}" type="pres">
      <dgm:prSet presAssocID="{3E82C883-0D2C-234A-98FC-631D38FD27E0}" presName="linearProcess" presStyleCnt="0"/>
      <dgm:spPr/>
    </dgm:pt>
    <dgm:pt modelId="{7FD1F8BD-CF9F-404C-A890-E018AC0CF156}" type="pres">
      <dgm:prSet presAssocID="{8CB05E8C-7789-5D40-9CF1-136FD6E2096C}" presName="textNode" presStyleLbl="node1" presStyleIdx="0" presStyleCnt="3" custScaleX="50977" custScaleY="82434" custLinFactNeighborX="-44543">
        <dgm:presLayoutVars>
          <dgm:bulletEnabled val="1"/>
        </dgm:presLayoutVars>
      </dgm:prSet>
      <dgm:spPr/>
    </dgm:pt>
    <dgm:pt modelId="{7D3F7F4A-3F61-EF41-B689-3D66B65ACD59}" type="pres">
      <dgm:prSet presAssocID="{A461825A-A911-FA44-B3D9-EAF927673A8B}" presName="sibTrans" presStyleCnt="0"/>
      <dgm:spPr/>
    </dgm:pt>
    <dgm:pt modelId="{1A491D8E-8A2B-4940-8955-9513A917EA80}" type="pres">
      <dgm:prSet presAssocID="{C49C2D63-CB98-6947-BE2B-DB9E6661145D}" presName="textNode" presStyleLbl="node1" presStyleIdx="1" presStyleCnt="3" custScaleX="78798" custScaleY="104605" custLinFactX="-1656" custLinFactNeighborX="-100000" custLinFactNeighborY="8591">
        <dgm:presLayoutVars>
          <dgm:bulletEnabled val="1"/>
        </dgm:presLayoutVars>
      </dgm:prSet>
      <dgm:spPr/>
    </dgm:pt>
    <dgm:pt modelId="{7F4F6E7B-B7D8-D74C-83B6-85A347D1A822}" type="pres">
      <dgm:prSet presAssocID="{2C1F1727-A10A-7845-8351-B816D42DCE88}" presName="sibTrans" presStyleCnt="0"/>
      <dgm:spPr/>
    </dgm:pt>
    <dgm:pt modelId="{00D581A8-8E08-CE4C-81C0-5EA5DF30C226}" type="pres">
      <dgm:prSet presAssocID="{038C6BEA-8AF4-424B-B616-6169A14FA8FB}" presName="textNode" presStyleLbl="node1" presStyleIdx="2" presStyleCnt="3" custScaleX="61753" custScaleY="106354" custLinFactX="-11299" custLinFactNeighborX="-100000" custLinFactNeighborY="2306">
        <dgm:presLayoutVars>
          <dgm:bulletEnabled val="1"/>
        </dgm:presLayoutVars>
      </dgm:prSet>
      <dgm:spPr/>
    </dgm:pt>
  </dgm:ptLst>
  <dgm:cxnLst>
    <dgm:cxn modelId="{78B96E08-A3F8-2D49-8D22-6922274CE4BB}" srcId="{3E82C883-0D2C-234A-98FC-631D38FD27E0}" destId="{C49C2D63-CB98-6947-BE2B-DB9E6661145D}" srcOrd="1" destOrd="0" parTransId="{2478DB3E-486F-6B42-837C-625CC98D495A}" sibTransId="{2C1F1727-A10A-7845-8351-B816D42DCE88}"/>
    <dgm:cxn modelId="{3C5D2670-9DF1-2848-BF94-9FFD428A150E}" type="presOf" srcId="{038C6BEA-8AF4-424B-B616-6169A14FA8FB}" destId="{00D581A8-8E08-CE4C-81C0-5EA5DF30C226}" srcOrd="0" destOrd="0" presId="urn:microsoft.com/office/officeart/2005/8/layout/hProcess9"/>
    <dgm:cxn modelId="{BE593777-EB2D-4840-A63F-2A9C8AC84F53}" type="presOf" srcId="{C49C2D63-CB98-6947-BE2B-DB9E6661145D}" destId="{1A491D8E-8A2B-4940-8955-9513A917EA80}" srcOrd="0" destOrd="0" presId="urn:microsoft.com/office/officeart/2005/8/layout/hProcess9"/>
    <dgm:cxn modelId="{C2AC219C-889D-D84F-94A3-BB776E4ADBA3}" srcId="{3E82C883-0D2C-234A-98FC-631D38FD27E0}" destId="{038C6BEA-8AF4-424B-B616-6169A14FA8FB}" srcOrd="2" destOrd="0" parTransId="{99470C94-7029-D44C-AB03-203E9AB3C3BD}" sibTransId="{E54A6756-6E02-134C-9047-DE6015357C24}"/>
    <dgm:cxn modelId="{EA662FB2-70FF-2441-B25A-8CBEE356ABF6}" type="presOf" srcId="{3E82C883-0D2C-234A-98FC-631D38FD27E0}" destId="{F6FAFA28-9AD5-7E41-A9A0-FF838950F719}" srcOrd="0" destOrd="0" presId="urn:microsoft.com/office/officeart/2005/8/layout/hProcess9"/>
    <dgm:cxn modelId="{243D64E1-C045-F449-95C2-3BC2091066D2}" type="presOf" srcId="{8CB05E8C-7789-5D40-9CF1-136FD6E2096C}" destId="{7FD1F8BD-CF9F-404C-A890-E018AC0CF156}" srcOrd="0" destOrd="0" presId="urn:microsoft.com/office/officeart/2005/8/layout/hProcess9"/>
    <dgm:cxn modelId="{AFA538EE-9B3F-9640-9D4D-5E4B4CD92DCB}" srcId="{3E82C883-0D2C-234A-98FC-631D38FD27E0}" destId="{8CB05E8C-7789-5D40-9CF1-136FD6E2096C}" srcOrd="0" destOrd="0" parTransId="{D292FDE5-6048-3A43-9A05-9DABDA3B2A78}" sibTransId="{A461825A-A911-FA44-B3D9-EAF927673A8B}"/>
    <dgm:cxn modelId="{777F59A1-DE7C-7D4F-ACC0-63D0F69A27A5}" type="presParOf" srcId="{F6FAFA28-9AD5-7E41-A9A0-FF838950F719}" destId="{0A8A8370-790D-A54B-A451-7DDAAC3AA410}" srcOrd="0" destOrd="0" presId="urn:microsoft.com/office/officeart/2005/8/layout/hProcess9"/>
    <dgm:cxn modelId="{4EC3E0C3-C241-D844-8E3F-B1CC03860D13}" type="presParOf" srcId="{F6FAFA28-9AD5-7E41-A9A0-FF838950F719}" destId="{B7720C28-7844-1445-81F0-F9C73B212A08}" srcOrd="1" destOrd="0" presId="urn:microsoft.com/office/officeart/2005/8/layout/hProcess9"/>
    <dgm:cxn modelId="{59F21812-168D-5648-8B2B-6B97155A5F31}" type="presParOf" srcId="{B7720C28-7844-1445-81F0-F9C73B212A08}" destId="{7FD1F8BD-CF9F-404C-A890-E018AC0CF156}" srcOrd="0" destOrd="0" presId="urn:microsoft.com/office/officeart/2005/8/layout/hProcess9"/>
    <dgm:cxn modelId="{3F0C252A-2F5E-6241-84D8-F22B93C64276}" type="presParOf" srcId="{B7720C28-7844-1445-81F0-F9C73B212A08}" destId="{7D3F7F4A-3F61-EF41-B689-3D66B65ACD59}" srcOrd="1" destOrd="0" presId="urn:microsoft.com/office/officeart/2005/8/layout/hProcess9"/>
    <dgm:cxn modelId="{969A7B11-1EC2-E347-9D1E-927F8EB99970}" type="presParOf" srcId="{B7720C28-7844-1445-81F0-F9C73B212A08}" destId="{1A491D8E-8A2B-4940-8955-9513A917EA80}" srcOrd="2" destOrd="0" presId="urn:microsoft.com/office/officeart/2005/8/layout/hProcess9"/>
    <dgm:cxn modelId="{1AC03FBF-DAFF-174F-996C-9F9E3B3F414A}" type="presParOf" srcId="{B7720C28-7844-1445-81F0-F9C73B212A08}" destId="{7F4F6E7B-B7D8-D74C-83B6-85A347D1A822}" srcOrd="3" destOrd="0" presId="urn:microsoft.com/office/officeart/2005/8/layout/hProcess9"/>
    <dgm:cxn modelId="{E3D8474E-9BEF-6D4A-A64A-D12FA7D70786}" type="presParOf" srcId="{B7720C28-7844-1445-81F0-F9C73B212A08}" destId="{00D581A8-8E08-CE4C-81C0-5EA5DF30C22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8D851F-D5B2-3149-90EB-336DA0ED9D82}" type="doc">
      <dgm:prSet loTypeId="urn:microsoft.com/office/officeart/2005/8/layout/cycle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038A6D0-B6B1-9048-AE77-171316C5E8F2}">
      <dgm:prSet phldrT="[Teksti]" custT="1"/>
      <dgm:spPr/>
      <dgm:t>
        <a:bodyPr/>
        <a:lstStyle/>
        <a:p>
          <a:r>
            <a:rPr lang="fi-FI" sz="2000" dirty="0"/>
            <a:t>2.</a:t>
          </a:r>
          <a:br>
            <a:rPr lang="fi-FI" sz="2000" dirty="0"/>
          </a:br>
          <a:r>
            <a:rPr lang="fi-FI" sz="2000" dirty="0"/>
            <a:t>Vaarat tiedossa ja hallinnassa</a:t>
          </a:r>
        </a:p>
        <a:p>
          <a:r>
            <a:rPr lang="fi-FI" sz="2000" dirty="0"/>
            <a:t>Opasta/Noudata ohjeita</a:t>
          </a:r>
        </a:p>
      </dgm:t>
    </dgm:pt>
    <dgm:pt modelId="{DB75D72D-0235-2A44-9F7C-8132E442A28C}" type="parTrans" cxnId="{D8A578CC-072C-AD40-9136-0356545052B8}">
      <dgm:prSet/>
      <dgm:spPr/>
      <dgm:t>
        <a:bodyPr/>
        <a:lstStyle/>
        <a:p>
          <a:endParaRPr lang="fi-FI"/>
        </a:p>
      </dgm:t>
    </dgm:pt>
    <dgm:pt modelId="{C2D5E51B-9B36-8B4A-9E0E-76499A709200}" type="sibTrans" cxnId="{D8A578CC-072C-AD40-9136-0356545052B8}">
      <dgm:prSet/>
      <dgm:spPr/>
      <dgm:t>
        <a:bodyPr/>
        <a:lstStyle/>
        <a:p>
          <a:endParaRPr lang="fi-FI"/>
        </a:p>
      </dgm:t>
    </dgm:pt>
    <dgm:pt modelId="{2B047121-2993-7A49-85C6-63A40D535133}">
      <dgm:prSet phldrT="[Teksti]" custT="1"/>
      <dgm:spPr/>
      <dgm:t>
        <a:bodyPr/>
        <a:lstStyle/>
        <a:p>
          <a:r>
            <a:rPr lang="fi-FI" sz="2000" dirty="0"/>
            <a:t>3.</a:t>
          </a:r>
          <a:br>
            <a:rPr lang="fi-FI" sz="2000" dirty="0"/>
          </a:br>
          <a:r>
            <a:rPr lang="fi-FI" sz="2000" dirty="0"/>
            <a:t>Tarkasta vaatimuksen-mukaisuus</a:t>
          </a:r>
        </a:p>
        <a:p>
          <a:r>
            <a:rPr lang="fi-FI" sz="2000" dirty="0"/>
            <a:t>Valvo/ohjaa tekemistä</a:t>
          </a:r>
        </a:p>
        <a:p>
          <a:r>
            <a:rPr lang="fi-FI" sz="2000" dirty="0"/>
            <a:t>Kerää/anna palautetta</a:t>
          </a:r>
        </a:p>
      </dgm:t>
    </dgm:pt>
    <dgm:pt modelId="{C03DB265-8381-AD43-8A9F-FB5D548DF4A9}" type="parTrans" cxnId="{C3B615F5-C9BA-8D44-860D-0120F4C1B1E4}">
      <dgm:prSet/>
      <dgm:spPr/>
      <dgm:t>
        <a:bodyPr/>
        <a:lstStyle/>
        <a:p>
          <a:endParaRPr lang="fi-FI"/>
        </a:p>
      </dgm:t>
    </dgm:pt>
    <dgm:pt modelId="{954E2989-4E54-A045-BAA2-3B22FA7BEB89}" type="sibTrans" cxnId="{C3B615F5-C9BA-8D44-860D-0120F4C1B1E4}">
      <dgm:prSet/>
      <dgm:spPr/>
      <dgm:t>
        <a:bodyPr/>
        <a:lstStyle/>
        <a:p>
          <a:endParaRPr lang="fi-FI"/>
        </a:p>
      </dgm:t>
    </dgm:pt>
    <dgm:pt modelId="{E84F5CF7-2582-4B49-BE87-BCA79828AD59}">
      <dgm:prSet phldrT="[Teksti]" custT="1"/>
      <dgm:spPr/>
      <dgm:t>
        <a:bodyPr/>
        <a:lstStyle/>
        <a:p>
          <a:r>
            <a:rPr lang="fi-FI" sz="2000" dirty="0"/>
            <a:t>1.</a:t>
          </a:r>
          <a:br>
            <a:rPr lang="fi-FI" sz="2000" dirty="0"/>
          </a:br>
          <a:r>
            <a:rPr lang="fi-FI" sz="2000" dirty="0"/>
            <a:t> Tunnista vaarat, minimoi riskit </a:t>
          </a:r>
          <a:br>
            <a:rPr lang="fi-FI" sz="2000" dirty="0"/>
          </a:br>
          <a:r>
            <a:rPr lang="fi-FI" sz="2000" dirty="0"/>
            <a:t>-&gt; suunnittele työt ja valmistele tekeminen </a:t>
          </a:r>
        </a:p>
      </dgm:t>
    </dgm:pt>
    <dgm:pt modelId="{005E6A34-6572-714B-AA4D-7822E05EEED8}" type="parTrans" cxnId="{EF8793EB-E6EB-7445-AE3D-D2C81CD63CCC}">
      <dgm:prSet/>
      <dgm:spPr/>
      <dgm:t>
        <a:bodyPr/>
        <a:lstStyle/>
        <a:p>
          <a:endParaRPr lang="fi-FI"/>
        </a:p>
      </dgm:t>
    </dgm:pt>
    <dgm:pt modelId="{5ED5A812-71D2-364B-AA04-868E2650D7D7}" type="sibTrans" cxnId="{EF8793EB-E6EB-7445-AE3D-D2C81CD63CCC}">
      <dgm:prSet/>
      <dgm:spPr/>
      <dgm:t>
        <a:bodyPr/>
        <a:lstStyle/>
        <a:p>
          <a:endParaRPr lang="fi-FI"/>
        </a:p>
      </dgm:t>
    </dgm:pt>
    <dgm:pt modelId="{65DB179F-7219-4148-9EE9-174E582DECC2}">
      <dgm:prSet custT="1"/>
      <dgm:spPr/>
      <dgm:t>
        <a:bodyPr/>
        <a:lstStyle/>
        <a:p>
          <a:r>
            <a:rPr lang="fi-FI" sz="2000" dirty="0"/>
            <a:t>4.</a:t>
          </a:r>
          <a:br>
            <a:rPr lang="fi-FI" sz="2000" dirty="0"/>
          </a:br>
          <a:r>
            <a:rPr lang="fi-FI" sz="2000" dirty="0"/>
            <a:t>Korjaa heti valtuuksiesi rajoissa ja vie loput vastuu-henkilön tietoon</a:t>
          </a:r>
        </a:p>
      </dgm:t>
    </dgm:pt>
    <dgm:pt modelId="{FDC905D5-7A43-144F-8CBA-47B6C611203F}" type="parTrans" cxnId="{F2872F13-C391-1341-B3AE-CE861A0C78AD}">
      <dgm:prSet/>
      <dgm:spPr/>
      <dgm:t>
        <a:bodyPr/>
        <a:lstStyle/>
        <a:p>
          <a:endParaRPr lang="fi-FI"/>
        </a:p>
      </dgm:t>
    </dgm:pt>
    <dgm:pt modelId="{ADAFC0EF-E2A7-8747-8611-E4E704AB8E82}" type="sibTrans" cxnId="{F2872F13-C391-1341-B3AE-CE861A0C78AD}">
      <dgm:prSet/>
      <dgm:spPr/>
      <dgm:t>
        <a:bodyPr/>
        <a:lstStyle/>
        <a:p>
          <a:endParaRPr lang="fi-FI"/>
        </a:p>
      </dgm:t>
    </dgm:pt>
    <dgm:pt modelId="{B4B7E03F-0B41-DF43-8C96-762EC72E8277}">
      <dgm:prSet phldrT="[Teksti]" custT="1"/>
      <dgm:spPr/>
      <dgm:t>
        <a:bodyPr/>
        <a:lstStyle/>
        <a:p>
          <a:r>
            <a:rPr lang="fi-FI" sz="2000" dirty="0"/>
            <a:t>Selvitä vaatimukset</a:t>
          </a:r>
        </a:p>
        <a:p>
          <a:r>
            <a:rPr lang="fi-FI" sz="2000" dirty="0"/>
            <a:t>Aseta tavoitteita</a:t>
          </a:r>
        </a:p>
      </dgm:t>
    </dgm:pt>
    <dgm:pt modelId="{2737CB50-134D-3B4A-95A3-F2A74036F3CA}" type="sibTrans" cxnId="{C46BF1AA-7CC8-CE43-B625-9C0EC407AF4E}">
      <dgm:prSet/>
      <dgm:spPr/>
      <dgm:t>
        <a:bodyPr/>
        <a:lstStyle/>
        <a:p>
          <a:endParaRPr lang="fi-FI"/>
        </a:p>
      </dgm:t>
    </dgm:pt>
    <dgm:pt modelId="{57BE0F68-97DA-C849-93A2-9519DDDDA883}" type="parTrans" cxnId="{C46BF1AA-7CC8-CE43-B625-9C0EC407AF4E}">
      <dgm:prSet/>
      <dgm:spPr/>
      <dgm:t>
        <a:bodyPr/>
        <a:lstStyle/>
        <a:p>
          <a:endParaRPr lang="fi-FI"/>
        </a:p>
      </dgm:t>
    </dgm:pt>
    <dgm:pt modelId="{1B5AB66D-7856-6349-93EC-F8EB8D627CA7}" type="pres">
      <dgm:prSet presAssocID="{9D8D851F-D5B2-3149-90EB-336DA0ED9D82}" presName="cycle" presStyleCnt="0">
        <dgm:presLayoutVars>
          <dgm:dir/>
          <dgm:resizeHandles val="exact"/>
        </dgm:presLayoutVars>
      </dgm:prSet>
      <dgm:spPr/>
    </dgm:pt>
    <dgm:pt modelId="{42C4FF3D-8ACA-BD42-AD96-76E192A2D179}" type="pres">
      <dgm:prSet presAssocID="{A038A6D0-B6B1-9048-AE77-171316C5E8F2}" presName="dummy" presStyleCnt="0"/>
      <dgm:spPr/>
    </dgm:pt>
    <dgm:pt modelId="{F1F99A0B-0053-6B4C-A0F8-F87E282B1437}" type="pres">
      <dgm:prSet presAssocID="{A038A6D0-B6B1-9048-AE77-171316C5E8F2}" presName="node" presStyleLbl="revTx" presStyleIdx="0" presStyleCnt="5" custScaleX="234230" custRadScaleRad="94470" custRadScaleInc="45970">
        <dgm:presLayoutVars>
          <dgm:bulletEnabled val="1"/>
        </dgm:presLayoutVars>
      </dgm:prSet>
      <dgm:spPr/>
    </dgm:pt>
    <dgm:pt modelId="{E967E524-4DC9-AA42-A6D3-8B31CE78F94F}" type="pres">
      <dgm:prSet presAssocID="{C2D5E51B-9B36-8B4A-9E0E-76499A709200}" presName="sibTrans" presStyleLbl="node1" presStyleIdx="0" presStyleCnt="5" custLinFactNeighborX="-1310" custLinFactNeighborY="2032"/>
      <dgm:spPr/>
    </dgm:pt>
    <dgm:pt modelId="{55B8F0C6-5EC2-6B48-84E6-65563AB25A22}" type="pres">
      <dgm:prSet presAssocID="{2B047121-2993-7A49-85C6-63A40D535133}" presName="dummy" presStyleCnt="0"/>
      <dgm:spPr/>
    </dgm:pt>
    <dgm:pt modelId="{FD51E097-055A-C64A-8562-25074A90AA93}" type="pres">
      <dgm:prSet presAssocID="{2B047121-2993-7A49-85C6-63A40D535133}" presName="node" presStyleLbl="revTx" presStyleIdx="1" presStyleCnt="5" custScaleX="175167" custScaleY="134359" custRadScaleRad="87949" custRadScaleInc="20329">
        <dgm:presLayoutVars>
          <dgm:bulletEnabled val="1"/>
        </dgm:presLayoutVars>
      </dgm:prSet>
      <dgm:spPr/>
    </dgm:pt>
    <dgm:pt modelId="{276B49E2-B4F7-D14E-A0CF-1A725754627C}" type="pres">
      <dgm:prSet presAssocID="{954E2989-4E54-A045-BAA2-3B22FA7BEB89}" presName="sibTrans" presStyleLbl="node1" presStyleIdx="1" presStyleCnt="5" custLinFactNeighborX="-1902" custLinFactNeighborY="-1676"/>
      <dgm:spPr/>
    </dgm:pt>
    <dgm:pt modelId="{24E4E5CF-A8D4-9043-8151-2616B0DBF593}" type="pres">
      <dgm:prSet presAssocID="{65DB179F-7219-4148-9EE9-174E582DECC2}" presName="dummy" presStyleCnt="0"/>
      <dgm:spPr/>
    </dgm:pt>
    <dgm:pt modelId="{9D032E01-5731-EB44-92EA-3191AD80E638}" type="pres">
      <dgm:prSet presAssocID="{65DB179F-7219-4148-9EE9-174E582DECC2}" presName="node" presStyleLbl="revTx" presStyleIdx="2" presStyleCnt="5" custScaleX="91095" custScaleY="128418" custRadScaleRad="93697" custRadScaleInc="135007">
        <dgm:presLayoutVars>
          <dgm:bulletEnabled val="1"/>
        </dgm:presLayoutVars>
      </dgm:prSet>
      <dgm:spPr/>
    </dgm:pt>
    <dgm:pt modelId="{ACAF35C8-4E1D-5A4A-9F7A-4EF7E11F137C}" type="pres">
      <dgm:prSet presAssocID="{ADAFC0EF-E2A7-8747-8611-E4E704AB8E82}" presName="sibTrans" presStyleLbl="node1" presStyleIdx="2" presStyleCnt="5" custLinFactNeighborX="-990" custLinFactNeighborY="-1122"/>
      <dgm:spPr/>
    </dgm:pt>
    <dgm:pt modelId="{934326C4-6E16-9347-B954-8E4460BDD949}" type="pres">
      <dgm:prSet presAssocID="{B4B7E03F-0B41-DF43-8C96-762EC72E8277}" presName="dummy" presStyleCnt="0"/>
      <dgm:spPr/>
    </dgm:pt>
    <dgm:pt modelId="{A16E76B8-260E-794D-BDE2-C34C079F4F75}" type="pres">
      <dgm:prSet presAssocID="{B4B7E03F-0B41-DF43-8C96-762EC72E8277}" presName="node" presStyleLbl="revTx" presStyleIdx="3" presStyleCnt="5" custScaleX="114537" custScaleY="72736" custRadScaleRad="93754" custRadScaleInc="46693">
        <dgm:presLayoutVars>
          <dgm:bulletEnabled val="1"/>
        </dgm:presLayoutVars>
      </dgm:prSet>
      <dgm:spPr/>
    </dgm:pt>
    <dgm:pt modelId="{92C7D29D-8303-A74C-85EC-DFEACE9BC95C}" type="pres">
      <dgm:prSet presAssocID="{2737CB50-134D-3B4A-95A3-F2A74036F3CA}" presName="sibTrans" presStyleLbl="node1" presStyleIdx="3" presStyleCnt="5"/>
      <dgm:spPr/>
    </dgm:pt>
    <dgm:pt modelId="{A57CF452-032A-AD4B-B9D1-5467467DC3B8}" type="pres">
      <dgm:prSet presAssocID="{E84F5CF7-2582-4B49-BE87-BCA79828AD59}" presName="dummy" presStyleCnt="0"/>
      <dgm:spPr/>
    </dgm:pt>
    <dgm:pt modelId="{0CED3774-4CFF-684D-82E3-FCEBEF4B54DE}" type="pres">
      <dgm:prSet presAssocID="{E84F5CF7-2582-4B49-BE87-BCA79828AD59}" presName="node" presStyleLbl="revTx" presStyleIdx="4" presStyleCnt="5" custScaleX="212187" custScaleY="92280" custRadScaleRad="95487" custRadScaleInc="-52426">
        <dgm:presLayoutVars>
          <dgm:bulletEnabled val="1"/>
        </dgm:presLayoutVars>
      </dgm:prSet>
      <dgm:spPr/>
    </dgm:pt>
    <dgm:pt modelId="{F2F6696C-2220-E84B-86E2-E9511B750BFD}" type="pres">
      <dgm:prSet presAssocID="{5ED5A812-71D2-364B-AA04-868E2650D7D7}" presName="sibTrans" presStyleLbl="node1" presStyleIdx="4" presStyleCnt="5" custAng="0" custLinFactNeighborX="47" custLinFactNeighborY="954"/>
      <dgm:spPr/>
    </dgm:pt>
  </dgm:ptLst>
  <dgm:cxnLst>
    <dgm:cxn modelId="{B9377200-7C5D-1947-B1BD-EB90C03F6449}" type="presOf" srcId="{2B047121-2993-7A49-85C6-63A40D535133}" destId="{FD51E097-055A-C64A-8562-25074A90AA93}" srcOrd="0" destOrd="0" presId="urn:microsoft.com/office/officeart/2005/8/layout/cycle1"/>
    <dgm:cxn modelId="{F2872F13-C391-1341-B3AE-CE861A0C78AD}" srcId="{9D8D851F-D5B2-3149-90EB-336DA0ED9D82}" destId="{65DB179F-7219-4148-9EE9-174E582DECC2}" srcOrd="2" destOrd="0" parTransId="{FDC905D5-7A43-144F-8CBA-47B6C611203F}" sibTransId="{ADAFC0EF-E2A7-8747-8611-E4E704AB8E82}"/>
    <dgm:cxn modelId="{5F956F14-C836-0B46-AAE7-3A062DE3DFFA}" type="presOf" srcId="{E84F5CF7-2582-4B49-BE87-BCA79828AD59}" destId="{0CED3774-4CFF-684D-82E3-FCEBEF4B54DE}" srcOrd="0" destOrd="0" presId="urn:microsoft.com/office/officeart/2005/8/layout/cycle1"/>
    <dgm:cxn modelId="{053DB12D-7A93-6946-A116-D42E36D146C7}" type="presOf" srcId="{5ED5A812-71D2-364B-AA04-868E2650D7D7}" destId="{F2F6696C-2220-E84B-86E2-E9511B750BFD}" srcOrd="0" destOrd="0" presId="urn:microsoft.com/office/officeart/2005/8/layout/cycle1"/>
    <dgm:cxn modelId="{D4F33F65-593F-BD4B-B6B3-DA0CA7C9B0BB}" type="presOf" srcId="{954E2989-4E54-A045-BAA2-3B22FA7BEB89}" destId="{276B49E2-B4F7-D14E-A0CF-1A725754627C}" srcOrd="0" destOrd="0" presId="urn:microsoft.com/office/officeart/2005/8/layout/cycle1"/>
    <dgm:cxn modelId="{57BFA475-A21D-A94E-ADA4-731F65C2911C}" type="presOf" srcId="{9D8D851F-D5B2-3149-90EB-336DA0ED9D82}" destId="{1B5AB66D-7856-6349-93EC-F8EB8D627CA7}" srcOrd="0" destOrd="0" presId="urn:microsoft.com/office/officeart/2005/8/layout/cycle1"/>
    <dgm:cxn modelId="{A9659F8A-6FC9-7647-A5DE-B0C00DE59AD7}" type="presOf" srcId="{ADAFC0EF-E2A7-8747-8611-E4E704AB8E82}" destId="{ACAF35C8-4E1D-5A4A-9F7A-4EF7E11F137C}" srcOrd="0" destOrd="0" presId="urn:microsoft.com/office/officeart/2005/8/layout/cycle1"/>
    <dgm:cxn modelId="{C46BF1AA-7CC8-CE43-B625-9C0EC407AF4E}" srcId="{9D8D851F-D5B2-3149-90EB-336DA0ED9D82}" destId="{B4B7E03F-0B41-DF43-8C96-762EC72E8277}" srcOrd="3" destOrd="0" parTransId="{57BE0F68-97DA-C849-93A2-9519DDDDA883}" sibTransId="{2737CB50-134D-3B4A-95A3-F2A74036F3CA}"/>
    <dgm:cxn modelId="{69829DB4-D3EF-1E4E-A590-26FF828E0382}" type="presOf" srcId="{65DB179F-7219-4148-9EE9-174E582DECC2}" destId="{9D032E01-5731-EB44-92EA-3191AD80E638}" srcOrd="0" destOrd="0" presId="urn:microsoft.com/office/officeart/2005/8/layout/cycle1"/>
    <dgm:cxn modelId="{15D6B1BB-A7DA-2B46-9339-0BA4DE8282A5}" type="presOf" srcId="{C2D5E51B-9B36-8B4A-9E0E-76499A709200}" destId="{E967E524-4DC9-AA42-A6D3-8B31CE78F94F}" srcOrd="0" destOrd="0" presId="urn:microsoft.com/office/officeart/2005/8/layout/cycle1"/>
    <dgm:cxn modelId="{EB94C6BE-976C-074C-9DAE-0C24ACDFA394}" type="presOf" srcId="{2737CB50-134D-3B4A-95A3-F2A74036F3CA}" destId="{92C7D29D-8303-A74C-85EC-DFEACE9BC95C}" srcOrd="0" destOrd="0" presId="urn:microsoft.com/office/officeart/2005/8/layout/cycle1"/>
    <dgm:cxn modelId="{D8A578CC-072C-AD40-9136-0356545052B8}" srcId="{9D8D851F-D5B2-3149-90EB-336DA0ED9D82}" destId="{A038A6D0-B6B1-9048-AE77-171316C5E8F2}" srcOrd="0" destOrd="0" parTransId="{DB75D72D-0235-2A44-9F7C-8132E442A28C}" sibTransId="{C2D5E51B-9B36-8B4A-9E0E-76499A709200}"/>
    <dgm:cxn modelId="{F72B8DD8-9BFB-B445-A00A-08A80B4C2073}" type="presOf" srcId="{A038A6D0-B6B1-9048-AE77-171316C5E8F2}" destId="{F1F99A0B-0053-6B4C-A0F8-F87E282B1437}" srcOrd="0" destOrd="0" presId="urn:microsoft.com/office/officeart/2005/8/layout/cycle1"/>
    <dgm:cxn modelId="{1C50B9E4-D2B1-9F4B-BA8F-90191E4C672F}" type="presOf" srcId="{B4B7E03F-0B41-DF43-8C96-762EC72E8277}" destId="{A16E76B8-260E-794D-BDE2-C34C079F4F75}" srcOrd="0" destOrd="0" presId="urn:microsoft.com/office/officeart/2005/8/layout/cycle1"/>
    <dgm:cxn modelId="{EF8793EB-E6EB-7445-AE3D-D2C81CD63CCC}" srcId="{9D8D851F-D5B2-3149-90EB-336DA0ED9D82}" destId="{E84F5CF7-2582-4B49-BE87-BCA79828AD59}" srcOrd="4" destOrd="0" parTransId="{005E6A34-6572-714B-AA4D-7822E05EEED8}" sibTransId="{5ED5A812-71D2-364B-AA04-868E2650D7D7}"/>
    <dgm:cxn modelId="{C3B615F5-C9BA-8D44-860D-0120F4C1B1E4}" srcId="{9D8D851F-D5B2-3149-90EB-336DA0ED9D82}" destId="{2B047121-2993-7A49-85C6-63A40D535133}" srcOrd="1" destOrd="0" parTransId="{C03DB265-8381-AD43-8A9F-FB5D548DF4A9}" sibTransId="{954E2989-4E54-A045-BAA2-3B22FA7BEB89}"/>
    <dgm:cxn modelId="{9C408035-4582-344A-8298-A24C9E2CB6E0}" type="presParOf" srcId="{1B5AB66D-7856-6349-93EC-F8EB8D627CA7}" destId="{42C4FF3D-8ACA-BD42-AD96-76E192A2D179}" srcOrd="0" destOrd="0" presId="urn:microsoft.com/office/officeart/2005/8/layout/cycle1"/>
    <dgm:cxn modelId="{2C403748-F51B-2D48-90F2-8BB7A68D28E0}" type="presParOf" srcId="{1B5AB66D-7856-6349-93EC-F8EB8D627CA7}" destId="{F1F99A0B-0053-6B4C-A0F8-F87E282B1437}" srcOrd="1" destOrd="0" presId="urn:microsoft.com/office/officeart/2005/8/layout/cycle1"/>
    <dgm:cxn modelId="{D94C7212-3CA3-6546-8B02-75DBE27FF0F2}" type="presParOf" srcId="{1B5AB66D-7856-6349-93EC-F8EB8D627CA7}" destId="{E967E524-4DC9-AA42-A6D3-8B31CE78F94F}" srcOrd="2" destOrd="0" presId="urn:microsoft.com/office/officeart/2005/8/layout/cycle1"/>
    <dgm:cxn modelId="{248E80EC-A98B-1048-A362-358C2114E9E6}" type="presParOf" srcId="{1B5AB66D-7856-6349-93EC-F8EB8D627CA7}" destId="{55B8F0C6-5EC2-6B48-84E6-65563AB25A22}" srcOrd="3" destOrd="0" presId="urn:microsoft.com/office/officeart/2005/8/layout/cycle1"/>
    <dgm:cxn modelId="{1BC5C3C5-1383-9243-BCAD-EB7840E99583}" type="presParOf" srcId="{1B5AB66D-7856-6349-93EC-F8EB8D627CA7}" destId="{FD51E097-055A-C64A-8562-25074A90AA93}" srcOrd="4" destOrd="0" presId="urn:microsoft.com/office/officeart/2005/8/layout/cycle1"/>
    <dgm:cxn modelId="{E54151A3-CF15-3441-BCB3-3BF30110717A}" type="presParOf" srcId="{1B5AB66D-7856-6349-93EC-F8EB8D627CA7}" destId="{276B49E2-B4F7-D14E-A0CF-1A725754627C}" srcOrd="5" destOrd="0" presId="urn:microsoft.com/office/officeart/2005/8/layout/cycle1"/>
    <dgm:cxn modelId="{C4A2BC44-A6A4-3B49-A206-618848C6F36E}" type="presParOf" srcId="{1B5AB66D-7856-6349-93EC-F8EB8D627CA7}" destId="{24E4E5CF-A8D4-9043-8151-2616B0DBF593}" srcOrd="6" destOrd="0" presId="urn:microsoft.com/office/officeart/2005/8/layout/cycle1"/>
    <dgm:cxn modelId="{52A0259C-10BE-5943-8203-A7DFAA14ED26}" type="presParOf" srcId="{1B5AB66D-7856-6349-93EC-F8EB8D627CA7}" destId="{9D032E01-5731-EB44-92EA-3191AD80E638}" srcOrd="7" destOrd="0" presId="urn:microsoft.com/office/officeart/2005/8/layout/cycle1"/>
    <dgm:cxn modelId="{F6F5315B-CA5B-9D46-B6E3-14023BD7B8FB}" type="presParOf" srcId="{1B5AB66D-7856-6349-93EC-F8EB8D627CA7}" destId="{ACAF35C8-4E1D-5A4A-9F7A-4EF7E11F137C}" srcOrd="8" destOrd="0" presId="urn:microsoft.com/office/officeart/2005/8/layout/cycle1"/>
    <dgm:cxn modelId="{9A2FBFA8-EC44-A945-8FB8-DB318BB5939A}" type="presParOf" srcId="{1B5AB66D-7856-6349-93EC-F8EB8D627CA7}" destId="{934326C4-6E16-9347-B954-8E4460BDD949}" srcOrd="9" destOrd="0" presId="urn:microsoft.com/office/officeart/2005/8/layout/cycle1"/>
    <dgm:cxn modelId="{D461CC98-9884-4C4A-AE8B-EB1B4ECC2407}" type="presParOf" srcId="{1B5AB66D-7856-6349-93EC-F8EB8D627CA7}" destId="{A16E76B8-260E-794D-BDE2-C34C079F4F75}" srcOrd="10" destOrd="0" presId="urn:microsoft.com/office/officeart/2005/8/layout/cycle1"/>
    <dgm:cxn modelId="{508F35C1-CAF5-C843-A7E4-D03404F02343}" type="presParOf" srcId="{1B5AB66D-7856-6349-93EC-F8EB8D627CA7}" destId="{92C7D29D-8303-A74C-85EC-DFEACE9BC95C}" srcOrd="11" destOrd="0" presId="urn:microsoft.com/office/officeart/2005/8/layout/cycle1"/>
    <dgm:cxn modelId="{50ABCA79-73BD-664D-AB44-FCDAC4FF7A68}" type="presParOf" srcId="{1B5AB66D-7856-6349-93EC-F8EB8D627CA7}" destId="{A57CF452-032A-AD4B-B9D1-5467467DC3B8}" srcOrd="12" destOrd="0" presId="urn:microsoft.com/office/officeart/2005/8/layout/cycle1"/>
    <dgm:cxn modelId="{7814A6DA-C98A-394A-BBBB-82E28F4C4C76}" type="presParOf" srcId="{1B5AB66D-7856-6349-93EC-F8EB8D627CA7}" destId="{0CED3774-4CFF-684D-82E3-FCEBEF4B54DE}" srcOrd="13" destOrd="0" presId="urn:microsoft.com/office/officeart/2005/8/layout/cycle1"/>
    <dgm:cxn modelId="{F63F192E-E7C4-D047-BE7A-14B3AF9C7B51}" type="presParOf" srcId="{1B5AB66D-7856-6349-93EC-F8EB8D627CA7}" destId="{F2F6696C-2220-E84B-86E2-E9511B750BFD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82C883-0D2C-234A-98FC-631D38FD27E0}" type="doc">
      <dgm:prSet loTypeId="urn:microsoft.com/office/officeart/2005/8/layout/hProcess9" loCatId="" qsTypeId="urn:microsoft.com/office/officeart/2005/8/quickstyle/simple1" qsCatId="simple" csTypeId="urn:microsoft.com/office/officeart/2005/8/colors/accent1_2" csCatId="accent1" phldr="1"/>
      <dgm:spPr/>
    </dgm:pt>
    <dgm:pt modelId="{8CB05E8C-7789-5D40-9CF1-136FD6E2096C}">
      <dgm:prSet phldrT="[Teksti]" custT="1"/>
      <dgm:spPr/>
      <dgm:t>
        <a:bodyPr/>
        <a:lstStyle/>
        <a:p>
          <a:r>
            <a:rPr lang="fi-FI" sz="2000" dirty="0"/>
            <a:t>Lait ja asetukset</a:t>
          </a:r>
        </a:p>
        <a:p>
          <a:r>
            <a:rPr lang="fi-FI" sz="2000" dirty="0" err="1"/>
            <a:t>Vastuulli-suus</a:t>
          </a:r>
          <a:endParaRPr lang="fi-FI" sz="2000" dirty="0"/>
        </a:p>
      </dgm:t>
    </dgm:pt>
    <dgm:pt modelId="{D292FDE5-6048-3A43-9A05-9DABDA3B2A78}" type="parTrans" cxnId="{AFA538EE-9B3F-9640-9D4D-5E4B4CD92DCB}">
      <dgm:prSet/>
      <dgm:spPr/>
      <dgm:t>
        <a:bodyPr/>
        <a:lstStyle/>
        <a:p>
          <a:endParaRPr lang="fi-FI"/>
        </a:p>
      </dgm:t>
    </dgm:pt>
    <dgm:pt modelId="{A461825A-A911-FA44-B3D9-EAF927673A8B}" type="sibTrans" cxnId="{AFA538EE-9B3F-9640-9D4D-5E4B4CD92DCB}">
      <dgm:prSet/>
      <dgm:spPr/>
      <dgm:t>
        <a:bodyPr/>
        <a:lstStyle/>
        <a:p>
          <a:endParaRPr lang="fi-FI"/>
        </a:p>
      </dgm:t>
    </dgm:pt>
    <dgm:pt modelId="{C49C2D63-CB98-6947-BE2B-DB9E6661145D}">
      <dgm:prSet phldrT="[Teksti]" custT="1"/>
      <dgm:spPr/>
      <dgm:t>
        <a:bodyPr/>
        <a:lstStyle/>
        <a:p>
          <a:r>
            <a:rPr lang="fi-FI" sz="2000" dirty="0"/>
            <a:t>Asukkaat</a:t>
          </a:r>
        </a:p>
        <a:p>
          <a:r>
            <a:rPr lang="fi-FI" sz="2000" dirty="0"/>
            <a:t>Tilaajat</a:t>
          </a:r>
        </a:p>
        <a:p>
          <a:r>
            <a:rPr lang="fi-FI" sz="2000" dirty="0"/>
            <a:t>Rakennuttaja(t)</a:t>
          </a:r>
        </a:p>
        <a:p>
          <a:r>
            <a:rPr lang="fi-FI" sz="2000" dirty="0"/>
            <a:t>Suunnittelijat</a:t>
          </a:r>
        </a:p>
        <a:p>
          <a:r>
            <a:rPr lang="fi-FI" sz="2000" dirty="0"/>
            <a:t>Toimittajat</a:t>
          </a:r>
        </a:p>
        <a:p>
          <a:r>
            <a:rPr lang="fi-FI" sz="2000" dirty="0"/>
            <a:t>Urakoitsijat</a:t>
          </a:r>
        </a:p>
      </dgm:t>
    </dgm:pt>
    <dgm:pt modelId="{2478DB3E-486F-6B42-837C-625CC98D495A}" type="parTrans" cxnId="{78B96E08-A3F8-2D49-8D22-6922274CE4BB}">
      <dgm:prSet/>
      <dgm:spPr/>
      <dgm:t>
        <a:bodyPr/>
        <a:lstStyle/>
        <a:p>
          <a:endParaRPr lang="fi-FI"/>
        </a:p>
      </dgm:t>
    </dgm:pt>
    <dgm:pt modelId="{2C1F1727-A10A-7845-8351-B816D42DCE88}" type="sibTrans" cxnId="{78B96E08-A3F8-2D49-8D22-6922274CE4BB}">
      <dgm:prSet/>
      <dgm:spPr/>
      <dgm:t>
        <a:bodyPr/>
        <a:lstStyle/>
        <a:p>
          <a:endParaRPr lang="fi-FI"/>
        </a:p>
      </dgm:t>
    </dgm:pt>
    <dgm:pt modelId="{038C6BEA-8AF4-424B-B616-6169A14FA8FB}">
      <dgm:prSet phldrT="[Teksti]" custT="1"/>
      <dgm:spPr/>
      <dgm:t>
        <a:bodyPr/>
        <a:lstStyle/>
        <a:p>
          <a:r>
            <a:rPr lang="fi-FI" sz="2000" dirty="0"/>
            <a:t>Hankkeen vaarojen arviointi</a:t>
          </a:r>
        </a:p>
        <a:p>
          <a:r>
            <a:rPr lang="fi-FI" sz="2000" dirty="0"/>
            <a:t>Resurssit</a:t>
          </a:r>
        </a:p>
        <a:p>
          <a:r>
            <a:rPr lang="fi-FI" sz="2000" dirty="0"/>
            <a:t>Turvallisuusasiakirja</a:t>
          </a:r>
        </a:p>
      </dgm:t>
    </dgm:pt>
    <dgm:pt modelId="{99470C94-7029-D44C-AB03-203E9AB3C3BD}" type="parTrans" cxnId="{C2AC219C-889D-D84F-94A3-BB776E4ADBA3}">
      <dgm:prSet/>
      <dgm:spPr/>
      <dgm:t>
        <a:bodyPr/>
        <a:lstStyle/>
        <a:p>
          <a:endParaRPr lang="fi-FI"/>
        </a:p>
      </dgm:t>
    </dgm:pt>
    <dgm:pt modelId="{E54A6756-6E02-134C-9047-DE6015357C24}" type="sibTrans" cxnId="{C2AC219C-889D-D84F-94A3-BB776E4ADBA3}">
      <dgm:prSet/>
      <dgm:spPr/>
      <dgm:t>
        <a:bodyPr/>
        <a:lstStyle/>
        <a:p>
          <a:endParaRPr lang="fi-FI"/>
        </a:p>
      </dgm:t>
    </dgm:pt>
    <dgm:pt modelId="{F6FAFA28-9AD5-7E41-A9A0-FF838950F719}" type="pres">
      <dgm:prSet presAssocID="{3E82C883-0D2C-234A-98FC-631D38FD27E0}" presName="CompostProcess" presStyleCnt="0">
        <dgm:presLayoutVars>
          <dgm:dir/>
          <dgm:resizeHandles val="exact"/>
        </dgm:presLayoutVars>
      </dgm:prSet>
      <dgm:spPr/>
    </dgm:pt>
    <dgm:pt modelId="{0A8A8370-790D-A54B-A451-7DDAAC3AA410}" type="pres">
      <dgm:prSet presAssocID="{3E82C883-0D2C-234A-98FC-631D38FD27E0}" presName="arrow" presStyleLbl="bgShp" presStyleIdx="0" presStyleCnt="1" custLinFactNeighborY="-5964"/>
      <dgm:spPr/>
    </dgm:pt>
    <dgm:pt modelId="{B7720C28-7844-1445-81F0-F9C73B212A08}" type="pres">
      <dgm:prSet presAssocID="{3E82C883-0D2C-234A-98FC-631D38FD27E0}" presName="linearProcess" presStyleCnt="0"/>
      <dgm:spPr/>
    </dgm:pt>
    <dgm:pt modelId="{7FD1F8BD-CF9F-404C-A890-E018AC0CF156}" type="pres">
      <dgm:prSet presAssocID="{8CB05E8C-7789-5D40-9CF1-136FD6E2096C}" presName="textNode" presStyleLbl="node1" presStyleIdx="0" presStyleCnt="3" custScaleX="50977" custScaleY="82434" custLinFactNeighborX="-44543">
        <dgm:presLayoutVars>
          <dgm:bulletEnabled val="1"/>
        </dgm:presLayoutVars>
      </dgm:prSet>
      <dgm:spPr/>
    </dgm:pt>
    <dgm:pt modelId="{7D3F7F4A-3F61-EF41-B689-3D66B65ACD59}" type="pres">
      <dgm:prSet presAssocID="{A461825A-A911-FA44-B3D9-EAF927673A8B}" presName="sibTrans" presStyleCnt="0"/>
      <dgm:spPr/>
    </dgm:pt>
    <dgm:pt modelId="{1A491D8E-8A2B-4940-8955-9513A917EA80}" type="pres">
      <dgm:prSet presAssocID="{C49C2D63-CB98-6947-BE2B-DB9E6661145D}" presName="textNode" presStyleLbl="node1" presStyleIdx="1" presStyleCnt="3" custScaleX="78798" custScaleY="113581" custLinFactX="-1656" custLinFactNeighborX="-100000" custLinFactNeighborY="12508">
        <dgm:presLayoutVars>
          <dgm:bulletEnabled val="1"/>
        </dgm:presLayoutVars>
      </dgm:prSet>
      <dgm:spPr/>
    </dgm:pt>
    <dgm:pt modelId="{7F4F6E7B-B7D8-D74C-83B6-85A347D1A822}" type="pres">
      <dgm:prSet presAssocID="{2C1F1727-A10A-7845-8351-B816D42DCE88}" presName="sibTrans" presStyleCnt="0"/>
      <dgm:spPr/>
    </dgm:pt>
    <dgm:pt modelId="{00D581A8-8E08-CE4C-81C0-5EA5DF30C226}" type="pres">
      <dgm:prSet presAssocID="{038C6BEA-8AF4-424B-B616-6169A14FA8FB}" presName="textNode" presStyleLbl="node1" presStyleIdx="2" presStyleCnt="3" custScaleX="61753" custScaleY="106354" custLinFactX="-11299" custLinFactNeighborX="-100000" custLinFactNeighborY="2306">
        <dgm:presLayoutVars>
          <dgm:bulletEnabled val="1"/>
        </dgm:presLayoutVars>
      </dgm:prSet>
      <dgm:spPr/>
    </dgm:pt>
  </dgm:ptLst>
  <dgm:cxnLst>
    <dgm:cxn modelId="{78B96E08-A3F8-2D49-8D22-6922274CE4BB}" srcId="{3E82C883-0D2C-234A-98FC-631D38FD27E0}" destId="{C49C2D63-CB98-6947-BE2B-DB9E6661145D}" srcOrd="1" destOrd="0" parTransId="{2478DB3E-486F-6B42-837C-625CC98D495A}" sibTransId="{2C1F1727-A10A-7845-8351-B816D42DCE88}"/>
    <dgm:cxn modelId="{3C5D2670-9DF1-2848-BF94-9FFD428A150E}" type="presOf" srcId="{038C6BEA-8AF4-424B-B616-6169A14FA8FB}" destId="{00D581A8-8E08-CE4C-81C0-5EA5DF30C226}" srcOrd="0" destOrd="0" presId="urn:microsoft.com/office/officeart/2005/8/layout/hProcess9"/>
    <dgm:cxn modelId="{BE593777-EB2D-4840-A63F-2A9C8AC84F53}" type="presOf" srcId="{C49C2D63-CB98-6947-BE2B-DB9E6661145D}" destId="{1A491D8E-8A2B-4940-8955-9513A917EA80}" srcOrd="0" destOrd="0" presId="urn:microsoft.com/office/officeart/2005/8/layout/hProcess9"/>
    <dgm:cxn modelId="{C2AC219C-889D-D84F-94A3-BB776E4ADBA3}" srcId="{3E82C883-0D2C-234A-98FC-631D38FD27E0}" destId="{038C6BEA-8AF4-424B-B616-6169A14FA8FB}" srcOrd="2" destOrd="0" parTransId="{99470C94-7029-D44C-AB03-203E9AB3C3BD}" sibTransId="{E54A6756-6E02-134C-9047-DE6015357C24}"/>
    <dgm:cxn modelId="{EA662FB2-70FF-2441-B25A-8CBEE356ABF6}" type="presOf" srcId="{3E82C883-0D2C-234A-98FC-631D38FD27E0}" destId="{F6FAFA28-9AD5-7E41-A9A0-FF838950F719}" srcOrd="0" destOrd="0" presId="urn:microsoft.com/office/officeart/2005/8/layout/hProcess9"/>
    <dgm:cxn modelId="{243D64E1-C045-F449-95C2-3BC2091066D2}" type="presOf" srcId="{8CB05E8C-7789-5D40-9CF1-136FD6E2096C}" destId="{7FD1F8BD-CF9F-404C-A890-E018AC0CF156}" srcOrd="0" destOrd="0" presId="urn:microsoft.com/office/officeart/2005/8/layout/hProcess9"/>
    <dgm:cxn modelId="{AFA538EE-9B3F-9640-9D4D-5E4B4CD92DCB}" srcId="{3E82C883-0D2C-234A-98FC-631D38FD27E0}" destId="{8CB05E8C-7789-5D40-9CF1-136FD6E2096C}" srcOrd="0" destOrd="0" parTransId="{D292FDE5-6048-3A43-9A05-9DABDA3B2A78}" sibTransId="{A461825A-A911-FA44-B3D9-EAF927673A8B}"/>
    <dgm:cxn modelId="{777F59A1-DE7C-7D4F-ACC0-63D0F69A27A5}" type="presParOf" srcId="{F6FAFA28-9AD5-7E41-A9A0-FF838950F719}" destId="{0A8A8370-790D-A54B-A451-7DDAAC3AA410}" srcOrd="0" destOrd="0" presId="urn:microsoft.com/office/officeart/2005/8/layout/hProcess9"/>
    <dgm:cxn modelId="{4EC3E0C3-C241-D844-8E3F-B1CC03860D13}" type="presParOf" srcId="{F6FAFA28-9AD5-7E41-A9A0-FF838950F719}" destId="{B7720C28-7844-1445-81F0-F9C73B212A08}" srcOrd="1" destOrd="0" presId="urn:microsoft.com/office/officeart/2005/8/layout/hProcess9"/>
    <dgm:cxn modelId="{59F21812-168D-5648-8B2B-6B97155A5F31}" type="presParOf" srcId="{B7720C28-7844-1445-81F0-F9C73B212A08}" destId="{7FD1F8BD-CF9F-404C-A890-E018AC0CF156}" srcOrd="0" destOrd="0" presId="urn:microsoft.com/office/officeart/2005/8/layout/hProcess9"/>
    <dgm:cxn modelId="{3F0C252A-2F5E-6241-84D8-F22B93C64276}" type="presParOf" srcId="{B7720C28-7844-1445-81F0-F9C73B212A08}" destId="{7D3F7F4A-3F61-EF41-B689-3D66B65ACD59}" srcOrd="1" destOrd="0" presId="urn:microsoft.com/office/officeart/2005/8/layout/hProcess9"/>
    <dgm:cxn modelId="{969A7B11-1EC2-E347-9D1E-927F8EB99970}" type="presParOf" srcId="{B7720C28-7844-1445-81F0-F9C73B212A08}" destId="{1A491D8E-8A2B-4940-8955-9513A917EA80}" srcOrd="2" destOrd="0" presId="urn:microsoft.com/office/officeart/2005/8/layout/hProcess9"/>
    <dgm:cxn modelId="{1AC03FBF-DAFF-174F-996C-9F9E3B3F414A}" type="presParOf" srcId="{B7720C28-7844-1445-81F0-F9C73B212A08}" destId="{7F4F6E7B-B7D8-D74C-83B6-85A347D1A822}" srcOrd="3" destOrd="0" presId="urn:microsoft.com/office/officeart/2005/8/layout/hProcess9"/>
    <dgm:cxn modelId="{E3D8474E-9BEF-6D4A-A64A-D12FA7D70786}" type="presParOf" srcId="{B7720C28-7844-1445-81F0-F9C73B212A08}" destId="{00D581A8-8E08-CE4C-81C0-5EA5DF30C22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9319BC-9E7E-464D-9253-9C0138007364}" type="doc">
      <dgm:prSet loTypeId="urn:microsoft.com/office/officeart/2005/8/layout/hProcess9" loCatId="" qsTypeId="urn:microsoft.com/office/officeart/2005/8/quickstyle/simple1" qsCatId="simple" csTypeId="urn:microsoft.com/office/officeart/2005/8/colors/accent1_2" csCatId="accent1" phldr="1"/>
      <dgm:spPr/>
    </dgm:pt>
    <dgm:pt modelId="{06721358-DCE6-4341-BCCE-7C55C3FA4BE4}">
      <dgm:prSet phldrT="[Teksti]"/>
      <dgm:spPr/>
      <dgm:t>
        <a:bodyPr/>
        <a:lstStyle/>
        <a:p>
          <a:r>
            <a:rPr lang="fi-FI" dirty="0"/>
            <a:t>Vaarojen tunnistaminen ja arviointi </a:t>
          </a:r>
          <a:br>
            <a:rPr lang="fi-FI" dirty="0"/>
          </a:br>
          <a:r>
            <a:rPr lang="fi-FI" dirty="0"/>
            <a:t>8,10,11§</a:t>
          </a:r>
        </a:p>
      </dgm:t>
    </dgm:pt>
    <dgm:pt modelId="{0FF47941-1F2D-4146-822E-DE721B23D51B}" type="parTrans" cxnId="{CE277C88-F230-2743-885E-CABE37F31DA5}">
      <dgm:prSet/>
      <dgm:spPr/>
      <dgm:t>
        <a:bodyPr/>
        <a:lstStyle/>
        <a:p>
          <a:endParaRPr lang="fi-FI"/>
        </a:p>
      </dgm:t>
    </dgm:pt>
    <dgm:pt modelId="{3D10C959-749F-B641-9852-6B0C6FAF4947}" type="sibTrans" cxnId="{CE277C88-F230-2743-885E-CABE37F31DA5}">
      <dgm:prSet/>
      <dgm:spPr/>
      <dgm:t>
        <a:bodyPr/>
        <a:lstStyle/>
        <a:p>
          <a:endParaRPr lang="fi-FI"/>
        </a:p>
      </dgm:t>
    </dgm:pt>
    <dgm:pt modelId="{0F729427-B773-9F48-A8CD-F43724E375D7}">
      <dgm:prSet phldrT="[Teksti]"/>
      <dgm:spPr/>
      <dgm:t>
        <a:bodyPr/>
        <a:lstStyle/>
        <a:p>
          <a:r>
            <a:rPr lang="fi-FI" dirty="0"/>
            <a:t>Työn ja työympäristön suunnittelu 7,10,11§ </a:t>
          </a:r>
        </a:p>
      </dgm:t>
    </dgm:pt>
    <dgm:pt modelId="{81AF9EE1-1CF8-EF4B-A34D-C42B7979A0AF}" type="parTrans" cxnId="{B3C1D6E5-CCBB-B04A-B6A2-2E041C5FE6CE}">
      <dgm:prSet/>
      <dgm:spPr/>
      <dgm:t>
        <a:bodyPr/>
        <a:lstStyle/>
        <a:p>
          <a:endParaRPr lang="fi-FI"/>
        </a:p>
      </dgm:t>
    </dgm:pt>
    <dgm:pt modelId="{7B71299C-EDC2-C449-81B2-EC597F57092A}" type="sibTrans" cxnId="{B3C1D6E5-CCBB-B04A-B6A2-2E041C5FE6CE}">
      <dgm:prSet/>
      <dgm:spPr/>
      <dgm:t>
        <a:bodyPr/>
        <a:lstStyle/>
        <a:p>
          <a:endParaRPr lang="fi-FI"/>
        </a:p>
      </dgm:t>
    </dgm:pt>
    <dgm:pt modelId="{9E9CAE35-A2F0-D04A-B99E-6446EF5045E9}">
      <dgm:prSet phldrT="[Teksti]"/>
      <dgm:spPr/>
      <dgm:t>
        <a:bodyPr/>
        <a:lstStyle/>
        <a:p>
          <a:r>
            <a:rPr lang="fi-FI" dirty="0"/>
            <a:t>Toimenpiteet </a:t>
          </a:r>
          <a:br>
            <a:rPr lang="fi-FI" dirty="0"/>
          </a:br>
          <a:r>
            <a:rPr lang="fi-FI" dirty="0"/>
            <a:t>9,13§</a:t>
          </a:r>
        </a:p>
      </dgm:t>
    </dgm:pt>
    <dgm:pt modelId="{EDAC1309-6AAF-2245-ACC4-65B7CBC8366A}" type="parTrans" cxnId="{B982A1AD-EDF6-244D-8D7A-2C004A414661}">
      <dgm:prSet/>
      <dgm:spPr/>
      <dgm:t>
        <a:bodyPr/>
        <a:lstStyle/>
        <a:p>
          <a:endParaRPr lang="fi-FI"/>
        </a:p>
      </dgm:t>
    </dgm:pt>
    <dgm:pt modelId="{5CF0C58A-9D22-234E-AB19-20A609FF9A7C}" type="sibTrans" cxnId="{B982A1AD-EDF6-244D-8D7A-2C004A414661}">
      <dgm:prSet/>
      <dgm:spPr/>
      <dgm:t>
        <a:bodyPr/>
        <a:lstStyle/>
        <a:p>
          <a:endParaRPr lang="fi-FI"/>
        </a:p>
      </dgm:t>
    </dgm:pt>
    <dgm:pt modelId="{B7E20946-6887-6C44-B254-93B488DC16C5}" type="pres">
      <dgm:prSet presAssocID="{D19319BC-9E7E-464D-9253-9C0138007364}" presName="CompostProcess" presStyleCnt="0">
        <dgm:presLayoutVars>
          <dgm:dir/>
          <dgm:resizeHandles val="exact"/>
        </dgm:presLayoutVars>
      </dgm:prSet>
      <dgm:spPr/>
    </dgm:pt>
    <dgm:pt modelId="{BDB5E328-2CAC-034E-A391-7E752D1B6FA4}" type="pres">
      <dgm:prSet presAssocID="{D19319BC-9E7E-464D-9253-9C0138007364}" presName="arrow" presStyleLbl="bgShp" presStyleIdx="0" presStyleCnt="1"/>
      <dgm:spPr/>
    </dgm:pt>
    <dgm:pt modelId="{7DCB9291-0AA2-0241-87FF-B121F3753D59}" type="pres">
      <dgm:prSet presAssocID="{D19319BC-9E7E-464D-9253-9C0138007364}" presName="linearProcess" presStyleCnt="0"/>
      <dgm:spPr/>
    </dgm:pt>
    <dgm:pt modelId="{A04E83B5-B243-E449-8A60-8764E17438B8}" type="pres">
      <dgm:prSet presAssocID="{06721358-DCE6-4341-BCCE-7C55C3FA4BE4}" presName="textNode" presStyleLbl="node1" presStyleIdx="0" presStyleCnt="3">
        <dgm:presLayoutVars>
          <dgm:bulletEnabled val="1"/>
        </dgm:presLayoutVars>
      </dgm:prSet>
      <dgm:spPr/>
    </dgm:pt>
    <dgm:pt modelId="{94CA3414-B2BA-AF48-B5FC-6EC9A9569849}" type="pres">
      <dgm:prSet presAssocID="{3D10C959-749F-B641-9852-6B0C6FAF4947}" presName="sibTrans" presStyleCnt="0"/>
      <dgm:spPr/>
    </dgm:pt>
    <dgm:pt modelId="{F68818E6-D50C-A14A-8584-B30C50AC66DB}" type="pres">
      <dgm:prSet presAssocID="{0F729427-B773-9F48-A8CD-F43724E375D7}" presName="textNode" presStyleLbl="node1" presStyleIdx="1" presStyleCnt="3">
        <dgm:presLayoutVars>
          <dgm:bulletEnabled val="1"/>
        </dgm:presLayoutVars>
      </dgm:prSet>
      <dgm:spPr/>
    </dgm:pt>
    <dgm:pt modelId="{20FFA239-FA21-D241-8E43-1F13144967FF}" type="pres">
      <dgm:prSet presAssocID="{7B71299C-EDC2-C449-81B2-EC597F57092A}" presName="sibTrans" presStyleCnt="0"/>
      <dgm:spPr/>
    </dgm:pt>
    <dgm:pt modelId="{9E00E45D-5A40-324E-B6C5-A2CD534F632A}" type="pres">
      <dgm:prSet presAssocID="{9E9CAE35-A2F0-D04A-B99E-6446EF5045E9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FCA2285C-553F-874A-9FF2-33C2F38383F0}" type="presOf" srcId="{0F729427-B773-9F48-A8CD-F43724E375D7}" destId="{F68818E6-D50C-A14A-8584-B30C50AC66DB}" srcOrd="0" destOrd="0" presId="urn:microsoft.com/office/officeart/2005/8/layout/hProcess9"/>
    <dgm:cxn modelId="{435A8370-51A0-A843-A048-E6B6082E12D6}" type="presOf" srcId="{9E9CAE35-A2F0-D04A-B99E-6446EF5045E9}" destId="{9E00E45D-5A40-324E-B6C5-A2CD534F632A}" srcOrd="0" destOrd="0" presId="urn:microsoft.com/office/officeart/2005/8/layout/hProcess9"/>
    <dgm:cxn modelId="{CE277C88-F230-2743-885E-CABE37F31DA5}" srcId="{D19319BC-9E7E-464D-9253-9C0138007364}" destId="{06721358-DCE6-4341-BCCE-7C55C3FA4BE4}" srcOrd="0" destOrd="0" parTransId="{0FF47941-1F2D-4146-822E-DE721B23D51B}" sibTransId="{3D10C959-749F-B641-9852-6B0C6FAF4947}"/>
    <dgm:cxn modelId="{34592AAB-80DC-D34D-B774-CFE459808AB1}" type="presOf" srcId="{06721358-DCE6-4341-BCCE-7C55C3FA4BE4}" destId="{A04E83B5-B243-E449-8A60-8764E17438B8}" srcOrd="0" destOrd="0" presId="urn:microsoft.com/office/officeart/2005/8/layout/hProcess9"/>
    <dgm:cxn modelId="{B982A1AD-EDF6-244D-8D7A-2C004A414661}" srcId="{D19319BC-9E7E-464D-9253-9C0138007364}" destId="{9E9CAE35-A2F0-D04A-B99E-6446EF5045E9}" srcOrd="2" destOrd="0" parTransId="{EDAC1309-6AAF-2245-ACC4-65B7CBC8366A}" sibTransId="{5CF0C58A-9D22-234E-AB19-20A609FF9A7C}"/>
    <dgm:cxn modelId="{FD5387DC-B24B-3A49-B0C5-0619EC06C0B5}" type="presOf" srcId="{D19319BC-9E7E-464D-9253-9C0138007364}" destId="{B7E20946-6887-6C44-B254-93B488DC16C5}" srcOrd="0" destOrd="0" presId="urn:microsoft.com/office/officeart/2005/8/layout/hProcess9"/>
    <dgm:cxn modelId="{B3C1D6E5-CCBB-B04A-B6A2-2E041C5FE6CE}" srcId="{D19319BC-9E7E-464D-9253-9C0138007364}" destId="{0F729427-B773-9F48-A8CD-F43724E375D7}" srcOrd="1" destOrd="0" parTransId="{81AF9EE1-1CF8-EF4B-A34D-C42B7979A0AF}" sibTransId="{7B71299C-EDC2-C449-81B2-EC597F57092A}"/>
    <dgm:cxn modelId="{35FD6A55-4274-1A41-9F15-92F6EE002108}" type="presParOf" srcId="{B7E20946-6887-6C44-B254-93B488DC16C5}" destId="{BDB5E328-2CAC-034E-A391-7E752D1B6FA4}" srcOrd="0" destOrd="0" presId="urn:microsoft.com/office/officeart/2005/8/layout/hProcess9"/>
    <dgm:cxn modelId="{85ED59EE-F459-B445-A4C1-FD16F85A1AC7}" type="presParOf" srcId="{B7E20946-6887-6C44-B254-93B488DC16C5}" destId="{7DCB9291-0AA2-0241-87FF-B121F3753D59}" srcOrd="1" destOrd="0" presId="urn:microsoft.com/office/officeart/2005/8/layout/hProcess9"/>
    <dgm:cxn modelId="{D6CB2261-5DDB-5649-86EB-007DDEEF3EC3}" type="presParOf" srcId="{7DCB9291-0AA2-0241-87FF-B121F3753D59}" destId="{A04E83B5-B243-E449-8A60-8764E17438B8}" srcOrd="0" destOrd="0" presId="urn:microsoft.com/office/officeart/2005/8/layout/hProcess9"/>
    <dgm:cxn modelId="{767F22AE-4E55-DE4F-8B17-07494C31A4AC}" type="presParOf" srcId="{7DCB9291-0AA2-0241-87FF-B121F3753D59}" destId="{94CA3414-B2BA-AF48-B5FC-6EC9A9569849}" srcOrd="1" destOrd="0" presId="urn:microsoft.com/office/officeart/2005/8/layout/hProcess9"/>
    <dgm:cxn modelId="{CFC4C936-F7C6-2C48-86E0-883147785688}" type="presParOf" srcId="{7DCB9291-0AA2-0241-87FF-B121F3753D59}" destId="{F68818E6-D50C-A14A-8584-B30C50AC66DB}" srcOrd="2" destOrd="0" presId="urn:microsoft.com/office/officeart/2005/8/layout/hProcess9"/>
    <dgm:cxn modelId="{A6E29B5E-BA1F-5F4B-A8F6-D93649B832EB}" type="presParOf" srcId="{7DCB9291-0AA2-0241-87FF-B121F3753D59}" destId="{20FFA239-FA21-D241-8E43-1F13144967FF}" srcOrd="3" destOrd="0" presId="urn:microsoft.com/office/officeart/2005/8/layout/hProcess9"/>
    <dgm:cxn modelId="{6CDE4359-B90E-7C4F-8188-C0E5795814ED}" type="presParOf" srcId="{7DCB9291-0AA2-0241-87FF-B121F3753D59}" destId="{9E00E45D-5A40-324E-B6C5-A2CD534F632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30E6B6-12FA-2340-A0B9-537F56F4915E}" type="doc">
      <dgm:prSet loTypeId="urn:microsoft.com/office/officeart/2005/8/layout/process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92FB2510-F618-CC41-954E-5F7D8F67AB70}">
      <dgm:prSet phldrT="[Teksti]" custT="1"/>
      <dgm:spPr/>
      <dgm:t>
        <a:bodyPr/>
        <a:lstStyle/>
        <a:p>
          <a:r>
            <a:rPr lang="fi-FI" sz="1800" dirty="0"/>
            <a:t>1. Strategia</a:t>
          </a:r>
        </a:p>
      </dgm:t>
    </dgm:pt>
    <dgm:pt modelId="{4996DF80-2A3F-3D43-8CF2-7D3C099743B8}" type="parTrans" cxnId="{D9AD1F1C-1FCE-4C40-B2E8-63899D5C5219}">
      <dgm:prSet/>
      <dgm:spPr/>
      <dgm:t>
        <a:bodyPr/>
        <a:lstStyle/>
        <a:p>
          <a:endParaRPr lang="fi-FI"/>
        </a:p>
      </dgm:t>
    </dgm:pt>
    <dgm:pt modelId="{65090E1F-BE41-5845-8AB4-8CD2BF79C744}" type="sibTrans" cxnId="{D9AD1F1C-1FCE-4C40-B2E8-63899D5C5219}">
      <dgm:prSet/>
      <dgm:spPr/>
      <dgm:t>
        <a:bodyPr/>
        <a:lstStyle/>
        <a:p>
          <a:endParaRPr lang="fi-FI"/>
        </a:p>
      </dgm:t>
    </dgm:pt>
    <dgm:pt modelId="{E8FA77C1-8E11-2E4E-8C8A-06D30DFFBA41}">
      <dgm:prSet phldrT="[Teksti]" custT="1"/>
      <dgm:spPr/>
      <dgm:t>
        <a:bodyPr/>
        <a:lstStyle/>
        <a:p>
          <a:r>
            <a:rPr lang="fi-FI" sz="1800" dirty="0"/>
            <a:t>Päävastuu: Johto</a:t>
          </a:r>
        </a:p>
      </dgm:t>
    </dgm:pt>
    <dgm:pt modelId="{D252E868-855C-DD42-90C8-3054D673B911}" type="parTrans" cxnId="{BD86CA66-6E31-8246-A569-6070D8212208}">
      <dgm:prSet/>
      <dgm:spPr/>
      <dgm:t>
        <a:bodyPr/>
        <a:lstStyle/>
        <a:p>
          <a:endParaRPr lang="fi-FI"/>
        </a:p>
      </dgm:t>
    </dgm:pt>
    <dgm:pt modelId="{1429351A-46DD-844E-A57E-D011B4F3D4E4}" type="sibTrans" cxnId="{BD86CA66-6E31-8246-A569-6070D8212208}">
      <dgm:prSet/>
      <dgm:spPr/>
      <dgm:t>
        <a:bodyPr/>
        <a:lstStyle/>
        <a:p>
          <a:endParaRPr lang="fi-FI"/>
        </a:p>
      </dgm:t>
    </dgm:pt>
    <dgm:pt modelId="{F7ACB7C1-2AEB-0E41-9202-40A73D7FB71D}">
      <dgm:prSet phldrT="[Teksti]" custT="1"/>
      <dgm:spPr/>
      <dgm:t>
        <a:bodyPr/>
        <a:lstStyle/>
        <a:p>
          <a:r>
            <a:rPr lang="fi-FI" sz="1800" dirty="0"/>
            <a:t>resursointi, seuranta, kehittäminen</a:t>
          </a:r>
        </a:p>
      </dgm:t>
    </dgm:pt>
    <dgm:pt modelId="{32755D22-0E29-2944-80B8-AE2DA22E9755}" type="parTrans" cxnId="{D3D6ADE3-C71D-C043-A11E-3E86144D5897}">
      <dgm:prSet/>
      <dgm:spPr/>
      <dgm:t>
        <a:bodyPr/>
        <a:lstStyle/>
        <a:p>
          <a:endParaRPr lang="fi-FI"/>
        </a:p>
      </dgm:t>
    </dgm:pt>
    <dgm:pt modelId="{32D4C9F6-1636-814D-B28D-E19FA3FE0243}" type="sibTrans" cxnId="{D3D6ADE3-C71D-C043-A11E-3E86144D5897}">
      <dgm:prSet/>
      <dgm:spPr/>
      <dgm:t>
        <a:bodyPr/>
        <a:lstStyle/>
        <a:p>
          <a:endParaRPr lang="fi-FI"/>
        </a:p>
      </dgm:t>
    </dgm:pt>
    <dgm:pt modelId="{3B8F2145-2587-044C-AC9E-314DA189176D}">
      <dgm:prSet phldrT="[Teksti]" custT="1"/>
      <dgm:spPr/>
      <dgm:t>
        <a:bodyPr/>
        <a:lstStyle/>
        <a:p>
          <a:r>
            <a:rPr lang="fi-FI" sz="1800" dirty="0"/>
            <a:t>2. Taktiikka</a:t>
          </a:r>
        </a:p>
      </dgm:t>
    </dgm:pt>
    <dgm:pt modelId="{48B5BFE6-B471-C14A-A999-35FC36D18821}" type="parTrans" cxnId="{E4E8DA81-67C0-514A-9497-E5E8920FA232}">
      <dgm:prSet/>
      <dgm:spPr/>
      <dgm:t>
        <a:bodyPr/>
        <a:lstStyle/>
        <a:p>
          <a:endParaRPr lang="fi-FI"/>
        </a:p>
      </dgm:t>
    </dgm:pt>
    <dgm:pt modelId="{DA983710-1A20-7048-BDFE-8D32F58DF56F}" type="sibTrans" cxnId="{E4E8DA81-67C0-514A-9497-E5E8920FA232}">
      <dgm:prSet/>
      <dgm:spPr/>
      <dgm:t>
        <a:bodyPr/>
        <a:lstStyle/>
        <a:p>
          <a:endParaRPr lang="fi-FI"/>
        </a:p>
      </dgm:t>
    </dgm:pt>
    <dgm:pt modelId="{A9609F09-CD6B-9E4C-88FF-23B3C539F87F}">
      <dgm:prSet phldrT="[Teksti]" custT="1"/>
      <dgm:spPr/>
      <dgm:t>
        <a:bodyPr/>
        <a:lstStyle/>
        <a:p>
          <a:r>
            <a:rPr lang="fi-FI" sz="1800" dirty="0"/>
            <a:t>Päävastuu: Keskijohto</a:t>
          </a:r>
        </a:p>
      </dgm:t>
    </dgm:pt>
    <dgm:pt modelId="{69627BBC-E6D2-2245-BB97-939542459FA8}" type="parTrans" cxnId="{8C0A3FFC-4F28-8444-A209-8DC428CEFBA4}">
      <dgm:prSet/>
      <dgm:spPr/>
      <dgm:t>
        <a:bodyPr/>
        <a:lstStyle/>
        <a:p>
          <a:endParaRPr lang="fi-FI"/>
        </a:p>
      </dgm:t>
    </dgm:pt>
    <dgm:pt modelId="{AC0AB0CF-4102-C84A-A116-770BAC3FA47D}" type="sibTrans" cxnId="{8C0A3FFC-4F28-8444-A209-8DC428CEFBA4}">
      <dgm:prSet/>
      <dgm:spPr/>
      <dgm:t>
        <a:bodyPr/>
        <a:lstStyle/>
        <a:p>
          <a:endParaRPr lang="fi-FI"/>
        </a:p>
      </dgm:t>
    </dgm:pt>
    <dgm:pt modelId="{D8563BEF-805A-B44E-BE0D-9628ABE1938F}">
      <dgm:prSet phldrT="[Teksti]" custT="1"/>
      <dgm:spPr/>
      <dgm:t>
        <a:bodyPr/>
        <a:lstStyle/>
        <a:p>
          <a:r>
            <a:rPr lang="fi-FI" sz="1800" dirty="0"/>
            <a:t>toiminnan organisointi, suunnittelu, ohjeistus, seuranta, kehittäminen</a:t>
          </a:r>
        </a:p>
      </dgm:t>
    </dgm:pt>
    <dgm:pt modelId="{2DB4B4B7-C29D-8040-A686-A135DB95EA93}" type="parTrans" cxnId="{7BF07315-8168-9F4F-A520-F1568CDE2201}">
      <dgm:prSet/>
      <dgm:spPr/>
      <dgm:t>
        <a:bodyPr/>
        <a:lstStyle/>
        <a:p>
          <a:endParaRPr lang="fi-FI"/>
        </a:p>
      </dgm:t>
    </dgm:pt>
    <dgm:pt modelId="{22D1D419-AF32-BD4D-927C-AE6D842D400F}" type="sibTrans" cxnId="{7BF07315-8168-9F4F-A520-F1568CDE2201}">
      <dgm:prSet/>
      <dgm:spPr/>
      <dgm:t>
        <a:bodyPr/>
        <a:lstStyle/>
        <a:p>
          <a:endParaRPr lang="fi-FI"/>
        </a:p>
      </dgm:t>
    </dgm:pt>
    <dgm:pt modelId="{1A8F937D-0AAA-734B-B511-980B2A4DD8E2}">
      <dgm:prSet phldrT="[Teksti]" custT="1"/>
      <dgm:spPr/>
      <dgm:t>
        <a:bodyPr/>
        <a:lstStyle/>
        <a:p>
          <a:r>
            <a:rPr lang="fi-FI" sz="1800" dirty="0"/>
            <a:t>3. Menetelmät</a:t>
          </a:r>
        </a:p>
      </dgm:t>
    </dgm:pt>
    <dgm:pt modelId="{42C652C1-94B0-3542-BD38-376EB5E40541}" type="parTrans" cxnId="{5150A4D0-55B7-9849-83DE-990835A884C2}">
      <dgm:prSet/>
      <dgm:spPr/>
      <dgm:t>
        <a:bodyPr/>
        <a:lstStyle/>
        <a:p>
          <a:endParaRPr lang="fi-FI"/>
        </a:p>
      </dgm:t>
    </dgm:pt>
    <dgm:pt modelId="{8FDE6E8B-68FD-3346-AED4-2CEA74971A43}" type="sibTrans" cxnId="{5150A4D0-55B7-9849-83DE-990835A884C2}">
      <dgm:prSet/>
      <dgm:spPr/>
      <dgm:t>
        <a:bodyPr/>
        <a:lstStyle/>
        <a:p>
          <a:endParaRPr lang="fi-FI"/>
        </a:p>
      </dgm:t>
    </dgm:pt>
    <dgm:pt modelId="{7AA4F194-9C72-DB4A-8B9F-D547F2C10783}">
      <dgm:prSet phldrT="[Teksti]" custT="1"/>
      <dgm:spPr/>
      <dgm:t>
        <a:bodyPr/>
        <a:lstStyle/>
        <a:p>
          <a:r>
            <a:rPr lang="fi-FI" sz="1800" dirty="0"/>
            <a:t>Päävastuu: työnjohto</a:t>
          </a:r>
        </a:p>
      </dgm:t>
    </dgm:pt>
    <dgm:pt modelId="{284AF7F7-D72C-1045-B45D-2B3A0110A3D4}" type="parTrans" cxnId="{C9DADE28-55AD-0C4E-87BC-BFA4DDF0E6E9}">
      <dgm:prSet/>
      <dgm:spPr/>
      <dgm:t>
        <a:bodyPr/>
        <a:lstStyle/>
        <a:p>
          <a:endParaRPr lang="fi-FI"/>
        </a:p>
      </dgm:t>
    </dgm:pt>
    <dgm:pt modelId="{ABF2758D-FFD3-B242-8E4C-625668882DE0}" type="sibTrans" cxnId="{C9DADE28-55AD-0C4E-87BC-BFA4DDF0E6E9}">
      <dgm:prSet/>
      <dgm:spPr/>
      <dgm:t>
        <a:bodyPr/>
        <a:lstStyle/>
        <a:p>
          <a:endParaRPr lang="fi-FI"/>
        </a:p>
      </dgm:t>
    </dgm:pt>
    <dgm:pt modelId="{8B18D9A2-D15B-8D41-AC96-E8A6E8057E37}">
      <dgm:prSet phldrT="[Teksti]" custT="1"/>
      <dgm:spPr/>
      <dgm:t>
        <a:bodyPr/>
        <a:lstStyle/>
        <a:p>
          <a:r>
            <a:rPr lang="fi-FI" sz="1800" dirty="0"/>
            <a:t>ohjaus, valvonta, kehittäminen</a:t>
          </a:r>
        </a:p>
      </dgm:t>
    </dgm:pt>
    <dgm:pt modelId="{D59D2E8D-3C8D-7544-9B68-FE7390F921AE}" type="parTrans" cxnId="{3EC02E64-9B95-9643-A99B-DFAE5754C89A}">
      <dgm:prSet/>
      <dgm:spPr/>
      <dgm:t>
        <a:bodyPr/>
        <a:lstStyle/>
        <a:p>
          <a:endParaRPr lang="fi-FI"/>
        </a:p>
      </dgm:t>
    </dgm:pt>
    <dgm:pt modelId="{D02B999E-FE59-4343-94E5-972C9C32E955}" type="sibTrans" cxnId="{3EC02E64-9B95-9643-A99B-DFAE5754C89A}">
      <dgm:prSet/>
      <dgm:spPr/>
      <dgm:t>
        <a:bodyPr/>
        <a:lstStyle/>
        <a:p>
          <a:endParaRPr lang="fi-FI"/>
        </a:p>
      </dgm:t>
    </dgm:pt>
    <dgm:pt modelId="{71FE6397-0A63-B842-B47C-E4A3908DB8AD}">
      <dgm:prSet custT="1"/>
      <dgm:spPr/>
      <dgm:t>
        <a:bodyPr/>
        <a:lstStyle/>
        <a:p>
          <a:r>
            <a:rPr lang="fi-FI" sz="1800" dirty="0"/>
            <a:t>4. Tekeminen</a:t>
          </a:r>
        </a:p>
      </dgm:t>
    </dgm:pt>
    <dgm:pt modelId="{2CD1890B-25DC-944E-A4EB-17EE49858CDB}" type="parTrans" cxnId="{F17A1EA8-2946-1D41-B1D7-3F159CFD3917}">
      <dgm:prSet/>
      <dgm:spPr/>
      <dgm:t>
        <a:bodyPr/>
        <a:lstStyle/>
        <a:p>
          <a:endParaRPr lang="fi-FI"/>
        </a:p>
      </dgm:t>
    </dgm:pt>
    <dgm:pt modelId="{437CEF88-6A71-284E-94E6-29102D275166}" type="sibTrans" cxnId="{F17A1EA8-2946-1D41-B1D7-3F159CFD3917}">
      <dgm:prSet/>
      <dgm:spPr/>
      <dgm:t>
        <a:bodyPr/>
        <a:lstStyle/>
        <a:p>
          <a:endParaRPr lang="fi-FI"/>
        </a:p>
      </dgm:t>
    </dgm:pt>
    <dgm:pt modelId="{98E02116-805E-FB46-93FB-A5DC63A142EC}">
      <dgm:prSet custT="1"/>
      <dgm:spPr/>
      <dgm:t>
        <a:bodyPr/>
        <a:lstStyle/>
        <a:p>
          <a:r>
            <a:rPr lang="fi-FI" sz="1800" dirty="0"/>
            <a:t>Velvollisuus: Työntekijät</a:t>
          </a:r>
        </a:p>
      </dgm:t>
    </dgm:pt>
    <dgm:pt modelId="{2F7C572D-C068-E041-8E41-5292BE89109A}" type="parTrans" cxnId="{F9A395C9-04EC-C34B-BFBF-FA7F54CC9ED9}">
      <dgm:prSet/>
      <dgm:spPr/>
      <dgm:t>
        <a:bodyPr/>
        <a:lstStyle/>
        <a:p>
          <a:endParaRPr lang="fi-FI"/>
        </a:p>
      </dgm:t>
    </dgm:pt>
    <dgm:pt modelId="{F2C6F0C5-CD7D-A147-A302-2C2A08E05DD0}" type="sibTrans" cxnId="{F9A395C9-04EC-C34B-BFBF-FA7F54CC9ED9}">
      <dgm:prSet/>
      <dgm:spPr/>
      <dgm:t>
        <a:bodyPr/>
        <a:lstStyle/>
        <a:p>
          <a:endParaRPr lang="fi-FI"/>
        </a:p>
      </dgm:t>
    </dgm:pt>
    <dgm:pt modelId="{6726DBA3-F10B-9B4E-A61D-A60590BEC1A1}">
      <dgm:prSet custT="1"/>
      <dgm:spPr/>
      <dgm:t>
        <a:bodyPr/>
        <a:lstStyle/>
        <a:p>
          <a:r>
            <a:rPr lang="fi-FI" sz="1800" dirty="0"/>
            <a:t>määräysten ja ohjeiden noudattaminen, kehittäminen</a:t>
          </a:r>
        </a:p>
      </dgm:t>
    </dgm:pt>
    <dgm:pt modelId="{007F9D4C-6433-3143-B639-33F6AD3D1A9B}" type="parTrans" cxnId="{5E563D88-0089-5A41-A216-B81D71B4D637}">
      <dgm:prSet/>
      <dgm:spPr/>
      <dgm:t>
        <a:bodyPr/>
        <a:lstStyle/>
        <a:p>
          <a:endParaRPr lang="fi-FI"/>
        </a:p>
      </dgm:t>
    </dgm:pt>
    <dgm:pt modelId="{5D8E0945-3396-8A40-8A12-EF57DA24E8F3}" type="sibTrans" cxnId="{5E563D88-0089-5A41-A216-B81D71B4D637}">
      <dgm:prSet/>
      <dgm:spPr/>
      <dgm:t>
        <a:bodyPr/>
        <a:lstStyle/>
        <a:p>
          <a:endParaRPr lang="fi-FI"/>
        </a:p>
      </dgm:t>
    </dgm:pt>
    <dgm:pt modelId="{BFF20B88-2E1A-6847-B885-7436270EC708}" type="pres">
      <dgm:prSet presAssocID="{DE30E6B6-12FA-2340-A0B9-537F56F4915E}" presName="Name0" presStyleCnt="0">
        <dgm:presLayoutVars>
          <dgm:dir/>
          <dgm:animLvl val="lvl"/>
          <dgm:resizeHandles val="exact"/>
        </dgm:presLayoutVars>
      </dgm:prSet>
      <dgm:spPr/>
    </dgm:pt>
    <dgm:pt modelId="{E05B1487-6EE4-7449-823D-D4F7FFD2BF02}" type="pres">
      <dgm:prSet presAssocID="{71FE6397-0A63-B842-B47C-E4A3908DB8AD}" presName="boxAndChildren" presStyleCnt="0"/>
      <dgm:spPr/>
    </dgm:pt>
    <dgm:pt modelId="{5DDE43E3-6BD0-3748-AE78-35AA947AB4ED}" type="pres">
      <dgm:prSet presAssocID="{71FE6397-0A63-B842-B47C-E4A3908DB8AD}" presName="parentTextBox" presStyleLbl="node1" presStyleIdx="0" presStyleCnt="4"/>
      <dgm:spPr/>
    </dgm:pt>
    <dgm:pt modelId="{7D4E7E1A-8337-5042-8DE3-A80E07F7144C}" type="pres">
      <dgm:prSet presAssocID="{71FE6397-0A63-B842-B47C-E4A3908DB8AD}" presName="entireBox" presStyleLbl="node1" presStyleIdx="0" presStyleCnt="4"/>
      <dgm:spPr/>
    </dgm:pt>
    <dgm:pt modelId="{169DAC2B-12B1-B04C-B4DB-A592B0C4D71A}" type="pres">
      <dgm:prSet presAssocID="{71FE6397-0A63-B842-B47C-E4A3908DB8AD}" presName="descendantBox" presStyleCnt="0"/>
      <dgm:spPr/>
    </dgm:pt>
    <dgm:pt modelId="{3573CC4E-1AFD-DA4B-9A86-EA12AEB67220}" type="pres">
      <dgm:prSet presAssocID="{98E02116-805E-FB46-93FB-A5DC63A142EC}" presName="childTextBox" presStyleLbl="fgAccFollowNode1" presStyleIdx="0" presStyleCnt="8" custScaleX="46673" custScaleY="203516" custLinFactNeighborY="-55842">
        <dgm:presLayoutVars>
          <dgm:bulletEnabled val="1"/>
        </dgm:presLayoutVars>
      </dgm:prSet>
      <dgm:spPr/>
    </dgm:pt>
    <dgm:pt modelId="{ED930259-4262-3246-BEC1-AB855D2F100A}" type="pres">
      <dgm:prSet presAssocID="{6726DBA3-F10B-9B4E-A61D-A60590BEC1A1}" presName="childTextBox" presStyleLbl="fgAccFollowNode1" presStyleIdx="1" presStyleCnt="8">
        <dgm:presLayoutVars>
          <dgm:bulletEnabled val="1"/>
        </dgm:presLayoutVars>
      </dgm:prSet>
      <dgm:spPr/>
    </dgm:pt>
    <dgm:pt modelId="{0584F407-4FA6-E644-A932-E71D54C7E7A6}" type="pres">
      <dgm:prSet presAssocID="{8FDE6E8B-68FD-3346-AED4-2CEA74971A43}" presName="sp" presStyleCnt="0"/>
      <dgm:spPr/>
    </dgm:pt>
    <dgm:pt modelId="{AC872D58-D034-0546-AF85-B1E1EA78BEF0}" type="pres">
      <dgm:prSet presAssocID="{1A8F937D-0AAA-734B-B511-980B2A4DD8E2}" presName="arrowAndChildren" presStyleCnt="0"/>
      <dgm:spPr/>
    </dgm:pt>
    <dgm:pt modelId="{162CE2FD-C8D4-C54C-9DC7-5E8563FE1A11}" type="pres">
      <dgm:prSet presAssocID="{1A8F937D-0AAA-734B-B511-980B2A4DD8E2}" presName="parentTextArrow" presStyleLbl="node1" presStyleIdx="0" presStyleCnt="4"/>
      <dgm:spPr/>
    </dgm:pt>
    <dgm:pt modelId="{3C4B58DB-8CD3-D54C-B9B6-363EBDC64864}" type="pres">
      <dgm:prSet presAssocID="{1A8F937D-0AAA-734B-B511-980B2A4DD8E2}" presName="arrow" presStyleLbl="node1" presStyleIdx="1" presStyleCnt="4"/>
      <dgm:spPr/>
    </dgm:pt>
    <dgm:pt modelId="{09092476-00F9-B54E-9703-003E591DC036}" type="pres">
      <dgm:prSet presAssocID="{1A8F937D-0AAA-734B-B511-980B2A4DD8E2}" presName="descendantArrow" presStyleCnt="0"/>
      <dgm:spPr/>
    </dgm:pt>
    <dgm:pt modelId="{58251AAC-0E64-7741-ACC9-E88181A98726}" type="pres">
      <dgm:prSet presAssocID="{7AA4F194-9C72-DB4A-8B9F-D547F2C10783}" presName="childTextArrow" presStyleLbl="fgAccFollowNode1" presStyleIdx="2" presStyleCnt="8" custScaleX="44348" custScaleY="212421" custLinFactNeighborX="-34" custLinFactNeighborY="-53613">
        <dgm:presLayoutVars>
          <dgm:bulletEnabled val="1"/>
        </dgm:presLayoutVars>
      </dgm:prSet>
      <dgm:spPr/>
    </dgm:pt>
    <dgm:pt modelId="{26398ABA-5C5D-FC44-B204-F49E70C8D445}" type="pres">
      <dgm:prSet presAssocID="{8B18D9A2-D15B-8D41-AC96-E8A6E8057E37}" presName="childTextArrow" presStyleLbl="fgAccFollowNode1" presStyleIdx="3" presStyleCnt="8">
        <dgm:presLayoutVars>
          <dgm:bulletEnabled val="1"/>
        </dgm:presLayoutVars>
      </dgm:prSet>
      <dgm:spPr/>
    </dgm:pt>
    <dgm:pt modelId="{4BDE661F-6F91-8249-B7BE-93F204E26A62}" type="pres">
      <dgm:prSet presAssocID="{DA983710-1A20-7048-BDFE-8D32F58DF56F}" presName="sp" presStyleCnt="0"/>
      <dgm:spPr/>
    </dgm:pt>
    <dgm:pt modelId="{7A3DBFFF-C7F8-FA45-8390-E0F090BAB9CB}" type="pres">
      <dgm:prSet presAssocID="{3B8F2145-2587-044C-AC9E-314DA189176D}" presName="arrowAndChildren" presStyleCnt="0"/>
      <dgm:spPr/>
    </dgm:pt>
    <dgm:pt modelId="{63E01575-67BD-8A40-8AF9-F97B08E85D3E}" type="pres">
      <dgm:prSet presAssocID="{3B8F2145-2587-044C-AC9E-314DA189176D}" presName="parentTextArrow" presStyleLbl="node1" presStyleIdx="1" presStyleCnt="4"/>
      <dgm:spPr/>
    </dgm:pt>
    <dgm:pt modelId="{C45FE914-23B8-1848-8084-731353C567EC}" type="pres">
      <dgm:prSet presAssocID="{3B8F2145-2587-044C-AC9E-314DA189176D}" presName="arrow" presStyleLbl="node1" presStyleIdx="2" presStyleCnt="4"/>
      <dgm:spPr/>
    </dgm:pt>
    <dgm:pt modelId="{A0DC8A6B-C829-8943-A199-568F1CACAD90}" type="pres">
      <dgm:prSet presAssocID="{3B8F2145-2587-044C-AC9E-314DA189176D}" presName="descendantArrow" presStyleCnt="0"/>
      <dgm:spPr/>
    </dgm:pt>
    <dgm:pt modelId="{E4A72D23-6A25-A642-A1B3-2A4D3C8D3A99}" type="pres">
      <dgm:prSet presAssocID="{A9609F09-CD6B-9E4C-88FF-23B3C539F87F}" presName="childTextArrow" presStyleLbl="fgAccFollowNode1" presStyleIdx="4" presStyleCnt="8" custScaleX="43536" custScaleY="209261" custLinFactNeighborX="-49" custLinFactNeighborY="-57904">
        <dgm:presLayoutVars>
          <dgm:bulletEnabled val="1"/>
        </dgm:presLayoutVars>
      </dgm:prSet>
      <dgm:spPr/>
    </dgm:pt>
    <dgm:pt modelId="{F38DDBEB-8989-F042-A5F8-4D95D8CEF162}" type="pres">
      <dgm:prSet presAssocID="{D8563BEF-805A-B44E-BE0D-9628ABE1938F}" presName="childTextArrow" presStyleLbl="fgAccFollowNode1" presStyleIdx="5" presStyleCnt="8" custScaleX="191323" custScaleY="116135">
        <dgm:presLayoutVars>
          <dgm:bulletEnabled val="1"/>
        </dgm:presLayoutVars>
      </dgm:prSet>
      <dgm:spPr/>
    </dgm:pt>
    <dgm:pt modelId="{74BE3DB1-9B5C-854A-992F-A3DC19D7FF41}" type="pres">
      <dgm:prSet presAssocID="{65090E1F-BE41-5845-8AB4-8CD2BF79C744}" presName="sp" presStyleCnt="0"/>
      <dgm:spPr/>
    </dgm:pt>
    <dgm:pt modelId="{D9D04B92-0D7B-CE46-9B3B-0220B3D33F10}" type="pres">
      <dgm:prSet presAssocID="{92FB2510-F618-CC41-954E-5F7D8F67AB70}" presName="arrowAndChildren" presStyleCnt="0"/>
      <dgm:spPr/>
    </dgm:pt>
    <dgm:pt modelId="{A47702E7-948E-AE42-83BA-97B829E82884}" type="pres">
      <dgm:prSet presAssocID="{92FB2510-F618-CC41-954E-5F7D8F67AB70}" presName="parentTextArrow" presStyleLbl="node1" presStyleIdx="2" presStyleCnt="4"/>
      <dgm:spPr/>
    </dgm:pt>
    <dgm:pt modelId="{9241E539-C2B9-704B-8FC0-B2A25697E008}" type="pres">
      <dgm:prSet presAssocID="{92FB2510-F618-CC41-954E-5F7D8F67AB70}" presName="arrow" presStyleLbl="node1" presStyleIdx="3" presStyleCnt="4"/>
      <dgm:spPr/>
    </dgm:pt>
    <dgm:pt modelId="{22EE6C72-B80E-5143-9276-2BDB8574594F}" type="pres">
      <dgm:prSet presAssocID="{92FB2510-F618-CC41-954E-5F7D8F67AB70}" presName="descendantArrow" presStyleCnt="0"/>
      <dgm:spPr/>
    </dgm:pt>
    <dgm:pt modelId="{FF52FD47-4346-234A-BC0F-3A6B6CAB6729}" type="pres">
      <dgm:prSet presAssocID="{E8FA77C1-8E11-2E4E-8C8A-06D30DFFBA41}" presName="childTextArrow" presStyleLbl="fgAccFollowNode1" presStyleIdx="6" presStyleCnt="8" custScaleX="43558" custScaleY="219704" custLinFactNeighborX="-30" custLinFactNeighborY="-53777">
        <dgm:presLayoutVars>
          <dgm:bulletEnabled val="1"/>
        </dgm:presLayoutVars>
      </dgm:prSet>
      <dgm:spPr/>
    </dgm:pt>
    <dgm:pt modelId="{40E9C6AC-4A13-3D49-91A7-401B65B2C978}" type="pres">
      <dgm:prSet presAssocID="{F7ACB7C1-2AEB-0E41-9202-40A73D7FB71D}" presName="childTextArrow" presStyleLbl="fgAccFollowNode1" presStyleIdx="7" presStyleCnt="8">
        <dgm:presLayoutVars>
          <dgm:bulletEnabled val="1"/>
        </dgm:presLayoutVars>
      </dgm:prSet>
      <dgm:spPr/>
    </dgm:pt>
  </dgm:ptLst>
  <dgm:cxnLst>
    <dgm:cxn modelId="{5D5D7A0B-BCD8-514B-9C5D-5370C2BB9F18}" type="presOf" srcId="{6726DBA3-F10B-9B4E-A61D-A60590BEC1A1}" destId="{ED930259-4262-3246-BEC1-AB855D2F100A}" srcOrd="0" destOrd="0" presId="urn:microsoft.com/office/officeart/2005/8/layout/process4"/>
    <dgm:cxn modelId="{BDDECC0D-492F-CA4F-9D93-0439CC707E10}" type="presOf" srcId="{8B18D9A2-D15B-8D41-AC96-E8A6E8057E37}" destId="{26398ABA-5C5D-FC44-B204-F49E70C8D445}" srcOrd="0" destOrd="0" presId="urn:microsoft.com/office/officeart/2005/8/layout/process4"/>
    <dgm:cxn modelId="{E14FDC0D-91D3-C044-9EAF-7286BCD81EA3}" type="presOf" srcId="{7AA4F194-9C72-DB4A-8B9F-D547F2C10783}" destId="{58251AAC-0E64-7741-ACC9-E88181A98726}" srcOrd="0" destOrd="0" presId="urn:microsoft.com/office/officeart/2005/8/layout/process4"/>
    <dgm:cxn modelId="{7BF07315-8168-9F4F-A520-F1568CDE2201}" srcId="{3B8F2145-2587-044C-AC9E-314DA189176D}" destId="{D8563BEF-805A-B44E-BE0D-9628ABE1938F}" srcOrd="1" destOrd="0" parTransId="{2DB4B4B7-C29D-8040-A686-A135DB95EA93}" sibTransId="{22D1D419-AF32-BD4D-927C-AE6D842D400F}"/>
    <dgm:cxn modelId="{D9AD1F1C-1FCE-4C40-B2E8-63899D5C5219}" srcId="{DE30E6B6-12FA-2340-A0B9-537F56F4915E}" destId="{92FB2510-F618-CC41-954E-5F7D8F67AB70}" srcOrd="0" destOrd="0" parTransId="{4996DF80-2A3F-3D43-8CF2-7D3C099743B8}" sibTransId="{65090E1F-BE41-5845-8AB4-8CD2BF79C744}"/>
    <dgm:cxn modelId="{C9DADE28-55AD-0C4E-87BC-BFA4DDF0E6E9}" srcId="{1A8F937D-0AAA-734B-B511-980B2A4DD8E2}" destId="{7AA4F194-9C72-DB4A-8B9F-D547F2C10783}" srcOrd="0" destOrd="0" parTransId="{284AF7F7-D72C-1045-B45D-2B3A0110A3D4}" sibTransId="{ABF2758D-FFD3-B242-8E4C-625668882DE0}"/>
    <dgm:cxn modelId="{0832F130-840E-4945-B8DD-546D5930A1D9}" type="presOf" srcId="{DE30E6B6-12FA-2340-A0B9-537F56F4915E}" destId="{BFF20B88-2E1A-6847-B885-7436270EC708}" srcOrd="0" destOrd="0" presId="urn:microsoft.com/office/officeart/2005/8/layout/process4"/>
    <dgm:cxn modelId="{F7DC3A3D-678A-F84C-85EF-B1CD839AFE63}" type="presOf" srcId="{3B8F2145-2587-044C-AC9E-314DA189176D}" destId="{63E01575-67BD-8A40-8AF9-F97B08E85D3E}" srcOrd="0" destOrd="0" presId="urn:microsoft.com/office/officeart/2005/8/layout/process4"/>
    <dgm:cxn modelId="{3EC02E64-9B95-9643-A99B-DFAE5754C89A}" srcId="{1A8F937D-0AAA-734B-B511-980B2A4DD8E2}" destId="{8B18D9A2-D15B-8D41-AC96-E8A6E8057E37}" srcOrd="1" destOrd="0" parTransId="{D59D2E8D-3C8D-7544-9B68-FE7390F921AE}" sibTransId="{D02B999E-FE59-4343-94E5-972C9C32E955}"/>
    <dgm:cxn modelId="{BD86CA66-6E31-8246-A569-6070D8212208}" srcId="{92FB2510-F618-CC41-954E-5F7D8F67AB70}" destId="{E8FA77C1-8E11-2E4E-8C8A-06D30DFFBA41}" srcOrd="0" destOrd="0" parTransId="{D252E868-855C-DD42-90C8-3054D673B911}" sibTransId="{1429351A-46DD-844E-A57E-D011B4F3D4E4}"/>
    <dgm:cxn modelId="{A256E750-7159-DE4B-86C5-31E890548AA7}" type="presOf" srcId="{92FB2510-F618-CC41-954E-5F7D8F67AB70}" destId="{9241E539-C2B9-704B-8FC0-B2A25697E008}" srcOrd="1" destOrd="0" presId="urn:microsoft.com/office/officeart/2005/8/layout/process4"/>
    <dgm:cxn modelId="{475EEB58-D9C4-194B-B59A-105B1E105A2D}" type="presOf" srcId="{F7ACB7C1-2AEB-0E41-9202-40A73D7FB71D}" destId="{40E9C6AC-4A13-3D49-91A7-401B65B2C978}" srcOrd="0" destOrd="0" presId="urn:microsoft.com/office/officeart/2005/8/layout/process4"/>
    <dgm:cxn modelId="{E4E8DA81-67C0-514A-9497-E5E8920FA232}" srcId="{DE30E6B6-12FA-2340-A0B9-537F56F4915E}" destId="{3B8F2145-2587-044C-AC9E-314DA189176D}" srcOrd="1" destOrd="0" parTransId="{48B5BFE6-B471-C14A-A999-35FC36D18821}" sibTransId="{DA983710-1A20-7048-BDFE-8D32F58DF56F}"/>
    <dgm:cxn modelId="{5E563D88-0089-5A41-A216-B81D71B4D637}" srcId="{71FE6397-0A63-B842-B47C-E4A3908DB8AD}" destId="{6726DBA3-F10B-9B4E-A61D-A60590BEC1A1}" srcOrd="1" destOrd="0" parTransId="{007F9D4C-6433-3143-B639-33F6AD3D1A9B}" sibTransId="{5D8E0945-3396-8A40-8A12-EF57DA24E8F3}"/>
    <dgm:cxn modelId="{5E903B98-01C0-C64F-9796-5BC4E4575A89}" type="presOf" srcId="{3B8F2145-2587-044C-AC9E-314DA189176D}" destId="{C45FE914-23B8-1848-8084-731353C567EC}" srcOrd="1" destOrd="0" presId="urn:microsoft.com/office/officeart/2005/8/layout/process4"/>
    <dgm:cxn modelId="{A0FCB3A0-CBE8-AE4D-96D4-C541626B7CC9}" type="presOf" srcId="{D8563BEF-805A-B44E-BE0D-9628ABE1938F}" destId="{F38DDBEB-8989-F042-A5F8-4D95D8CEF162}" srcOrd="0" destOrd="0" presId="urn:microsoft.com/office/officeart/2005/8/layout/process4"/>
    <dgm:cxn modelId="{F78E1AA5-84F7-6746-A379-54800FD51A5A}" type="presOf" srcId="{92FB2510-F618-CC41-954E-5F7D8F67AB70}" destId="{A47702E7-948E-AE42-83BA-97B829E82884}" srcOrd="0" destOrd="0" presId="urn:microsoft.com/office/officeart/2005/8/layout/process4"/>
    <dgm:cxn modelId="{F17A1EA8-2946-1D41-B1D7-3F159CFD3917}" srcId="{DE30E6B6-12FA-2340-A0B9-537F56F4915E}" destId="{71FE6397-0A63-B842-B47C-E4A3908DB8AD}" srcOrd="3" destOrd="0" parTransId="{2CD1890B-25DC-944E-A4EB-17EE49858CDB}" sibTransId="{437CEF88-6A71-284E-94E6-29102D275166}"/>
    <dgm:cxn modelId="{574622B2-0CB0-2445-B959-1434C6F77570}" type="presOf" srcId="{71FE6397-0A63-B842-B47C-E4A3908DB8AD}" destId="{7D4E7E1A-8337-5042-8DE3-A80E07F7144C}" srcOrd="1" destOrd="0" presId="urn:microsoft.com/office/officeart/2005/8/layout/process4"/>
    <dgm:cxn modelId="{8EFB43C4-EC21-0042-BADA-4DB03C54394B}" type="presOf" srcId="{1A8F937D-0AAA-734B-B511-980B2A4DD8E2}" destId="{162CE2FD-C8D4-C54C-9DC7-5E8563FE1A11}" srcOrd="0" destOrd="0" presId="urn:microsoft.com/office/officeart/2005/8/layout/process4"/>
    <dgm:cxn modelId="{87AB8AC9-85C7-5945-9465-5778B5AC5986}" type="presOf" srcId="{71FE6397-0A63-B842-B47C-E4A3908DB8AD}" destId="{5DDE43E3-6BD0-3748-AE78-35AA947AB4ED}" srcOrd="0" destOrd="0" presId="urn:microsoft.com/office/officeart/2005/8/layout/process4"/>
    <dgm:cxn modelId="{F9A395C9-04EC-C34B-BFBF-FA7F54CC9ED9}" srcId="{71FE6397-0A63-B842-B47C-E4A3908DB8AD}" destId="{98E02116-805E-FB46-93FB-A5DC63A142EC}" srcOrd="0" destOrd="0" parTransId="{2F7C572D-C068-E041-8E41-5292BE89109A}" sibTransId="{F2C6F0C5-CD7D-A147-A302-2C2A08E05DD0}"/>
    <dgm:cxn modelId="{59CFD4CC-609D-E841-8C34-BE294562F66B}" type="presOf" srcId="{98E02116-805E-FB46-93FB-A5DC63A142EC}" destId="{3573CC4E-1AFD-DA4B-9A86-EA12AEB67220}" srcOrd="0" destOrd="0" presId="urn:microsoft.com/office/officeart/2005/8/layout/process4"/>
    <dgm:cxn modelId="{62AE36CD-5E3B-A648-89C4-BC7E4581BEB5}" type="presOf" srcId="{E8FA77C1-8E11-2E4E-8C8A-06D30DFFBA41}" destId="{FF52FD47-4346-234A-BC0F-3A6B6CAB6729}" srcOrd="0" destOrd="0" presId="urn:microsoft.com/office/officeart/2005/8/layout/process4"/>
    <dgm:cxn modelId="{5150A4D0-55B7-9849-83DE-990835A884C2}" srcId="{DE30E6B6-12FA-2340-A0B9-537F56F4915E}" destId="{1A8F937D-0AAA-734B-B511-980B2A4DD8E2}" srcOrd="2" destOrd="0" parTransId="{42C652C1-94B0-3542-BD38-376EB5E40541}" sibTransId="{8FDE6E8B-68FD-3346-AED4-2CEA74971A43}"/>
    <dgm:cxn modelId="{D3D6ADE3-C71D-C043-A11E-3E86144D5897}" srcId="{92FB2510-F618-CC41-954E-5F7D8F67AB70}" destId="{F7ACB7C1-2AEB-0E41-9202-40A73D7FB71D}" srcOrd="1" destOrd="0" parTransId="{32755D22-0E29-2944-80B8-AE2DA22E9755}" sibTransId="{32D4C9F6-1636-814D-B28D-E19FA3FE0243}"/>
    <dgm:cxn modelId="{CA8772EB-EFD3-E44D-BB08-CF1D6C1F4FDA}" type="presOf" srcId="{1A8F937D-0AAA-734B-B511-980B2A4DD8E2}" destId="{3C4B58DB-8CD3-D54C-B9B6-363EBDC64864}" srcOrd="1" destOrd="0" presId="urn:microsoft.com/office/officeart/2005/8/layout/process4"/>
    <dgm:cxn modelId="{E975FEFA-2E4A-D24F-B5FD-CDA74F722F13}" type="presOf" srcId="{A9609F09-CD6B-9E4C-88FF-23B3C539F87F}" destId="{E4A72D23-6A25-A642-A1B3-2A4D3C8D3A99}" srcOrd="0" destOrd="0" presId="urn:microsoft.com/office/officeart/2005/8/layout/process4"/>
    <dgm:cxn modelId="{8C0A3FFC-4F28-8444-A209-8DC428CEFBA4}" srcId="{3B8F2145-2587-044C-AC9E-314DA189176D}" destId="{A9609F09-CD6B-9E4C-88FF-23B3C539F87F}" srcOrd="0" destOrd="0" parTransId="{69627BBC-E6D2-2245-BB97-939542459FA8}" sibTransId="{AC0AB0CF-4102-C84A-A116-770BAC3FA47D}"/>
    <dgm:cxn modelId="{2231B5C4-140F-814C-A705-2F56703B1722}" type="presParOf" srcId="{BFF20B88-2E1A-6847-B885-7436270EC708}" destId="{E05B1487-6EE4-7449-823D-D4F7FFD2BF02}" srcOrd="0" destOrd="0" presId="urn:microsoft.com/office/officeart/2005/8/layout/process4"/>
    <dgm:cxn modelId="{A2F97CD5-6212-9842-B596-FA1870D6E8D3}" type="presParOf" srcId="{E05B1487-6EE4-7449-823D-D4F7FFD2BF02}" destId="{5DDE43E3-6BD0-3748-AE78-35AA947AB4ED}" srcOrd="0" destOrd="0" presId="urn:microsoft.com/office/officeart/2005/8/layout/process4"/>
    <dgm:cxn modelId="{5D09A4F3-B78B-FF4C-8554-D414E6F0F6FD}" type="presParOf" srcId="{E05B1487-6EE4-7449-823D-D4F7FFD2BF02}" destId="{7D4E7E1A-8337-5042-8DE3-A80E07F7144C}" srcOrd="1" destOrd="0" presId="urn:microsoft.com/office/officeart/2005/8/layout/process4"/>
    <dgm:cxn modelId="{DDA29F47-89D6-0C44-B9E8-6B488E10B5B6}" type="presParOf" srcId="{E05B1487-6EE4-7449-823D-D4F7FFD2BF02}" destId="{169DAC2B-12B1-B04C-B4DB-A592B0C4D71A}" srcOrd="2" destOrd="0" presId="urn:microsoft.com/office/officeart/2005/8/layout/process4"/>
    <dgm:cxn modelId="{08E32BC9-45AB-E047-936B-6B9056DCE916}" type="presParOf" srcId="{169DAC2B-12B1-B04C-B4DB-A592B0C4D71A}" destId="{3573CC4E-1AFD-DA4B-9A86-EA12AEB67220}" srcOrd="0" destOrd="0" presId="urn:microsoft.com/office/officeart/2005/8/layout/process4"/>
    <dgm:cxn modelId="{790AD828-53C2-D645-BC40-D9408F058390}" type="presParOf" srcId="{169DAC2B-12B1-B04C-B4DB-A592B0C4D71A}" destId="{ED930259-4262-3246-BEC1-AB855D2F100A}" srcOrd="1" destOrd="0" presId="urn:microsoft.com/office/officeart/2005/8/layout/process4"/>
    <dgm:cxn modelId="{CE5FA396-38A9-0040-B0D6-B9CCBEF38FC1}" type="presParOf" srcId="{BFF20B88-2E1A-6847-B885-7436270EC708}" destId="{0584F407-4FA6-E644-A932-E71D54C7E7A6}" srcOrd="1" destOrd="0" presId="urn:microsoft.com/office/officeart/2005/8/layout/process4"/>
    <dgm:cxn modelId="{98EB2AC4-2750-5D4B-B4D1-B9E956A7AF5D}" type="presParOf" srcId="{BFF20B88-2E1A-6847-B885-7436270EC708}" destId="{AC872D58-D034-0546-AF85-B1E1EA78BEF0}" srcOrd="2" destOrd="0" presId="urn:microsoft.com/office/officeart/2005/8/layout/process4"/>
    <dgm:cxn modelId="{19512F98-AFDB-2A44-B6F8-34EE3BD44BA2}" type="presParOf" srcId="{AC872D58-D034-0546-AF85-B1E1EA78BEF0}" destId="{162CE2FD-C8D4-C54C-9DC7-5E8563FE1A11}" srcOrd="0" destOrd="0" presId="urn:microsoft.com/office/officeart/2005/8/layout/process4"/>
    <dgm:cxn modelId="{612EB30F-F64A-2144-9652-41F7ADA6FBD1}" type="presParOf" srcId="{AC872D58-D034-0546-AF85-B1E1EA78BEF0}" destId="{3C4B58DB-8CD3-D54C-B9B6-363EBDC64864}" srcOrd="1" destOrd="0" presId="urn:microsoft.com/office/officeart/2005/8/layout/process4"/>
    <dgm:cxn modelId="{03B90923-1098-3D44-8106-F10BE9C97194}" type="presParOf" srcId="{AC872D58-D034-0546-AF85-B1E1EA78BEF0}" destId="{09092476-00F9-B54E-9703-003E591DC036}" srcOrd="2" destOrd="0" presId="urn:microsoft.com/office/officeart/2005/8/layout/process4"/>
    <dgm:cxn modelId="{81FB0BC1-F99E-E34A-AA34-8C8D77D9F774}" type="presParOf" srcId="{09092476-00F9-B54E-9703-003E591DC036}" destId="{58251AAC-0E64-7741-ACC9-E88181A98726}" srcOrd="0" destOrd="0" presId="urn:microsoft.com/office/officeart/2005/8/layout/process4"/>
    <dgm:cxn modelId="{A0B5524A-01B0-E442-805D-7A4A2FCEB2E8}" type="presParOf" srcId="{09092476-00F9-B54E-9703-003E591DC036}" destId="{26398ABA-5C5D-FC44-B204-F49E70C8D445}" srcOrd="1" destOrd="0" presId="urn:microsoft.com/office/officeart/2005/8/layout/process4"/>
    <dgm:cxn modelId="{7600684B-8C06-AE49-9D34-118C4C949977}" type="presParOf" srcId="{BFF20B88-2E1A-6847-B885-7436270EC708}" destId="{4BDE661F-6F91-8249-B7BE-93F204E26A62}" srcOrd="3" destOrd="0" presId="urn:microsoft.com/office/officeart/2005/8/layout/process4"/>
    <dgm:cxn modelId="{A0D33A80-BCE1-7F40-86C2-7A998B113CDE}" type="presParOf" srcId="{BFF20B88-2E1A-6847-B885-7436270EC708}" destId="{7A3DBFFF-C7F8-FA45-8390-E0F090BAB9CB}" srcOrd="4" destOrd="0" presId="urn:microsoft.com/office/officeart/2005/8/layout/process4"/>
    <dgm:cxn modelId="{B9BC5B01-162B-BD46-BBB5-B72C11D8CD55}" type="presParOf" srcId="{7A3DBFFF-C7F8-FA45-8390-E0F090BAB9CB}" destId="{63E01575-67BD-8A40-8AF9-F97B08E85D3E}" srcOrd="0" destOrd="0" presId="urn:microsoft.com/office/officeart/2005/8/layout/process4"/>
    <dgm:cxn modelId="{381F2038-7BE2-BB4D-8CA0-73D014F9B693}" type="presParOf" srcId="{7A3DBFFF-C7F8-FA45-8390-E0F090BAB9CB}" destId="{C45FE914-23B8-1848-8084-731353C567EC}" srcOrd="1" destOrd="0" presId="urn:microsoft.com/office/officeart/2005/8/layout/process4"/>
    <dgm:cxn modelId="{BB8E9613-F92B-2A4D-AFA4-2AAD570FFD3D}" type="presParOf" srcId="{7A3DBFFF-C7F8-FA45-8390-E0F090BAB9CB}" destId="{A0DC8A6B-C829-8943-A199-568F1CACAD90}" srcOrd="2" destOrd="0" presId="urn:microsoft.com/office/officeart/2005/8/layout/process4"/>
    <dgm:cxn modelId="{270A157A-612D-8648-B981-0753B2FFE063}" type="presParOf" srcId="{A0DC8A6B-C829-8943-A199-568F1CACAD90}" destId="{E4A72D23-6A25-A642-A1B3-2A4D3C8D3A99}" srcOrd="0" destOrd="0" presId="urn:microsoft.com/office/officeart/2005/8/layout/process4"/>
    <dgm:cxn modelId="{E34C99C9-4964-E44A-95FC-D378D8D1CE81}" type="presParOf" srcId="{A0DC8A6B-C829-8943-A199-568F1CACAD90}" destId="{F38DDBEB-8989-F042-A5F8-4D95D8CEF162}" srcOrd="1" destOrd="0" presId="urn:microsoft.com/office/officeart/2005/8/layout/process4"/>
    <dgm:cxn modelId="{BA082188-BE29-214F-A8B8-E0F0532F22B1}" type="presParOf" srcId="{BFF20B88-2E1A-6847-B885-7436270EC708}" destId="{74BE3DB1-9B5C-854A-992F-A3DC19D7FF41}" srcOrd="5" destOrd="0" presId="urn:microsoft.com/office/officeart/2005/8/layout/process4"/>
    <dgm:cxn modelId="{EE3DDC21-27ED-924A-8DAC-8AC7976CB76A}" type="presParOf" srcId="{BFF20B88-2E1A-6847-B885-7436270EC708}" destId="{D9D04B92-0D7B-CE46-9B3B-0220B3D33F10}" srcOrd="6" destOrd="0" presId="urn:microsoft.com/office/officeart/2005/8/layout/process4"/>
    <dgm:cxn modelId="{85FFAA12-F854-AD42-A9F2-90E259BC41FF}" type="presParOf" srcId="{D9D04B92-0D7B-CE46-9B3B-0220B3D33F10}" destId="{A47702E7-948E-AE42-83BA-97B829E82884}" srcOrd="0" destOrd="0" presId="urn:microsoft.com/office/officeart/2005/8/layout/process4"/>
    <dgm:cxn modelId="{D5D50358-BDC4-514D-8E5D-BE0EB8987E61}" type="presParOf" srcId="{D9D04B92-0D7B-CE46-9B3B-0220B3D33F10}" destId="{9241E539-C2B9-704B-8FC0-B2A25697E008}" srcOrd="1" destOrd="0" presId="urn:microsoft.com/office/officeart/2005/8/layout/process4"/>
    <dgm:cxn modelId="{730BE18E-15B6-B946-A4E0-25FB5589EEC8}" type="presParOf" srcId="{D9D04B92-0D7B-CE46-9B3B-0220B3D33F10}" destId="{22EE6C72-B80E-5143-9276-2BDB8574594F}" srcOrd="2" destOrd="0" presId="urn:microsoft.com/office/officeart/2005/8/layout/process4"/>
    <dgm:cxn modelId="{374FDC03-7E10-C84B-9870-3DD50F49CD08}" type="presParOf" srcId="{22EE6C72-B80E-5143-9276-2BDB8574594F}" destId="{FF52FD47-4346-234A-BC0F-3A6B6CAB6729}" srcOrd="0" destOrd="0" presId="urn:microsoft.com/office/officeart/2005/8/layout/process4"/>
    <dgm:cxn modelId="{E1632FED-1D4F-844F-A733-A5B60728E33F}" type="presParOf" srcId="{22EE6C72-B80E-5143-9276-2BDB8574594F}" destId="{40E9C6AC-4A13-3D49-91A7-401B65B2C978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E2EF1BD-7029-CD4F-ACBC-429F674B0497}" type="doc">
      <dgm:prSet loTypeId="urn:microsoft.com/office/officeart/2005/8/layout/vList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107C08E-CBC3-E048-8C61-7182BDBC405D}">
      <dgm:prSet phldrT="[Teksti]"/>
      <dgm:spPr/>
      <dgm:t>
        <a:bodyPr/>
        <a:lstStyle/>
        <a:p>
          <a:r>
            <a:rPr lang="fi-FI" dirty="0"/>
            <a:t>HR</a:t>
          </a:r>
        </a:p>
      </dgm:t>
    </dgm:pt>
    <dgm:pt modelId="{A827B4F3-E19C-9940-8716-70DF5D73DB6F}" type="parTrans" cxnId="{D92FAE31-1BF6-3442-8642-E403A7824AB9}">
      <dgm:prSet/>
      <dgm:spPr/>
      <dgm:t>
        <a:bodyPr/>
        <a:lstStyle/>
        <a:p>
          <a:endParaRPr lang="fi-FI"/>
        </a:p>
      </dgm:t>
    </dgm:pt>
    <dgm:pt modelId="{1D5BB70E-368E-494B-859E-D1F1ECEA0F05}" type="sibTrans" cxnId="{D92FAE31-1BF6-3442-8642-E403A7824AB9}">
      <dgm:prSet/>
      <dgm:spPr/>
      <dgm:t>
        <a:bodyPr/>
        <a:lstStyle/>
        <a:p>
          <a:endParaRPr lang="fi-FI"/>
        </a:p>
      </dgm:t>
    </dgm:pt>
    <dgm:pt modelId="{94AABD9E-C719-A447-B958-EF05F78285B7}">
      <dgm:prSet phldrT="[Teksti]"/>
      <dgm:spPr/>
      <dgm:t>
        <a:bodyPr/>
        <a:lstStyle/>
        <a:p>
          <a:r>
            <a:rPr lang="fi-FI" dirty="0"/>
            <a:t>Työterveyshuolto</a:t>
          </a:r>
        </a:p>
      </dgm:t>
    </dgm:pt>
    <dgm:pt modelId="{F2F3B8C3-03BF-DC48-B3A5-62E2EC7FFC2B}" type="parTrans" cxnId="{BBE7F28B-CF90-3342-B3A2-CDD0D7E68BB1}">
      <dgm:prSet/>
      <dgm:spPr/>
      <dgm:t>
        <a:bodyPr/>
        <a:lstStyle/>
        <a:p>
          <a:endParaRPr lang="fi-FI"/>
        </a:p>
      </dgm:t>
    </dgm:pt>
    <dgm:pt modelId="{3FD0A53A-355E-0148-A091-89F4458772D5}" type="sibTrans" cxnId="{BBE7F28B-CF90-3342-B3A2-CDD0D7E68BB1}">
      <dgm:prSet/>
      <dgm:spPr/>
      <dgm:t>
        <a:bodyPr/>
        <a:lstStyle/>
        <a:p>
          <a:endParaRPr lang="fi-FI"/>
        </a:p>
      </dgm:t>
    </dgm:pt>
    <dgm:pt modelId="{22DB64D8-C39B-C040-89C8-D5F68ED91CF2}">
      <dgm:prSet phldrT="[Teksti]"/>
      <dgm:spPr/>
      <dgm:t>
        <a:bodyPr/>
        <a:lstStyle/>
        <a:p>
          <a:r>
            <a:rPr lang="fi-FI" dirty="0"/>
            <a:t>Työsuojeluorganisaatio</a:t>
          </a:r>
        </a:p>
      </dgm:t>
    </dgm:pt>
    <dgm:pt modelId="{6B48E1E6-B13D-5D44-9FC6-58A833A14960}" type="parTrans" cxnId="{1F45FE2E-8EDD-B947-A48D-93E7D2FA9CA4}">
      <dgm:prSet/>
      <dgm:spPr/>
      <dgm:t>
        <a:bodyPr/>
        <a:lstStyle/>
        <a:p>
          <a:endParaRPr lang="fi-FI"/>
        </a:p>
      </dgm:t>
    </dgm:pt>
    <dgm:pt modelId="{481660A0-D5B9-064D-AF49-41B9074FDD24}" type="sibTrans" cxnId="{1F45FE2E-8EDD-B947-A48D-93E7D2FA9CA4}">
      <dgm:prSet/>
      <dgm:spPr/>
      <dgm:t>
        <a:bodyPr/>
        <a:lstStyle/>
        <a:p>
          <a:endParaRPr lang="fi-FI"/>
        </a:p>
      </dgm:t>
    </dgm:pt>
    <dgm:pt modelId="{ED63EAD5-1546-8F46-A31E-81E3D39EA9E5}">
      <dgm:prSet phldrT="[Teksti]"/>
      <dgm:spPr/>
      <dgm:t>
        <a:bodyPr/>
        <a:lstStyle/>
        <a:p>
          <a:r>
            <a:rPr lang="fi-FI" dirty="0"/>
            <a:t>Ulkopuoliset asiantuntijat</a:t>
          </a:r>
        </a:p>
      </dgm:t>
    </dgm:pt>
    <dgm:pt modelId="{D5C58F25-E6CF-7445-8494-47080266D176}" type="parTrans" cxnId="{2E1FEE52-AD05-CC4D-8454-AB493635B2EB}">
      <dgm:prSet/>
      <dgm:spPr/>
      <dgm:t>
        <a:bodyPr/>
        <a:lstStyle/>
        <a:p>
          <a:endParaRPr lang="fi-FI"/>
        </a:p>
      </dgm:t>
    </dgm:pt>
    <dgm:pt modelId="{E3E24797-945F-B843-A2FD-B265B5153DCE}" type="sibTrans" cxnId="{2E1FEE52-AD05-CC4D-8454-AB493635B2EB}">
      <dgm:prSet/>
      <dgm:spPr/>
      <dgm:t>
        <a:bodyPr/>
        <a:lstStyle/>
        <a:p>
          <a:endParaRPr lang="fi-FI"/>
        </a:p>
      </dgm:t>
    </dgm:pt>
    <dgm:pt modelId="{4AC42F5E-3D5E-6643-9329-1DB1757B2645}">
      <dgm:prSet/>
      <dgm:spPr/>
      <dgm:t>
        <a:bodyPr/>
        <a:lstStyle/>
        <a:p>
          <a:r>
            <a:rPr lang="fi-FI" dirty="0"/>
            <a:t>Suunnittelijat</a:t>
          </a:r>
        </a:p>
      </dgm:t>
    </dgm:pt>
    <dgm:pt modelId="{B8AF317C-013F-C44A-9720-18684E980FDA}" type="parTrans" cxnId="{D6E60290-CAF2-5443-BCC5-A1B8F5B3F270}">
      <dgm:prSet/>
      <dgm:spPr/>
      <dgm:t>
        <a:bodyPr/>
        <a:lstStyle/>
        <a:p>
          <a:endParaRPr lang="fi-FI"/>
        </a:p>
      </dgm:t>
    </dgm:pt>
    <dgm:pt modelId="{96A91717-FF22-E340-9986-50CAA2F9EE91}" type="sibTrans" cxnId="{D6E60290-CAF2-5443-BCC5-A1B8F5B3F270}">
      <dgm:prSet/>
      <dgm:spPr/>
      <dgm:t>
        <a:bodyPr/>
        <a:lstStyle/>
        <a:p>
          <a:endParaRPr lang="fi-FI"/>
        </a:p>
      </dgm:t>
    </dgm:pt>
    <dgm:pt modelId="{7F20B922-CB8B-034F-ABF1-216C448C0028}" type="pres">
      <dgm:prSet presAssocID="{3E2EF1BD-7029-CD4F-ACBC-429F674B0497}" presName="linear" presStyleCnt="0">
        <dgm:presLayoutVars>
          <dgm:animLvl val="lvl"/>
          <dgm:resizeHandles val="exact"/>
        </dgm:presLayoutVars>
      </dgm:prSet>
      <dgm:spPr/>
    </dgm:pt>
    <dgm:pt modelId="{420754AF-84F3-374B-A175-6EAE9782B06D}" type="pres">
      <dgm:prSet presAssocID="{6107C08E-CBC3-E048-8C61-7182BDBC405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A3BA93F-3DFB-2B4D-87AE-8C7F13E41C69}" type="pres">
      <dgm:prSet presAssocID="{1D5BB70E-368E-494B-859E-D1F1ECEA0F05}" presName="spacer" presStyleCnt="0"/>
      <dgm:spPr/>
    </dgm:pt>
    <dgm:pt modelId="{4CC53CE0-F3E4-6749-A6DE-EB0431D963FE}" type="pres">
      <dgm:prSet presAssocID="{94AABD9E-C719-A447-B958-EF05F78285B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5F50525-403A-F24E-9E54-C3477B64D1A4}" type="pres">
      <dgm:prSet presAssocID="{3FD0A53A-355E-0148-A091-89F4458772D5}" presName="spacer" presStyleCnt="0"/>
      <dgm:spPr/>
    </dgm:pt>
    <dgm:pt modelId="{7B6AEC80-67F5-604D-A973-03E2837A383A}" type="pres">
      <dgm:prSet presAssocID="{22DB64D8-C39B-C040-89C8-D5F68ED91CF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79D49ED-FB15-F145-B2A9-6A144797C3C8}" type="pres">
      <dgm:prSet presAssocID="{481660A0-D5B9-064D-AF49-41B9074FDD24}" presName="spacer" presStyleCnt="0"/>
      <dgm:spPr/>
    </dgm:pt>
    <dgm:pt modelId="{04E02297-3B18-6849-8C71-B02B5720C958}" type="pres">
      <dgm:prSet presAssocID="{ED63EAD5-1546-8F46-A31E-81E3D39EA9E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B81C397-B750-E64F-B98E-953270DEBD5E}" type="pres">
      <dgm:prSet presAssocID="{E3E24797-945F-B843-A2FD-B265B5153DCE}" presName="spacer" presStyleCnt="0"/>
      <dgm:spPr/>
    </dgm:pt>
    <dgm:pt modelId="{19C4B43B-EC4D-7B43-AE3F-6303F25DE802}" type="pres">
      <dgm:prSet presAssocID="{4AC42F5E-3D5E-6643-9329-1DB1757B264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70EED10-A362-C048-8B81-F8DCB4A13282}" type="presOf" srcId="{ED63EAD5-1546-8F46-A31E-81E3D39EA9E5}" destId="{04E02297-3B18-6849-8C71-B02B5720C958}" srcOrd="0" destOrd="0" presId="urn:microsoft.com/office/officeart/2005/8/layout/vList2"/>
    <dgm:cxn modelId="{1F45FE2E-8EDD-B947-A48D-93E7D2FA9CA4}" srcId="{3E2EF1BD-7029-CD4F-ACBC-429F674B0497}" destId="{22DB64D8-C39B-C040-89C8-D5F68ED91CF2}" srcOrd="2" destOrd="0" parTransId="{6B48E1E6-B13D-5D44-9FC6-58A833A14960}" sibTransId="{481660A0-D5B9-064D-AF49-41B9074FDD24}"/>
    <dgm:cxn modelId="{D92FAE31-1BF6-3442-8642-E403A7824AB9}" srcId="{3E2EF1BD-7029-CD4F-ACBC-429F674B0497}" destId="{6107C08E-CBC3-E048-8C61-7182BDBC405D}" srcOrd="0" destOrd="0" parTransId="{A827B4F3-E19C-9940-8716-70DF5D73DB6F}" sibTransId="{1D5BB70E-368E-494B-859E-D1F1ECEA0F05}"/>
    <dgm:cxn modelId="{EAAD703D-219A-F846-8D70-6D706420B9E1}" type="presOf" srcId="{94AABD9E-C719-A447-B958-EF05F78285B7}" destId="{4CC53CE0-F3E4-6749-A6DE-EB0431D963FE}" srcOrd="0" destOrd="0" presId="urn:microsoft.com/office/officeart/2005/8/layout/vList2"/>
    <dgm:cxn modelId="{6977B852-52F3-5E48-8F57-66D495FE0A0C}" type="presOf" srcId="{4AC42F5E-3D5E-6643-9329-1DB1757B2645}" destId="{19C4B43B-EC4D-7B43-AE3F-6303F25DE802}" srcOrd="0" destOrd="0" presId="urn:microsoft.com/office/officeart/2005/8/layout/vList2"/>
    <dgm:cxn modelId="{2E1FEE52-AD05-CC4D-8454-AB493635B2EB}" srcId="{3E2EF1BD-7029-CD4F-ACBC-429F674B0497}" destId="{ED63EAD5-1546-8F46-A31E-81E3D39EA9E5}" srcOrd="3" destOrd="0" parTransId="{D5C58F25-E6CF-7445-8494-47080266D176}" sibTransId="{E3E24797-945F-B843-A2FD-B265B5153DCE}"/>
    <dgm:cxn modelId="{53BED277-30F7-9F41-AE4A-88114D7D9163}" type="presOf" srcId="{3E2EF1BD-7029-CD4F-ACBC-429F674B0497}" destId="{7F20B922-CB8B-034F-ABF1-216C448C0028}" srcOrd="0" destOrd="0" presId="urn:microsoft.com/office/officeart/2005/8/layout/vList2"/>
    <dgm:cxn modelId="{BBE7F28B-CF90-3342-B3A2-CDD0D7E68BB1}" srcId="{3E2EF1BD-7029-CD4F-ACBC-429F674B0497}" destId="{94AABD9E-C719-A447-B958-EF05F78285B7}" srcOrd="1" destOrd="0" parTransId="{F2F3B8C3-03BF-DC48-B3A5-62E2EC7FFC2B}" sibTransId="{3FD0A53A-355E-0148-A091-89F4458772D5}"/>
    <dgm:cxn modelId="{D6E60290-CAF2-5443-BCC5-A1B8F5B3F270}" srcId="{3E2EF1BD-7029-CD4F-ACBC-429F674B0497}" destId="{4AC42F5E-3D5E-6643-9329-1DB1757B2645}" srcOrd="4" destOrd="0" parTransId="{B8AF317C-013F-C44A-9720-18684E980FDA}" sibTransId="{96A91717-FF22-E340-9986-50CAA2F9EE91}"/>
    <dgm:cxn modelId="{9D22F19E-828A-184D-920D-8323D9866E62}" type="presOf" srcId="{6107C08E-CBC3-E048-8C61-7182BDBC405D}" destId="{420754AF-84F3-374B-A175-6EAE9782B06D}" srcOrd="0" destOrd="0" presId="urn:microsoft.com/office/officeart/2005/8/layout/vList2"/>
    <dgm:cxn modelId="{3CEF59C2-2635-BC46-8051-D9AE9317B1DF}" type="presOf" srcId="{22DB64D8-C39B-C040-89C8-D5F68ED91CF2}" destId="{7B6AEC80-67F5-604D-A973-03E2837A383A}" srcOrd="0" destOrd="0" presId="urn:microsoft.com/office/officeart/2005/8/layout/vList2"/>
    <dgm:cxn modelId="{41D41CC5-7151-A946-AC5C-F69AA314F319}" type="presParOf" srcId="{7F20B922-CB8B-034F-ABF1-216C448C0028}" destId="{420754AF-84F3-374B-A175-6EAE9782B06D}" srcOrd="0" destOrd="0" presId="urn:microsoft.com/office/officeart/2005/8/layout/vList2"/>
    <dgm:cxn modelId="{45F506F7-641D-B044-82C0-AB9097411D37}" type="presParOf" srcId="{7F20B922-CB8B-034F-ABF1-216C448C0028}" destId="{0A3BA93F-3DFB-2B4D-87AE-8C7F13E41C69}" srcOrd="1" destOrd="0" presId="urn:microsoft.com/office/officeart/2005/8/layout/vList2"/>
    <dgm:cxn modelId="{BE99A4F9-701E-4E4A-B024-15F398A77FF0}" type="presParOf" srcId="{7F20B922-CB8B-034F-ABF1-216C448C0028}" destId="{4CC53CE0-F3E4-6749-A6DE-EB0431D963FE}" srcOrd="2" destOrd="0" presId="urn:microsoft.com/office/officeart/2005/8/layout/vList2"/>
    <dgm:cxn modelId="{8FD2A5E6-0E4D-BB4D-908F-3BC0BC65ACC7}" type="presParOf" srcId="{7F20B922-CB8B-034F-ABF1-216C448C0028}" destId="{E5F50525-403A-F24E-9E54-C3477B64D1A4}" srcOrd="3" destOrd="0" presId="urn:microsoft.com/office/officeart/2005/8/layout/vList2"/>
    <dgm:cxn modelId="{6F8E7C44-9223-6547-81A7-65F29A523305}" type="presParOf" srcId="{7F20B922-CB8B-034F-ABF1-216C448C0028}" destId="{7B6AEC80-67F5-604D-A973-03E2837A383A}" srcOrd="4" destOrd="0" presId="urn:microsoft.com/office/officeart/2005/8/layout/vList2"/>
    <dgm:cxn modelId="{5FE06DAE-3E22-FE49-9D79-C66BDA18A4C0}" type="presParOf" srcId="{7F20B922-CB8B-034F-ABF1-216C448C0028}" destId="{F79D49ED-FB15-F145-B2A9-6A144797C3C8}" srcOrd="5" destOrd="0" presId="urn:microsoft.com/office/officeart/2005/8/layout/vList2"/>
    <dgm:cxn modelId="{8188174B-5DF4-234A-BE38-27E2535130F0}" type="presParOf" srcId="{7F20B922-CB8B-034F-ABF1-216C448C0028}" destId="{04E02297-3B18-6849-8C71-B02B5720C958}" srcOrd="6" destOrd="0" presId="urn:microsoft.com/office/officeart/2005/8/layout/vList2"/>
    <dgm:cxn modelId="{37D06F63-D92C-D64A-9EFA-AD0DFFCF4F22}" type="presParOf" srcId="{7F20B922-CB8B-034F-ABF1-216C448C0028}" destId="{1B81C397-B750-E64F-B98E-953270DEBD5E}" srcOrd="7" destOrd="0" presId="urn:microsoft.com/office/officeart/2005/8/layout/vList2"/>
    <dgm:cxn modelId="{0261E8AA-AB19-1448-912A-7A9EA4523A65}" type="presParOf" srcId="{7F20B922-CB8B-034F-ABF1-216C448C0028}" destId="{19C4B43B-EC4D-7B43-AE3F-6303F25DE80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F99A0B-0053-6B4C-A0F8-F87E282B1437}">
      <dsp:nvSpPr>
        <dsp:cNvPr id="0" name=""/>
        <dsp:cNvSpPr/>
      </dsp:nvSpPr>
      <dsp:spPr>
        <a:xfrm>
          <a:off x="6652862" y="102202"/>
          <a:ext cx="1982459" cy="1595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2.</a:t>
          </a:r>
          <a:br>
            <a:rPr lang="fi-FI" sz="2000" kern="1200" dirty="0"/>
          </a:br>
          <a:r>
            <a:rPr lang="fi-FI" sz="2000" kern="1200" dirty="0"/>
            <a:t>Tekeminen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Käytännöt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Osaaminen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TTS</a:t>
          </a:r>
        </a:p>
      </dsp:txBody>
      <dsp:txXfrm>
        <a:off x="6652862" y="102202"/>
        <a:ext cx="1982459" cy="1595374"/>
      </dsp:txXfrm>
    </dsp:sp>
    <dsp:sp modelId="{E967E524-4DC9-AA42-A6D3-8B31CE78F94F}">
      <dsp:nvSpPr>
        <dsp:cNvPr id="0" name=""/>
        <dsp:cNvSpPr/>
      </dsp:nvSpPr>
      <dsp:spPr>
        <a:xfrm>
          <a:off x="2691986" y="-348000"/>
          <a:ext cx="5988469" cy="5988469"/>
        </a:xfrm>
        <a:prstGeom prst="circularArrow">
          <a:avLst>
            <a:gd name="adj1" fmla="val 5195"/>
            <a:gd name="adj2" fmla="val 335534"/>
            <a:gd name="adj3" fmla="val 21486384"/>
            <a:gd name="adj4" fmla="val 20362889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1E097-055A-C64A-8562-25074A90AA93}">
      <dsp:nvSpPr>
        <dsp:cNvPr id="0" name=""/>
        <dsp:cNvSpPr/>
      </dsp:nvSpPr>
      <dsp:spPr>
        <a:xfrm>
          <a:off x="7639377" y="2804711"/>
          <a:ext cx="1595374" cy="1595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3.</a:t>
          </a:r>
          <a:br>
            <a:rPr lang="fi-FI" sz="2000" kern="1200" dirty="0"/>
          </a:br>
          <a:r>
            <a:rPr lang="fi-FI" sz="2000" kern="1200" dirty="0"/>
            <a:t>Valvo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Tarkista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Havainnot</a:t>
          </a:r>
        </a:p>
      </dsp:txBody>
      <dsp:txXfrm>
        <a:off x="7639377" y="2804711"/>
        <a:ext cx="1595374" cy="1595374"/>
      </dsp:txXfrm>
    </dsp:sp>
    <dsp:sp modelId="{276B49E2-B4F7-D14E-A0CF-1A725754627C}">
      <dsp:nvSpPr>
        <dsp:cNvPr id="0" name=""/>
        <dsp:cNvSpPr/>
      </dsp:nvSpPr>
      <dsp:spPr>
        <a:xfrm>
          <a:off x="2680451" y="-636139"/>
          <a:ext cx="5988469" cy="5988469"/>
        </a:xfrm>
        <a:prstGeom prst="circularArrow">
          <a:avLst>
            <a:gd name="adj1" fmla="val 5195"/>
            <a:gd name="adj2" fmla="val 335534"/>
            <a:gd name="adj3" fmla="val 5216952"/>
            <a:gd name="adj4" fmla="val 2522497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032E01-5731-EB44-92EA-3191AD80E638}">
      <dsp:nvSpPr>
        <dsp:cNvPr id="0" name=""/>
        <dsp:cNvSpPr/>
      </dsp:nvSpPr>
      <dsp:spPr>
        <a:xfrm>
          <a:off x="4414057" y="3985797"/>
          <a:ext cx="1453306" cy="20487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4.</a:t>
          </a:r>
          <a:br>
            <a:rPr lang="fi-FI" sz="2000" kern="1200" dirty="0"/>
          </a:br>
          <a:r>
            <a:rPr lang="fi-FI" sz="2000" kern="1200" dirty="0"/>
            <a:t>Toimi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Vaikuta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Korjaa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Kehitä</a:t>
          </a:r>
        </a:p>
      </dsp:txBody>
      <dsp:txXfrm>
        <a:off x="4414057" y="3985797"/>
        <a:ext cx="1453306" cy="2048747"/>
      </dsp:txXfrm>
    </dsp:sp>
    <dsp:sp modelId="{ACAF35C8-4E1D-5A4A-9F7A-4EF7E11F137C}">
      <dsp:nvSpPr>
        <dsp:cNvPr id="0" name=""/>
        <dsp:cNvSpPr/>
      </dsp:nvSpPr>
      <dsp:spPr>
        <a:xfrm>
          <a:off x="3170452" y="-642374"/>
          <a:ext cx="5988469" cy="5988469"/>
        </a:xfrm>
        <a:prstGeom prst="circularArrow">
          <a:avLst>
            <a:gd name="adj1" fmla="val 5195"/>
            <a:gd name="adj2" fmla="val 335534"/>
            <a:gd name="adj3" fmla="val 8474558"/>
            <a:gd name="adj4" fmla="val 7690545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6E76B8-260E-794D-BDE2-C34C079F4F75}">
      <dsp:nvSpPr>
        <dsp:cNvPr id="0" name=""/>
        <dsp:cNvSpPr/>
      </dsp:nvSpPr>
      <dsp:spPr>
        <a:xfrm>
          <a:off x="2786056" y="2594904"/>
          <a:ext cx="1827293" cy="11604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Vaatimukset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Tavoitteet</a:t>
          </a:r>
        </a:p>
      </dsp:txBody>
      <dsp:txXfrm>
        <a:off x="2786056" y="2594904"/>
        <a:ext cx="1827293" cy="1160411"/>
      </dsp:txXfrm>
    </dsp:sp>
    <dsp:sp modelId="{92C7D29D-8303-A74C-85EC-DFEACE9BC95C}">
      <dsp:nvSpPr>
        <dsp:cNvPr id="0" name=""/>
        <dsp:cNvSpPr/>
      </dsp:nvSpPr>
      <dsp:spPr>
        <a:xfrm>
          <a:off x="3271144" y="288332"/>
          <a:ext cx="5988469" cy="5988469"/>
        </a:xfrm>
        <a:prstGeom prst="circularArrow">
          <a:avLst>
            <a:gd name="adj1" fmla="val 5195"/>
            <a:gd name="adj2" fmla="val 335534"/>
            <a:gd name="adj3" fmla="val 12288377"/>
            <a:gd name="adj4" fmla="val 11699900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D3774-4CFF-684D-82E3-FCEBEF4B54DE}">
      <dsp:nvSpPr>
        <dsp:cNvPr id="0" name=""/>
        <dsp:cNvSpPr/>
      </dsp:nvSpPr>
      <dsp:spPr>
        <a:xfrm>
          <a:off x="2733920" y="465776"/>
          <a:ext cx="3385176" cy="14722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1.</a:t>
          </a:r>
          <a:br>
            <a:rPr lang="fi-FI" sz="2000" kern="1200" dirty="0"/>
          </a:br>
          <a:r>
            <a:rPr lang="fi-FI" sz="2000" kern="1200" dirty="0"/>
            <a:t> Tuotannon suunnittelu -&gt; vaarojen arviointi -&gt;  turvallisuussuunnitelmat</a:t>
          </a:r>
        </a:p>
      </dsp:txBody>
      <dsp:txXfrm>
        <a:off x="2733920" y="465776"/>
        <a:ext cx="3385176" cy="1472211"/>
      </dsp:txXfrm>
    </dsp:sp>
    <dsp:sp modelId="{F2F6696C-2220-E84B-86E2-E9511B750BFD}">
      <dsp:nvSpPr>
        <dsp:cNvPr id="0" name=""/>
        <dsp:cNvSpPr/>
      </dsp:nvSpPr>
      <dsp:spPr>
        <a:xfrm>
          <a:off x="2969901" y="153838"/>
          <a:ext cx="5988469" cy="5988469"/>
        </a:xfrm>
        <a:prstGeom prst="circularArrow">
          <a:avLst>
            <a:gd name="adj1" fmla="val 5195"/>
            <a:gd name="adj2" fmla="val 335534"/>
            <a:gd name="adj3" fmla="val 16769561"/>
            <a:gd name="adj4" fmla="val 15665569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A8370-790D-A54B-A451-7DDAAC3AA410}">
      <dsp:nvSpPr>
        <dsp:cNvPr id="0" name=""/>
        <dsp:cNvSpPr/>
      </dsp:nvSpPr>
      <dsp:spPr>
        <a:xfrm>
          <a:off x="399796" y="0"/>
          <a:ext cx="4531021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D1F8BD-CF9F-404C-A890-E018AC0CF156}">
      <dsp:nvSpPr>
        <dsp:cNvPr id="0" name=""/>
        <dsp:cNvSpPr/>
      </dsp:nvSpPr>
      <dsp:spPr>
        <a:xfrm>
          <a:off x="0" y="1815968"/>
          <a:ext cx="1270041" cy="17867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Lait ja asetukset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 err="1"/>
            <a:t>Vastuulli-suus</a:t>
          </a:r>
          <a:endParaRPr lang="fi-FI" sz="2000" kern="1200" dirty="0"/>
        </a:p>
      </dsp:txBody>
      <dsp:txXfrm>
        <a:off x="61998" y="1877966"/>
        <a:ext cx="1146045" cy="1662733"/>
      </dsp:txXfrm>
    </dsp:sp>
    <dsp:sp modelId="{1A491D8E-8A2B-4940-8955-9513A917EA80}">
      <dsp:nvSpPr>
        <dsp:cNvPr id="0" name=""/>
        <dsp:cNvSpPr/>
      </dsp:nvSpPr>
      <dsp:spPr>
        <a:xfrm>
          <a:off x="1255311" y="1761901"/>
          <a:ext cx="1963174" cy="22672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Asukkaat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Tilaajat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Rakennuttaja(t)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Suunnittelijat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Toimittajat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Urakoitsijat</a:t>
          </a:r>
        </a:p>
      </dsp:txBody>
      <dsp:txXfrm>
        <a:off x="1351145" y="1857735"/>
        <a:ext cx="1771506" cy="2075610"/>
      </dsp:txXfrm>
    </dsp:sp>
    <dsp:sp modelId="{00D581A8-8E08-CE4C-81C0-5EA5DF30C226}">
      <dsp:nvSpPr>
        <dsp:cNvPr id="0" name=""/>
        <dsp:cNvSpPr/>
      </dsp:nvSpPr>
      <dsp:spPr>
        <a:xfrm>
          <a:off x="3231154" y="1606721"/>
          <a:ext cx="1538515" cy="23051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Hankkeen vaarojen arviointi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Resurssit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Turvallisuusasiakirja</a:t>
          </a:r>
        </a:p>
      </dsp:txBody>
      <dsp:txXfrm>
        <a:off x="3306258" y="1681825"/>
        <a:ext cx="1388307" cy="21549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F99A0B-0053-6B4C-A0F8-F87E282B1437}">
      <dsp:nvSpPr>
        <dsp:cNvPr id="0" name=""/>
        <dsp:cNvSpPr/>
      </dsp:nvSpPr>
      <dsp:spPr>
        <a:xfrm>
          <a:off x="5997892" y="371778"/>
          <a:ext cx="3736845" cy="1595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2.</a:t>
          </a:r>
          <a:br>
            <a:rPr lang="fi-FI" sz="2000" kern="1200" dirty="0"/>
          </a:br>
          <a:r>
            <a:rPr lang="fi-FI" sz="2000" kern="1200" dirty="0"/>
            <a:t>Vaarat tiedossa ja hallinnassa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Opasta/Noudata ohjeita</a:t>
          </a:r>
        </a:p>
      </dsp:txBody>
      <dsp:txXfrm>
        <a:off x="5997892" y="371778"/>
        <a:ext cx="3736845" cy="1595374"/>
      </dsp:txXfrm>
    </dsp:sp>
    <dsp:sp modelId="{E967E524-4DC9-AA42-A6D3-8B31CE78F94F}">
      <dsp:nvSpPr>
        <dsp:cNvPr id="0" name=""/>
        <dsp:cNvSpPr/>
      </dsp:nvSpPr>
      <dsp:spPr>
        <a:xfrm>
          <a:off x="2661028" y="-554761"/>
          <a:ext cx="5988469" cy="5988469"/>
        </a:xfrm>
        <a:prstGeom prst="circularArrow">
          <a:avLst>
            <a:gd name="adj1" fmla="val 5195"/>
            <a:gd name="adj2" fmla="val 335534"/>
            <a:gd name="adj3" fmla="val 183218"/>
            <a:gd name="adj4" fmla="val 21145042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1E097-055A-C64A-8562-25074A90AA93}">
      <dsp:nvSpPr>
        <dsp:cNvPr id="0" name=""/>
        <dsp:cNvSpPr/>
      </dsp:nvSpPr>
      <dsp:spPr>
        <a:xfrm>
          <a:off x="6785292" y="2717237"/>
          <a:ext cx="2794569" cy="2143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3.</a:t>
          </a:r>
          <a:br>
            <a:rPr lang="fi-FI" sz="2000" kern="1200" dirty="0"/>
          </a:br>
          <a:r>
            <a:rPr lang="fi-FI" sz="2000" kern="1200" dirty="0"/>
            <a:t>Tarkasta vaatimuksen-mukaisuus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Valvo/ohjaa tekemistä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Kerää/anna palautetta</a:t>
          </a:r>
        </a:p>
      </dsp:txBody>
      <dsp:txXfrm>
        <a:off x="6785292" y="2717237"/>
        <a:ext cx="2794569" cy="2143528"/>
      </dsp:txXfrm>
    </dsp:sp>
    <dsp:sp modelId="{276B49E2-B4F7-D14E-A0CF-1A725754627C}">
      <dsp:nvSpPr>
        <dsp:cNvPr id="0" name=""/>
        <dsp:cNvSpPr/>
      </dsp:nvSpPr>
      <dsp:spPr>
        <a:xfrm>
          <a:off x="2670514" y="-432870"/>
          <a:ext cx="5988469" cy="5988469"/>
        </a:xfrm>
        <a:prstGeom prst="circularArrow">
          <a:avLst>
            <a:gd name="adj1" fmla="val 5195"/>
            <a:gd name="adj2" fmla="val 335534"/>
            <a:gd name="adj3" fmla="val 5527316"/>
            <a:gd name="adj4" fmla="val 3351010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032E01-5731-EB44-92EA-3191AD80E638}">
      <dsp:nvSpPr>
        <dsp:cNvPr id="0" name=""/>
        <dsp:cNvSpPr/>
      </dsp:nvSpPr>
      <dsp:spPr>
        <a:xfrm>
          <a:off x="3968663" y="3958147"/>
          <a:ext cx="1453306" cy="20487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4.</a:t>
          </a:r>
          <a:br>
            <a:rPr lang="fi-FI" sz="2000" kern="1200" dirty="0"/>
          </a:br>
          <a:r>
            <a:rPr lang="fi-FI" sz="2000" kern="1200" dirty="0"/>
            <a:t>Korjaa heti valtuuksiesi rajoissa ja vie loput vastuu-henkilön tietoon</a:t>
          </a:r>
        </a:p>
      </dsp:txBody>
      <dsp:txXfrm>
        <a:off x="3968663" y="3958147"/>
        <a:ext cx="1453306" cy="2048747"/>
      </dsp:txXfrm>
    </dsp:sp>
    <dsp:sp modelId="{ACAF35C8-4E1D-5A4A-9F7A-4EF7E11F137C}">
      <dsp:nvSpPr>
        <dsp:cNvPr id="0" name=""/>
        <dsp:cNvSpPr/>
      </dsp:nvSpPr>
      <dsp:spPr>
        <a:xfrm>
          <a:off x="3121843" y="-264179"/>
          <a:ext cx="5988469" cy="5988469"/>
        </a:xfrm>
        <a:prstGeom prst="circularArrow">
          <a:avLst>
            <a:gd name="adj1" fmla="val 5195"/>
            <a:gd name="adj2" fmla="val 335534"/>
            <a:gd name="adj3" fmla="val 9196406"/>
            <a:gd name="adj4" fmla="val 8768744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6E76B8-260E-794D-BDE2-C34C079F4F75}">
      <dsp:nvSpPr>
        <dsp:cNvPr id="0" name=""/>
        <dsp:cNvSpPr/>
      </dsp:nvSpPr>
      <dsp:spPr>
        <a:xfrm>
          <a:off x="2642043" y="2594907"/>
          <a:ext cx="1827293" cy="11604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Selvitä vaatimukset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Aseta tavoitteita</a:t>
          </a:r>
        </a:p>
      </dsp:txBody>
      <dsp:txXfrm>
        <a:off x="2642043" y="2594907"/>
        <a:ext cx="1827293" cy="1160411"/>
      </dsp:txXfrm>
    </dsp:sp>
    <dsp:sp modelId="{92C7D29D-8303-A74C-85EC-DFEACE9BC95C}">
      <dsp:nvSpPr>
        <dsp:cNvPr id="0" name=""/>
        <dsp:cNvSpPr/>
      </dsp:nvSpPr>
      <dsp:spPr>
        <a:xfrm>
          <a:off x="3213812" y="-257701"/>
          <a:ext cx="5988469" cy="5988469"/>
        </a:xfrm>
        <a:prstGeom prst="circularArrow">
          <a:avLst>
            <a:gd name="adj1" fmla="val 5195"/>
            <a:gd name="adj2" fmla="val 335534"/>
            <a:gd name="adj3" fmla="val 11513798"/>
            <a:gd name="adj4" fmla="val 10983314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D3774-4CFF-684D-82E3-FCEBEF4B54DE}">
      <dsp:nvSpPr>
        <dsp:cNvPr id="0" name=""/>
        <dsp:cNvSpPr/>
      </dsp:nvSpPr>
      <dsp:spPr>
        <a:xfrm>
          <a:off x="2434122" y="465776"/>
          <a:ext cx="3385176" cy="14722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1.</a:t>
          </a:r>
          <a:br>
            <a:rPr lang="fi-FI" sz="2000" kern="1200" dirty="0"/>
          </a:br>
          <a:r>
            <a:rPr lang="fi-FI" sz="2000" kern="1200" dirty="0"/>
            <a:t> Tunnista vaarat, minimoi riskit </a:t>
          </a:r>
          <a:br>
            <a:rPr lang="fi-FI" sz="2000" kern="1200" dirty="0"/>
          </a:br>
          <a:r>
            <a:rPr lang="fi-FI" sz="2000" kern="1200" dirty="0"/>
            <a:t>-&gt; suunnittele työt ja valmistele tekeminen </a:t>
          </a:r>
        </a:p>
      </dsp:txBody>
      <dsp:txXfrm>
        <a:off x="2434122" y="465776"/>
        <a:ext cx="3385176" cy="1472211"/>
      </dsp:txXfrm>
    </dsp:sp>
    <dsp:sp modelId="{F2F6696C-2220-E84B-86E2-E9511B750BFD}">
      <dsp:nvSpPr>
        <dsp:cNvPr id="0" name=""/>
        <dsp:cNvSpPr/>
      </dsp:nvSpPr>
      <dsp:spPr>
        <a:xfrm>
          <a:off x="2975193" y="87455"/>
          <a:ext cx="5988469" cy="5988469"/>
        </a:xfrm>
        <a:prstGeom prst="circularArrow">
          <a:avLst>
            <a:gd name="adj1" fmla="val 5195"/>
            <a:gd name="adj2" fmla="val 335534"/>
            <a:gd name="adj3" fmla="val 16063003"/>
            <a:gd name="adj4" fmla="val 15261392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A8370-790D-A54B-A451-7DDAAC3AA410}">
      <dsp:nvSpPr>
        <dsp:cNvPr id="0" name=""/>
        <dsp:cNvSpPr/>
      </dsp:nvSpPr>
      <dsp:spPr>
        <a:xfrm>
          <a:off x="399796" y="0"/>
          <a:ext cx="4531021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D1F8BD-CF9F-404C-A890-E018AC0CF156}">
      <dsp:nvSpPr>
        <dsp:cNvPr id="0" name=""/>
        <dsp:cNvSpPr/>
      </dsp:nvSpPr>
      <dsp:spPr>
        <a:xfrm>
          <a:off x="0" y="1815968"/>
          <a:ext cx="1270041" cy="17867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Lait ja asetukset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 err="1"/>
            <a:t>Vastuulli-suus</a:t>
          </a:r>
          <a:endParaRPr lang="fi-FI" sz="2000" kern="1200" dirty="0"/>
        </a:p>
      </dsp:txBody>
      <dsp:txXfrm>
        <a:off x="61998" y="1877966"/>
        <a:ext cx="1146045" cy="1662733"/>
      </dsp:txXfrm>
    </dsp:sp>
    <dsp:sp modelId="{1A491D8E-8A2B-4940-8955-9513A917EA80}">
      <dsp:nvSpPr>
        <dsp:cNvPr id="0" name=""/>
        <dsp:cNvSpPr/>
      </dsp:nvSpPr>
      <dsp:spPr>
        <a:xfrm>
          <a:off x="1255311" y="1749525"/>
          <a:ext cx="1963174" cy="2461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Asukkaat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Tilaajat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Rakennuttaja(t)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Suunnittelijat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Toimittajat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Urakoitsijat</a:t>
          </a:r>
        </a:p>
      </dsp:txBody>
      <dsp:txXfrm>
        <a:off x="1351145" y="1845359"/>
        <a:ext cx="1771506" cy="2270162"/>
      </dsp:txXfrm>
    </dsp:sp>
    <dsp:sp modelId="{00D581A8-8E08-CE4C-81C0-5EA5DF30C226}">
      <dsp:nvSpPr>
        <dsp:cNvPr id="0" name=""/>
        <dsp:cNvSpPr/>
      </dsp:nvSpPr>
      <dsp:spPr>
        <a:xfrm>
          <a:off x="3231154" y="1606721"/>
          <a:ext cx="1538515" cy="23051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Hankkeen vaarojen arviointi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Resurssit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Turvallisuusasiakirja</a:t>
          </a:r>
        </a:p>
      </dsp:txBody>
      <dsp:txXfrm>
        <a:off x="3306258" y="1681825"/>
        <a:ext cx="1388307" cy="21549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B5E328-2CAC-034E-A391-7E752D1B6FA4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4E83B5-B243-E449-8A60-8764E17438B8}">
      <dsp:nvSpPr>
        <dsp:cNvPr id="0" name=""/>
        <dsp:cNvSpPr/>
      </dsp:nvSpPr>
      <dsp:spPr>
        <a:xfrm>
          <a:off x="356339" y="1305401"/>
          <a:ext cx="3154680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Vaarojen tunnistaminen ja arviointi </a:t>
          </a:r>
          <a:br>
            <a:rPr lang="fi-FI" sz="2400" kern="1200" dirty="0"/>
          </a:br>
          <a:r>
            <a:rPr lang="fi-FI" sz="2400" kern="1200" dirty="0"/>
            <a:t>8,10,11§</a:t>
          </a:r>
        </a:p>
      </dsp:txBody>
      <dsp:txXfrm>
        <a:off x="441305" y="1390367"/>
        <a:ext cx="2984748" cy="1570603"/>
      </dsp:txXfrm>
    </dsp:sp>
    <dsp:sp modelId="{F68818E6-D50C-A14A-8584-B30C50AC66DB}">
      <dsp:nvSpPr>
        <dsp:cNvPr id="0" name=""/>
        <dsp:cNvSpPr/>
      </dsp:nvSpPr>
      <dsp:spPr>
        <a:xfrm>
          <a:off x="3680460" y="1305401"/>
          <a:ext cx="3154680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Työn ja työympäristön suunnittelu 7,10,11§ </a:t>
          </a:r>
        </a:p>
      </dsp:txBody>
      <dsp:txXfrm>
        <a:off x="3765426" y="1390367"/>
        <a:ext cx="2984748" cy="1570603"/>
      </dsp:txXfrm>
    </dsp:sp>
    <dsp:sp modelId="{9E00E45D-5A40-324E-B6C5-A2CD534F632A}">
      <dsp:nvSpPr>
        <dsp:cNvPr id="0" name=""/>
        <dsp:cNvSpPr/>
      </dsp:nvSpPr>
      <dsp:spPr>
        <a:xfrm>
          <a:off x="7004580" y="1305401"/>
          <a:ext cx="3154680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Toimenpiteet </a:t>
          </a:r>
          <a:br>
            <a:rPr lang="fi-FI" sz="2400" kern="1200" dirty="0"/>
          </a:br>
          <a:r>
            <a:rPr lang="fi-FI" sz="2400" kern="1200" dirty="0"/>
            <a:t>9,13§</a:t>
          </a:r>
        </a:p>
      </dsp:txBody>
      <dsp:txXfrm>
        <a:off x="7089546" y="1390367"/>
        <a:ext cx="2984748" cy="1570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E7E1A-8337-5042-8DE3-A80E07F7144C}">
      <dsp:nvSpPr>
        <dsp:cNvPr id="0" name=""/>
        <dsp:cNvSpPr/>
      </dsp:nvSpPr>
      <dsp:spPr>
        <a:xfrm>
          <a:off x="0" y="3281212"/>
          <a:ext cx="8473440" cy="7176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4. Tekeminen</a:t>
          </a:r>
        </a:p>
      </dsp:txBody>
      <dsp:txXfrm>
        <a:off x="0" y="3281212"/>
        <a:ext cx="8473440" cy="387527"/>
      </dsp:txXfrm>
    </dsp:sp>
    <dsp:sp modelId="{3573CC4E-1AFD-DA4B-9A86-EA12AEB67220}">
      <dsp:nvSpPr>
        <dsp:cNvPr id="0" name=""/>
        <dsp:cNvSpPr/>
      </dsp:nvSpPr>
      <dsp:spPr>
        <a:xfrm>
          <a:off x="920" y="3299181"/>
          <a:ext cx="2695758" cy="67183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Velvollisuus: Työntekijät</a:t>
          </a:r>
        </a:p>
      </dsp:txBody>
      <dsp:txXfrm>
        <a:off x="920" y="3299181"/>
        <a:ext cx="2695758" cy="671838"/>
      </dsp:txXfrm>
    </dsp:sp>
    <dsp:sp modelId="{ED930259-4262-3246-BEC1-AB855D2F100A}">
      <dsp:nvSpPr>
        <dsp:cNvPr id="0" name=""/>
        <dsp:cNvSpPr/>
      </dsp:nvSpPr>
      <dsp:spPr>
        <a:xfrm>
          <a:off x="2696678" y="3654386"/>
          <a:ext cx="5775840" cy="33011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määräysten ja ohjeiden noudattaminen, kehittäminen</a:t>
          </a:r>
        </a:p>
      </dsp:txBody>
      <dsp:txXfrm>
        <a:off x="2696678" y="3654386"/>
        <a:ext cx="5775840" cy="330116"/>
      </dsp:txXfrm>
    </dsp:sp>
    <dsp:sp modelId="{3C4B58DB-8CD3-D54C-B9B6-363EBDC64864}">
      <dsp:nvSpPr>
        <dsp:cNvPr id="0" name=""/>
        <dsp:cNvSpPr/>
      </dsp:nvSpPr>
      <dsp:spPr>
        <a:xfrm rot="10800000">
          <a:off x="0" y="2188240"/>
          <a:ext cx="8473440" cy="11037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3. Menetelmät</a:t>
          </a:r>
        </a:p>
      </dsp:txBody>
      <dsp:txXfrm rot="-10800000">
        <a:off x="0" y="2188240"/>
        <a:ext cx="8473440" cy="387411"/>
      </dsp:txXfrm>
    </dsp:sp>
    <dsp:sp modelId="{58251AAC-0E64-7741-ACC9-E88181A98726}">
      <dsp:nvSpPr>
        <dsp:cNvPr id="0" name=""/>
        <dsp:cNvSpPr/>
      </dsp:nvSpPr>
      <dsp:spPr>
        <a:xfrm>
          <a:off x="374" y="2213216"/>
          <a:ext cx="2601836" cy="7010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Päävastuu: työnjohto</a:t>
          </a:r>
        </a:p>
      </dsp:txBody>
      <dsp:txXfrm>
        <a:off x="374" y="2213216"/>
        <a:ext cx="2601836" cy="701025"/>
      </dsp:txXfrm>
    </dsp:sp>
    <dsp:sp modelId="{26398ABA-5C5D-FC44-B204-F49E70C8D445}">
      <dsp:nvSpPr>
        <dsp:cNvPr id="0" name=""/>
        <dsp:cNvSpPr/>
      </dsp:nvSpPr>
      <dsp:spPr>
        <a:xfrm>
          <a:off x="2604206" y="2575652"/>
          <a:ext cx="5866864" cy="33001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ohjaus, valvonta, kehittäminen</a:t>
          </a:r>
        </a:p>
      </dsp:txBody>
      <dsp:txXfrm>
        <a:off x="2604206" y="2575652"/>
        <a:ext cx="5866864" cy="330016"/>
      </dsp:txXfrm>
    </dsp:sp>
    <dsp:sp modelId="{C45FE914-23B8-1848-8084-731353C567EC}">
      <dsp:nvSpPr>
        <dsp:cNvPr id="0" name=""/>
        <dsp:cNvSpPr/>
      </dsp:nvSpPr>
      <dsp:spPr>
        <a:xfrm rot="10800000">
          <a:off x="0" y="1095269"/>
          <a:ext cx="8473440" cy="11037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2. Taktiikka</a:t>
          </a:r>
        </a:p>
      </dsp:txBody>
      <dsp:txXfrm rot="-10800000">
        <a:off x="0" y="1095269"/>
        <a:ext cx="8473440" cy="387411"/>
      </dsp:txXfrm>
    </dsp:sp>
    <dsp:sp modelId="{E4A72D23-6A25-A642-A1B3-2A4D3C8D3A99}">
      <dsp:nvSpPr>
        <dsp:cNvPr id="0" name=""/>
        <dsp:cNvSpPr/>
      </dsp:nvSpPr>
      <dsp:spPr>
        <a:xfrm>
          <a:off x="0" y="1111298"/>
          <a:ext cx="1570705" cy="6905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Päävastuu: Keskijohto</a:t>
          </a:r>
        </a:p>
      </dsp:txBody>
      <dsp:txXfrm>
        <a:off x="0" y="1111298"/>
        <a:ext cx="1570705" cy="690596"/>
      </dsp:txXfrm>
    </dsp:sp>
    <dsp:sp modelId="{F38DDBEB-8989-F042-A5F8-4D95D8CEF162}">
      <dsp:nvSpPr>
        <dsp:cNvPr id="0" name=""/>
        <dsp:cNvSpPr/>
      </dsp:nvSpPr>
      <dsp:spPr>
        <a:xfrm>
          <a:off x="1570766" y="1456057"/>
          <a:ext cx="6902612" cy="3832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toiminnan organisointi, suunnittelu, ohjeistus, seuranta, kehittäminen</a:t>
          </a:r>
        </a:p>
      </dsp:txBody>
      <dsp:txXfrm>
        <a:off x="1570766" y="1456057"/>
        <a:ext cx="6902612" cy="383265"/>
      </dsp:txXfrm>
    </dsp:sp>
    <dsp:sp modelId="{9241E539-C2B9-704B-8FC0-B2A25697E008}">
      <dsp:nvSpPr>
        <dsp:cNvPr id="0" name=""/>
        <dsp:cNvSpPr/>
      </dsp:nvSpPr>
      <dsp:spPr>
        <a:xfrm rot="10800000">
          <a:off x="0" y="2298"/>
          <a:ext cx="8473440" cy="11037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1. Strategia</a:t>
          </a:r>
        </a:p>
      </dsp:txBody>
      <dsp:txXfrm rot="-10800000">
        <a:off x="0" y="2298"/>
        <a:ext cx="8473440" cy="387411"/>
      </dsp:txXfrm>
    </dsp:sp>
    <dsp:sp modelId="{FF52FD47-4346-234A-BC0F-3A6B6CAB6729}">
      <dsp:nvSpPr>
        <dsp:cNvPr id="0" name=""/>
        <dsp:cNvSpPr/>
      </dsp:nvSpPr>
      <dsp:spPr>
        <a:xfrm>
          <a:off x="15" y="14715"/>
          <a:ext cx="2569906" cy="7250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Päävastuu: Johto</a:t>
          </a:r>
        </a:p>
      </dsp:txBody>
      <dsp:txXfrm>
        <a:off x="15" y="14715"/>
        <a:ext cx="2569906" cy="725060"/>
      </dsp:txXfrm>
    </dsp:sp>
    <dsp:sp modelId="{40E9C6AC-4A13-3D49-91A7-401B65B2C978}">
      <dsp:nvSpPr>
        <dsp:cNvPr id="0" name=""/>
        <dsp:cNvSpPr/>
      </dsp:nvSpPr>
      <dsp:spPr>
        <a:xfrm>
          <a:off x="2571691" y="389710"/>
          <a:ext cx="5899963" cy="33001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resursointi, seuranta, kehittäminen</a:t>
          </a:r>
        </a:p>
      </dsp:txBody>
      <dsp:txXfrm>
        <a:off x="2571691" y="389710"/>
        <a:ext cx="5899963" cy="3300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754AF-84F3-374B-A175-6EAE9782B06D}">
      <dsp:nvSpPr>
        <dsp:cNvPr id="0" name=""/>
        <dsp:cNvSpPr/>
      </dsp:nvSpPr>
      <dsp:spPr>
        <a:xfrm>
          <a:off x="0" y="1028167"/>
          <a:ext cx="2174237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HR</a:t>
          </a:r>
        </a:p>
      </dsp:txBody>
      <dsp:txXfrm>
        <a:off x="31028" y="1059195"/>
        <a:ext cx="2112181" cy="573546"/>
      </dsp:txXfrm>
    </dsp:sp>
    <dsp:sp modelId="{4CC53CE0-F3E4-6749-A6DE-EB0431D963FE}">
      <dsp:nvSpPr>
        <dsp:cNvPr id="0" name=""/>
        <dsp:cNvSpPr/>
      </dsp:nvSpPr>
      <dsp:spPr>
        <a:xfrm>
          <a:off x="0" y="1709849"/>
          <a:ext cx="2174237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Työterveyshuolto</a:t>
          </a:r>
        </a:p>
      </dsp:txBody>
      <dsp:txXfrm>
        <a:off x="31028" y="1740877"/>
        <a:ext cx="2112181" cy="573546"/>
      </dsp:txXfrm>
    </dsp:sp>
    <dsp:sp modelId="{7B6AEC80-67F5-604D-A973-03E2837A383A}">
      <dsp:nvSpPr>
        <dsp:cNvPr id="0" name=""/>
        <dsp:cNvSpPr/>
      </dsp:nvSpPr>
      <dsp:spPr>
        <a:xfrm>
          <a:off x="0" y="2391532"/>
          <a:ext cx="2174237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Työsuojeluorganisaatio</a:t>
          </a:r>
        </a:p>
      </dsp:txBody>
      <dsp:txXfrm>
        <a:off x="31028" y="2422560"/>
        <a:ext cx="2112181" cy="573546"/>
      </dsp:txXfrm>
    </dsp:sp>
    <dsp:sp modelId="{04E02297-3B18-6849-8C71-B02B5720C958}">
      <dsp:nvSpPr>
        <dsp:cNvPr id="0" name=""/>
        <dsp:cNvSpPr/>
      </dsp:nvSpPr>
      <dsp:spPr>
        <a:xfrm>
          <a:off x="0" y="3073214"/>
          <a:ext cx="2174237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Ulkopuoliset asiantuntijat</a:t>
          </a:r>
        </a:p>
      </dsp:txBody>
      <dsp:txXfrm>
        <a:off x="31028" y="3104242"/>
        <a:ext cx="2112181" cy="573546"/>
      </dsp:txXfrm>
    </dsp:sp>
    <dsp:sp modelId="{19C4B43B-EC4D-7B43-AE3F-6303F25DE802}">
      <dsp:nvSpPr>
        <dsp:cNvPr id="0" name=""/>
        <dsp:cNvSpPr/>
      </dsp:nvSpPr>
      <dsp:spPr>
        <a:xfrm>
          <a:off x="0" y="3754897"/>
          <a:ext cx="2174237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Suunnittelijat</a:t>
          </a:r>
        </a:p>
      </dsp:txBody>
      <dsp:txXfrm>
        <a:off x="31028" y="3785925"/>
        <a:ext cx="2112181" cy="573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AD263-16C5-8D45-B001-A96341D9420C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sv-SE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19C58-54EC-CD47-916C-A887D6E56B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3291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noProof="0" dirty="0"/>
              <a:t>Oppimistavoite:</a:t>
            </a:r>
          </a:p>
          <a:p>
            <a:r>
              <a:rPr lang="fi-FI" noProof="0" dirty="0"/>
              <a:t>Jokainen voi, saa ja pitää vaikuttaa työmaan turvallisuuteen asemasta riippumatta</a:t>
            </a:r>
          </a:p>
          <a:p>
            <a:r>
              <a:rPr lang="fi-FI" noProof="0" dirty="0"/>
              <a:t>Esihenkilö ja työnjohtoasemissa olevilla vaikuttaminen on työtehtävä muiden joukossa ja heillä on myös juridinen vastuu siitä, että turvallisuus on suunniteltu ja </a:t>
            </a:r>
            <a:r>
              <a:rPr lang="fi-FI" noProof="0"/>
              <a:t>toteutus on suunnitelmien mukainen</a:t>
            </a:r>
            <a:endParaRPr lang="fi-FI" noProof="0" dirty="0"/>
          </a:p>
          <a:p>
            <a:r>
              <a:rPr lang="fi-FI" noProof="0" dirty="0"/>
              <a:t>Materiaali keskittyy työnjohdon turvallisuustehtäviin ja -vastuisiin</a:t>
            </a:r>
          </a:p>
          <a:p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F19C58-54EC-CD47-916C-A887D6E56BEE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50113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1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33144-BDD4-5F43-8ECB-77D5AD30B620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46569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Vna</a:t>
            </a:r>
            <a:r>
              <a:rPr lang="sv-SE" dirty="0"/>
              <a:t> </a:t>
            </a:r>
            <a:r>
              <a:rPr lang="fi-FI" dirty="0"/>
              <a:t>rakennustyön turvallisuudesta 205/2009 sisältää ohjeita työturvallisuuden ja -terveyden huomioimiseksi suunnitelmallisesti rakennustyössä.</a:t>
            </a:r>
          </a:p>
          <a:p>
            <a:endParaRPr lang="fi-FI" dirty="0"/>
          </a:p>
          <a:p>
            <a:r>
              <a:rPr lang="fi-FI" dirty="0"/>
              <a:t>Vaarat tunnistettava ja riskit arvioitava ensin. Näiden perusteella suunnitellaan työt ja tekeminen (turvallisuussuunnitelmat) sekä toimenpiteet jäännösriskien hallitsemiseksi (mm. opastus, ohjaus, ohjeet, …)</a:t>
            </a:r>
          </a:p>
          <a:p>
            <a:r>
              <a:rPr lang="fi-FI" dirty="0"/>
              <a:t>Työtä ja työympäristöä valvotaan jatkuvasti sekä määrävälein suoritettavin tarkastuksin. Näiden perusteella tehdään päätöksiä tarvittavista lisätoimenpiteistä.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33144-BDD4-5F43-8ECB-77D5AD30B620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41627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Turvallisuusasioista tiedottamisella kokouksissa ja palavereissa varmistetaan, että kaikki työmaalla toimijat ovat tietoisia suunnitelmista ja työmaan olosuhteista.</a:t>
            </a:r>
          </a:p>
          <a:p>
            <a:endParaRPr lang="fi-FI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v-SE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D4DD59-B71E-4955-B254-DC83B8E3592E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71021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noProof="0" dirty="0"/>
              <a:t>Säännöllinen turvallisuusviestinä muistuttaa turvallisuuden ja terveyden tärkeydestä myös omassa työssä</a:t>
            </a:r>
          </a:p>
          <a:p>
            <a:r>
              <a:rPr lang="fi-FI" noProof="0" dirty="0"/>
              <a:t>Viestinnän pitää kohdentaa </a:t>
            </a:r>
            <a:r>
              <a:rPr lang="fi-FI" noProof="0"/>
              <a:t>kuulijaryhmälle ajankohtaiseksi </a:t>
            </a:r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F19C58-54EC-CD47-916C-A887D6E56BEE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97591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33144-BDD4-5F43-8ECB-77D5AD30B620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6926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noProof="0" dirty="0"/>
              <a:t>PDCA (Plan-</a:t>
            </a:r>
            <a:r>
              <a:rPr lang="fi-FI" noProof="0" dirty="0" err="1"/>
              <a:t>Do</a:t>
            </a:r>
            <a:r>
              <a:rPr lang="fi-FI" noProof="0" dirty="0"/>
              <a:t>-</a:t>
            </a:r>
            <a:r>
              <a:rPr lang="fi-FI" noProof="0" dirty="0" err="1"/>
              <a:t>Check</a:t>
            </a:r>
            <a:r>
              <a:rPr lang="fi-FI" noProof="0" dirty="0"/>
              <a:t>-Act) sykli eli Suunnittele, Tee, Valvo ja Tarkista sekä Toimi ja Vaikuta (STVT)</a:t>
            </a:r>
          </a:p>
          <a:p>
            <a:r>
              <a:rPr lang="fi-FI" noProof="0" dirty="0"/>
              <a:t>Yksinkertaistettu jatkuvan kehittämisen sykli rakennushankkeessa</a:t>
            </a:r>
          </a:p>
          <a:p>
            <a:r>
              <a:rPr lang="fi-FI" noProof="0" dirty="0"/>
              <a:t>Kaikilla rakentamisen osapuolilla on mahdollisuus vaikuttaa kokonaisuuteen, kun hankkeen johtaminen on suunniteltu ja vaikuttamisen foorumit kuten palaverikäytännöt ovat toimivia. </a:t>
            </a:r>
          </a:p>
          <a:p>
            <a:r>
              <a:rPr lang="fi-FI" noProof="0" dirty="0"/>
              <a:t>Seuraavilla sivulla on esitetty esimerkkejä vaikuttamisen keinoista</a:t>
            </a:r>
          </a:p>
          <a:p>
            <a:endParaRPr lang="fi-FI" noProof="0" dirty="0"/>
          </a:p>
          <a:p>
            <a:endParaRPr lang="fi-FI" noProof="0" dirty="0"/>
          </a:p>
          <a:p>
            <a:endParaRPr lang="fi-FI" noProof="0" dirty="0"/>
          </a:p>
          <a:p>
            <a:endParaRPr lang="fi-FI" noProof="0" dirty="0"/>
          </a:p>
          <a:p>
            <a:endParaRPr lang="fi-FI" noProof="0" dirty="0"/>
          </a:p>
          <a:p>
            <a:endParaRPr lang="fi-FI" noProof="0" dirty="0"/>
          </a:p>
          <a:p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33144-BDD4-5F43-8ECB-77D5AD30B62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5485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Työturvallisuutta ja –terveyttä ei suunnitella erikseen vaan turvallisuus ja terveys on osa tuotannon suunnittelua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Turvallisuussuunnittelu on sitä tarkempi mitä isompi riski työssä tunnistetaan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noProof="0" dirty="0"/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Rakennustyön tuotantosuunnittelu lähtee liikkeelle rakennushankkeen suunnittelusta saaduista tiedoista </a:t>
            </a:r>
          </a:p>
          <a:p>
            <a:pPr lvl="1"/>
            <a:r>
              <a:rPr lang="fi-FI" dirty="0"/>
              <a:t>Näitä tietoja ovat mm. toteutettava rakennustyyppi ja rakennuspaikka, suunnitelmat, piirrokset, alustava hankeaikataulu ja rakennuttajan asettamat vaatimukset mm. turvallisuusasiakirjassa</a:t>
            </a:r>
          </a:p>
          <a:p>
            <a:endParaRPr lang="fi-FI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noProof="0" dirty="0"/>
              <a:t>Vaarojen arviointi on suunnittelun lähtökohta ja perusta, jonka päälle työsuunnitelmat ja –menetelmät rakennetaan</a:t>
            </a:r>
          </a:p>
          <a:p>
            <a:endParaRPr lang="fi-FI" dirty="0"/>
          </a:p>
          <a:p>
            <a:r>
              <a:rPr lang="fi-FI" dirty="0"/>
              <a:t>Tuotannon suunnittelun yhteydessä tunnistetaan aikataulutehtävittäin ja työvaiheittain vaarat ja määritetään millä keinoin ne torjutaan</a:t>
            </a:r>
          </a:p>
          <a:p>
            <a:pPr lvl="1"/>
            <a:r>
              <a:rPr lang="fi-FI" dirty="0"/>
              <a:t>keinoja mm. hankinnat (telineet, nostimet, …), urakoitsijavaatimukset (tarjouspyynnössä/valinnassa/sopimuksessa painotetaan turvallisuutta, kokemusta, …), töiden vaiheistus ja tarkennukset suunnitelmiin (suunnittelijat), työmenetelmiin (myös vaihtaminen), aikatauluihin, …</a:t>
            </a:r>
          </a:p>
          <a:p>
            <a:pPr lvl="1"/>
            <a:r>
              <a:rPr lang="fi-FI" dirty="0"/>
              <a:t>päätökset mm. valvontaresursseista, työn turvallisuussuunnittelusta ennen työtä (TTS), viestinnästä urakoitsijan / toteuttavan tahon kanssa, perehdytys työmaahan</a:t>
            </a:r>
            <a:endParaRPr lang="fi-FI" noProof="0" dirty="0"/>
          </a:p>
          <a:p>
            <a:r>
              <a:rPr lang="fi-FI" noProof="0" dirty="0"/>
              <a:t>   </a:t>
            </a:r>
          </a:p>
          <a:p>
            <a:endParaRPr lang="fi-FI" noProof="0" dirty="0"/>
          </a:p>
          <a:p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45F7E-02CB-5641-8B2E-90B0BE73E84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8854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noProof="0" dirty="0"/>
              <a:t>Urakoitsijaviestinnässä (tarjouspyynnöissä, aloituspalaverissa, viikkopalavereissa, perehdytyksessä) käsitellään työmaan vaarat ja toimenpiteet niiden perusteella sekä työmaan yleiset turvallisuus ja terveysvaatimukset.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Pätevä urakoitsija on tunnistanut vaarat omassa työssään ja suunnitellut tarvittavat torjuntakeinot työhön. Tämä on myös urakoitsijan lakisääteinen tehtävä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Urakoitsija ei kuitenkaan voi tietää ja tuntea etukäteen rakennushankkeen vaatimuksia tai työmaan olosuhteita, jotka voivat vaikuttaa hänen työnsä turvallisuuteen.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dirty="0"/>
              <a:t>valitut työmenetelmät, työkalut ja -välineet, kuljetukset ja siirrot, varastointi, puhtausvaatimukset, työjärjestys, osaaminen, jne. huomioivat työn vaarat työmaan olosuhteissa (esim. henkilönostintarve, kohdepoistovaatimus, putoamissuojaimen käytön osaaminen, samanaikaiset muut työt, jne.)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dirty="0"/>
              <a:t>sovitaan työmaahan perehdytyksestä, työnjohdon läsnäolosta työn aikana, tulkkauksesta, vastaanotto- ja muista tarkastuksista ym. yhteistyöjärjestelyistä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dirty="0"/>
              <a:t>TTS: Sovitaan miten/kenelle/koska työporukka esittää suunnitelman ennen töiden aloittamista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i-FI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45F7E-02CB-5641-8B2E-90B0BE73E84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6793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F19C58-54EC-CD47-916C-A887D6E56BEE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4717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noProof="0" dirty="0"/>
              <a:t>Pääurakoitsija vastaa siitä, että työmaalla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työolosuhteet ovat turvalliset ja terveelliset,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toimitaan säädösten, sääntöjen ja ohjeiden mukaan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kaikki työvälineet, koneet, aineet, materiaalit jne., ovat määräysten mukaiset ja tarkoituksenmukaiset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yhteistyö toimii, mm. vaarat ja vaaratilanteet tulevat tietoon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noProof="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i-FI" noProof="0" dirty="0"/>
              <a:t>Esihenkilö vastaa siitä, että työmaalla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Työntekijät on opastettu työhön ja työn vaarojen torjuntaan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Toimitaan säädösten, sääntöjen ja ohjeiden mukaan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kaikki työvälineet, koneet, aineet, materiaalit jne., ovat määräysten mukaiset ja soveltuvia työhön ja olosuhteisiin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Esihenkilön on kannustettava työntekijöitä ilmoittamaan turvallisuuspoikkeamista, jotta esihenkilö voi reagoida ennakoivasti ja kantaa vastuunsa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noProof="0" dirty="0"/>
          </a:p>
          <a:p>
            <a:endParaRPr lang="fi-FI" noProof="0" dirty="0"/>
          </a:p>
          <a:p>
            <a:endParaRPr lang="fi-FI" noProof="0" dirty="0"/>
          </a:p>
          <a:p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45F7E-02CB-5641-8B2E-90B0BE73E844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8103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b="0" noProof="0" dirty="0"/>
              <a:t>Työnjohtajana: tunne ohjeet ja huolehdi, että muutkin tuntevat ne: perehdytys ja opastus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200" b="0" noProof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b="0" noProof="0" dirty="0"/>
              <a:t>Häiriö- ja poikkeamatilanteiden toimintaohjeet ja suunnitelmat on oltava työmaalla nähtävillä esim. ilmoitustaululla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b="0" noProof="0" dirty="0"/>
              <a:t>Vastuuhenkilöt opastettu toimintaohjeisiin, suunnitelmiin ja menettelyihin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200" b="0" noProof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b="0" noProof="0" dirty="0"/>
              <a:t>Pienemmissäkin häiriötilanteissa voidaan ohjeistaa esim. </a:t>
            </a:r>
            <a:r>
              <a:rPr lang="fi-FI" sz="1200" b="0" noProof="0" dirty="0" err="1"/>
              <a:t>TTS:n</a:t>
            </a:r>
            <a:r>
              <a:rPr lang="fi-FI" sz="1200" b="0" noProof="0" dirty="0"/>
              <a:t> tekemiseen ennen häiriön poistoon ryhtymistä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200" b="0" noProof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200" b="0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45F7E-02CB-5641-8B2E-90B0BE73E844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25070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Kun tunnistat vaaran tuotantosuunnittelussa pidä huoli, että vaara huomioidaan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noProof="0" dirty="0"/>
              <a:t>suunnitelmissa (viestintä suunnittelijoiden kanssa ja suunnittelijoiden päivitykset suunnitelmiin,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noProof="0" dirty="0"/>
              <a:t>valituissa työmenetelmissä (viestintä urakoitsijoiden kanssa -&gt; työmenetelmien, välineiden jne. päivitys),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noProof="0" dirty="0"/>
              <a:t>työmaalla (aikataulutus, vaiheistus, viestintä työmaalla)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noProof="0" dirty="0"/>
              <a:t>Jos kyseessä on vaara, jota ei ole huomioitu rakennustyömaan riskinarvioinnissa lisää vaara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noProof="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noProof="0" dirty="0"/>
              <a:t>Urakoitsijoilta saatua tietoa vaaroista ja torjuntakeinoista käytetään hyödyksi mm. päivittämällä työmaan riskinarviointia ja suunnitelmia sekä mallipohjia tulevia hankkeita ajatellen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noProof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Palavereissa pidetään muistiota, perehdytyksistä pidetään kirjaa, työporukan tekemät työturvallisuussuunnitelmat tarkastetaan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noProof="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noProof="0" dirty="0"/>
              <a:t>Valvonta, tarkastukset, havainnot, ilmoitukset, palaute sekä niistä johtuvat toimenpiteet on kaikki dokumentoitava. Työnjohdon tehtävä on antaa palaute havainnoista, ilmoituksista, palautteesta, jonka on saanut -&gt; jos ei tiedä heti, niin selvittää asian ja palaa sitten palauteen kanssa</a:t>
            </a:r>
          </a:p>
          <a:p>
            <a:endParaRPr lang="fi-FI" noProof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noProof="0" dirty="0"/>
              <a:t>Viestintä työmaalla on yksi tärkeimmistä toimenpiteistä, jotta vastaavat puutteet eivät toistuisi!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noProof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200" b="0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45F7E-02CB-5641-8B2E-90B0BE73E844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3275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noProof="0" dirty="0"/>
              <a:t>PDCA (Plan-</a:t>
            </a:r>
            <a:r>
              <a:rPr lang="fi-FI" noProof="0" dirty="0" err="1"/>
              <a:t>Do</a:t>
            </a:r>
            <a:r>
              <a:rPr lang="fi-FI" noProof="0" dirty="0"/>
              <a:t>-</a:t>
            </a:r>
            <a:r>
              <a:rPr lang="fi-FI" noProof="0" dirty="0" err="1"/>
              <a:t>Check</a:t>
            </a:r>
            <a:r>
              <a:rPr lang="fi-FI" noProof="0" dirty="0"/>
              <a:t>-Act) sykli eli Suunnittele, Tee, Valvo ja Tarkista sekä Toimi ja Vaikuta (STVT)</a:t>
            </a:r>
          </a:p>
          <a:p>
            <a:r>
              <a:rPr lang="fi-FI" noProof="0" dirty="0"/>
              <a:t>Jokainen osallistuu</a:t>
            </a:r>
          </a:p>
          <a:p>
            <a:r>
              <a:rPr lang="fi-FI" noProof="0" dirty="0"/>
              <a:t>1. Tunnistamalla vaarat omassa työssään ja suunnittelemalla tekeminen ennalta: työtä koskevat suunnitelmat ja ohjeet selvillä ja selvät</a:t>
            </a:r>
          </a:p>
          <a:p>
            <a:r>
              <a:rPr lang="fi-FI" noProof="0" dirty="0"/>
              <a:t>2. Ylläpidetään omaa ammattitaitoa ja osaamista sekä toimitaan ammattitaidon, suunnitelmien ja ohjeiden mukaan </a:t>
            </a:r>
          </a:p>
          <a:p>
            <a:r>
              <a:rPr lang="fi-FI" noProof="0" dirty="0"/>
              <a:t>3. Tarkastetaan ja huolehditaan että työvälineet ja varusteet ovat kunnossa, pyydetään ja annetaan palautetta/havaintoja, autetaan kaveria huomaamaan vaarat</a:t>
            </a:r>
          </a:p>
          <a:p>
            <a:r>
              <a:rPr lang="fi-FI" noProof="0" dirty="0"/>
              <a:t>4. Poistetaan vaara, korjataan ohje/suunnitelma tms. ja jos ei osaaminen/nappulat riitä viedään asia viipymättä eteenpäin oikealle vastuutaholle</a:t>
            </a:r>
          </a:p>
          <a:p>
            <a:endParaRPr lang="fi-FI" noProof="0" dirty="0"/>
          </a:p>
          <a:p>
            <a:endParaRPr lang="fi-FI" noProof="0" dirty="0"/>
          </a:p>
          <a:p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33144-BDD4-5F43-8ECB-77D5AD30B620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9490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9E4448-5C20-0F45-9938-AC3A659C9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sv-SE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5B5286D-6A01-3A48-9C12-EB1D4052EE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sv-SE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7500E5-6A37-0445-BF8D-CDFD510F3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A7525C7-911D-5D43-9D30-51C2C12AF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C93BD9-A64D-E746-87EA-76E493F2D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13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6BAA06-9D32-0642-B538-E016588E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sv-SE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85A2765-B48C-BA46-B3A2-6DECA3D07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sv-SE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C71DFD-863D-6943-AEB6-8D54B314F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AF253D-9EB4-AF4B-B2F4-EA1A61BA9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26D72A-D812-384E-A93F-3F8CA685B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184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2E3381F-BD45-284B-982B-4A468D23D3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sv-SE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E018F05-4DE5-6D48-9DD6-95AEB7186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sv-SE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4234C6-5E05-4740-9257-64785DA5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F45DCD-F4D5-B24C-8C58-E97587D67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6EFBA3-AB86-6444-9473-63C9261BC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0466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CC83F3-0021-9B4D-B5AA-5E6D03622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849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sv-SE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71F95D-49D0-394B-A8BA-FF8689694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667"/>
            <a:ext cx="10515600" cy="415714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sv-SE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425011-E24E-B448-A75A-3B5F07F38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6C6A-93EA-944A-A03B-BED5BD5B1FE2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BD585E-CC0E-0547-A199-82B627EC4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3BF5026-4E52-0844-8932-E79C549E0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476D-A91E-AA45-AC26-2A639485B637}" type="slidenum">
              <a:rPr lang="sv-SE" smtClean="0"/>
              <a:t>‹#›</a:t>
            </a:fld>
            <a:endParaRPr lang="sv-SE"/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F2B33E68-99BF-BD42-A447-218BC02C95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5701507"/>
            <a:ext cx="10515600" cy="5651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4875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4029B8-9221-BF4C-A150-681738649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sv-SE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BA7C7B-62CC-8D4B-A44D-9C460E7CE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sv-SE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5B9C9A-5AF4-6949-81F3-73A69C020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0791C0-B570-AB4E-92E3-DDF9CB9D5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0C82C4-A217-F24B-BFED-BBB3FC22B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30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4D5C84-6044-7D45-9284-2ADB1C573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sv-SE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BD1134-188F-2E42-AD00-F99166D53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1B8654-F170-424F-9304-A842A897E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128076-498A-C742-82E4-9CE60FFAC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613430-AADF-054C-AF2F-1CE9FD750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5216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777B7D-BA50-1D4F-A9B5-99A3AD571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sv-SE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774493-1C1C-4744-B42F-60AFD37AFA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sv-SE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521E43C-4A10-9747-9AF2-03195F89F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sv-SE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F2488F9-DC96-E947-800C-DE9C3A80A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D6B53C2-87D2-8D4D-AFB5-3936B8EF5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2E148D3-D155-E74C-916C-C9F0A4EAE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9278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00D9CC-42E7-1E4F-BCC5-02B6199CA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sv-SE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416263B-C496-2D4D-8770-5121E18E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37B59AE-FFD1-2744-BFF6-5E8BDAB5C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sv-SE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51A727B-D87C-D34A-B5BB-3D11F383A9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332A0F9-5103-6642-A9C3-E11508480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sv-SE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844A4D1-7B18-1F4C-A7C5-8DDB04147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957F2D8-56B8-A241-8AE5-80A024234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53A8014-5546-6844-890D-DD41A3A1E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588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AA0777-82F5-4041-AC39-23578DC18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sv-SE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20075E5-26F0-584F-920C-7E33B92EF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5DB3DAE-786D-1B46-A4D6-A201E5E61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6DD2C9D-FD1F-2746-834B-DF8F010E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954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1E21F2B-0A53-FF4D-A7A0-AE8A99029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02208AD-2420-2B48-BE6A-E924E6326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68808AA-E9B0-0D45-BF9B-536FE4197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4003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51FCA1-38AF-EB4F-A9B1-B08EA7639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sv-SE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595100-098A-F34A-B1DB-7DB864B2E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sv-SE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E3094CD-0F6B-5346-AC1D-3A30EA27E8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514433-1897-B749-8780-4172089D0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98F6C14-E3E3-0C44-9B2B-B2D574DD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FD90175-63C0-E74D-A434-0C90A5233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0371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637A81-D935-F549-B630-C79940D48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sv-SE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88D023F-3517-A146-8D9D-572CA8292B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4DD96B7-E8A3-CF49-ACFE-E944988F0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110A14C-ED0A-4E4D-AED0-8B0486020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26BA1F9-5036-614C-AA26-59EFAE0EC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DB2474-521A-4841-BE19-78C359F71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5440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90CCAB7-220F-C54A-BE1E-FC7991EA3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sv-SE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4EA6C3E-2559-AA48-BE5C-98A9AAD10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sv-SE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54B39C-B2DE-5648-B5D9-84977FDF71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CFD22-35AF-4047-9B42-4320F5633CDD}" type="datetimeFigureOut">
              <a:rPr lang="sv-SE" smtClean="0"/>
              <a:t>2022-07-04</a:t>
            </a:fld>
            <a:endParaRPr lang="sv-SE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16B974-F6F2-2242-BD9D-2F9C2A424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A08238-532F-0449-93E2-30E02D2BC0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5822E-A948-7F4F-A552-5B4BAC6134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807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image" Target="../media/image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image" Target="../media/image4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suu.com/rakennusteollisuusrtry/docs/raxa_sarjakuvavihko_issuu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issuu.com/rakennusteollisuusrtry/docs/raxa_sarjakuvavihko_issuu/1?f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53C5D398-6D48-96E5-2B50-9CB7A15DD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75" y="-4306"/>
            <a:ext cx="12200350" cy="6866611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1413F7C-6E6E-5F40-A319-A3161358F8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5000" b="1" dirty="0">
                <a:solidFill>
                  <a:schemeClr val="bg1"/>
                </a:solidFill>
              </a:rPr>
              <a:t>Työturvallisuus rakennusalalla</a:t>
            </a:r>
            <a:endParaRPr lang="sv-SE" sz="5000" b="1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CD67FF9-BB5F-9E47-909F-58D111C862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 sz="2800" dirty="0">
                <a:solidFill>
                  <a:schemeClr val="bg1"/>
                </a:solidFill>
              </a:rPr>
              <a:t>Työturvallisuuden opetusmateriaali</a:t>
            </a:r>
            <a:endParaRPr lang="fi-FI" sz="2800" dirty="0">
              <a:solidFill>
                <a:schemeClr val="bg1"/>
              </a:solidFill>
              <a:cs typeface="Calibri"/>
            </a:endParaRPr>
          </a:p>
          <a:p>
            <a:endParaRPr lang="fi-FI" sz="2800" dirty="0">
              <a:solidFill>
                <a:schemeClr val="bg1"/>
              </a:solidFill>
            </a:endParaRPr>
          </a:p>
          <a:p>
            <a:r>
              <a:rPr lang="fi-FI" sz="2800" dirty="0">
                <a:solidFill>
                  <a:schemeClr val="bg1"/>
                </a:solidFill>
              </a:rPr>
              <a:t>18. Turvallisuuden johtaminen rakennushankkeessa: yhteenveto</a:t>
            </a:r>
            <a:endParaRPr lang="fi-FI" sz="2800" dirty="0">
              <a:solidFill>
                <a:schemeClr val="bg1"/>
              </a:solidFill>
              <a:cs typeface="Calibri"/>
            </a:endParaRPr>
          </a:p>
          <a:p>
            <a:endParaRPr lang="fi-FI" sz="2800" dirty="0">
              <a:solidFill>
                <a:schemeClr val="bg1"/>
              </a:solidFill>
              <a:cs typeface="Calibri"/>
            </a:endParaRPr>
          </a:p>
          <a:p>
            <a:endParaRPr lang="sv-SE" sz="2800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3333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ADDE6343-5150-AE48-B4D7-32D2757E11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0085705"/>
              </p:ext>
            </p:extLst>
          </p:nvPr>
        </p:nvGraphicFramePr>
        <p:xfrm>
          <a:off x="2270996" y="407828"/>
          <a:ext cx="12542520" cy="6450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CA1D1442-2E5F-5641-BE17-0DC373954978}"/>
              </a:ext>
            </a:extLst>
          </p:cNvPr>
          <p:cNvSpPr txBox="1"/>
          <p:nvPr/>
        </p:nvSpPr>
        <p:spPr>
          <a:xfrm>
            <a:off x="6996447" y="2201753"/>
            <a:ext cx="211250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400" dirty="0"/>
              <a:t>JATKUVA </a:t>
            </a:r>
          </a:p>
          <a:p>
            <a:pPr algn="ctr"/>
            <a:r>
              <a:rPr lang="fi-FI" sz="2400" dirty="0"/>
              <a:t>KEHITTÄMINEN</a:t>
            </a:r>
          </a:p>
          <a:p>
            <a:pPr algn="ctr"/>
            <a:r>
              <a:rPr lang="fi-FI" sz="2400" dirty="0"/>
              <a:t>ja</a:t>
            </a:r>
          </a:p>
          <a:p>
            <a:pPr algn="ctr"/>
            <a:r>
              <a:rPr lang="fi-FI" sz="2400" dirty="0"/>
              <a:t>JATKUVA</a:t>
            </a:r>
          </a:p>
          <a:p>
            <a:pPr algn="ctr"/>
            <a:r>
              <a:rPr lang="fi-FI" sz="2400" dirty="0"/>
              <a:t>VIESTINTÄ</a:t>
            </a:r>
          </a:p>
        </p:txBody>
      </p:sp>
      <p:graphicFrame>
        <p:nvGraphicFramePr>
          <p:cNvPr id="13" name="Kaaviokuva 12">
            <a:extLst>
              <a:ext uri="{FF2B5EF4-FFF2-40B4-BE49-F238E27FC236}">
                <a16:creationId xmlns:a16="http://schemas.microsoft.com/office/drawing/2014/main" id="{6C4A960C-A208-3045-9FE7-FC39AC35EB74}"/>
              </a:ext>
            </a:extLst>
          </p:cNvPr>
          <p:cNvGraphicFramePr/>
          <p:nvPr/>
        </p:nvGraphicFramePr>
        <p:xfrm>
          <a:off x="186267" y="873605"/>
          <a:ext cx="533061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D69B702C-E72B-B74E-81B7-D05A898A0F4D}"/>
              </a:ext>
            </a:extLst>
          </p:cNvPr>
          <p:cNvCxnSpPr>
            <a:cxnSpLocks/>
          </p:cNvCxnSpPr>
          <p:nvPr/>
        </p:nvCxnSpPr>
        <p:spPr>
          <a:xfrm rot="21000000" flipH="1" flipV="1">
            <a:off x="3079783" y="3833841"/>
            <a:ext cx="480455" cy="262300"/>
          </a:xfrm>
          <a:prstGeom prst="straightConnector1">
            <a:avLst/>
          </a:prstGeom>
          <a:ln w="1270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iruutu 2">
            <a:extLst>
              <a:ext uri="{FF2B5EF4-FFF2-40B4-BE49-F238E27FC236}">
                <a16:creationId xmlns:a16="http://schemas.microsoft.com/office/drawing/2014/main" id="{26902E61-C52A-D94F-A44D-71ECEF53B87C}"/>
              </a:ext>
            </a:extLst>
          </p:cNvPr>
          <p:cNvSpPr txBox="1"/>
          <p:nvPr/>
        </p:nvSpPr>
        <p:spPr>
          <a:xfrm>
            <a:off x="1196574" y="2201753"/>
            <a:ext cx="2453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/>
              <a:t>Hankesuunnittelu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D29CEF97-548F-614E-ACE8-449BC6C62250}"/>
              </a:ext>
            </a:extLst>
          </p:cNvPr>
          <p:cNvSpPr txBox="1"/>
          <p:nvPr/>
        </p:nvSpPr>
        <p:spPr>
          <a:xfrm>
            <a:off x="8542256" y="5493521"/>
            <a:ext cx="21125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/>
              <a:t>Tunne toimintatapa hätä- ja häiriötilanteissa</a:t>
            </a:r>
            <a:endParaRPr lang="sv-SE" sz="2000" dirty="0"/>
          </a:p>
        </p:txBody>
      </p:sp>
      <p:pic>
        <p:nvPicPr>
          <p:cNvPr id="12" name="Kuva 11" descr="Salama tasaisella täytöllä">
            <a:extLst>
              <a:ext uri="{FF2B5EF4-FFF2-40B4-BE49-F238E27FC236}">
                <a16:creationId xmlns:a16="http://schemas.microsoft.com/office/drawing/2014/main" id="{EC1D7E47-A841-C04F-B0BE-0D5C75D6E1E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rot="18909986">
            <a:off x="8573524" y="4866298"/>
            <a:ext cx="914400" cy="1137076"/>
          </a:xfrm>
          <a:prstGeom prst="rect">
            <a:avLst/>
          </a:prstGeom>
        </p:spPr>
      </p:pic>
      <p:cxnSp>
        <p:nvCxnSpPr>
          <p:cNvPr id="21" name="Suora nuoliyhdysviiva 20">
            <a:extLst>
              <a:ext uri="{FF2B5EF4-FFF2-40B4-BE49-F238E27FC236}">
                <a16:creationId xmlns:a16="http://schemas.microsoft.com/office/drawing/2014/main" id="{294DAD4B-690C-7942-AC14-BC09FA73B53D}"/>
              </a:ext>
            </a:extLst>
          </p:cNvPr>
          <p:cNvCxnSpPr>
            <a:cxnSpLocks/>
          </p:cNvCxnSpPr>
          <p:nvPr/>
        </p:nvCxnSpPr>
        <p:spPr>
          <a:xfrm flipH="1" flipV="1">
            <a:off x="4730112" y="4488915"/>
            <a:ext cx="1450150" cy="596041"/>
          </a:xfrm>
          <a:prstGeom prst="straightConnector1">
            <a:avLst/>
          </a:prstGeom>
          <a:ln w="1270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F17603F1-0E17-5F44-BDC4-9D6D37FC1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085" y="105664"/>
            <a:ext cx="9921005" cy="154038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3200" b="1" dirty="0"/>
              <a:t>Yksilöllä on mahdollisuus, oikeus ja velvollisuus vaikuttaa rakennushankkeen </a:t>
            </a:r>
            <a:br>
              <a:rPr lang="fi-FI" sz="3200" b="1" dirty="0"/>
            </a:br>
            <a:r>
              <a:rPr lang="fi-FI" sz="3200" b="1" dirty="0"/>
              <a:t>turvallisuuteen</a:t>
            </a:r>
            <a:endParaRPr lang="fi-FI" sz="3200" b="1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4340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Suora yhdysviiva 42">
            <a:extLst>
              <a:ext uri="{FF2B5EF4-FFF2-40B4-BE49-F238E27FC236}">
                <a16:creationId xmlns:a16="http://schemas.microsoft.com/office/drawing/2014/main" id="{E3190D4B-9826-9044-8E3A-290555EF84D0}"/>
              </a:ext>
            </a:extLst>
          </p:cNvPr>
          <p:cNvCxnSpPr>
            <a:cxnSpLocks/>
          </p:cNvCxnSpPr>
          <p:nvPr/>
        </p:nvCxnSpPr>
        <p:spPr>
          <a:xfrm flipH="1">
            <a:off x="7449502" y="4335535"/>
            <a:ext cx="1" cy="63156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uora yhdysviiva 47">
            <a:extLst>
              <a:ext uri="{FF2B5EF4-FFF2-40B4-BE49-F238E27FC236}">
                <a16:creationId xmlns:a16="http://schemas.microsoft.com/office/drawing/2014/main" id="{561CA9DD-6BD4-A24E-81BA-270177304D95}"/>
              </a:ext>
            </a:extLst>
          </p:cNvPr>
          <p:cNvCxnSpPr>
            <a:cxnSpLocks/>
          </p:cNvCxnSpPr>
          <p:nvPr/>
        </p:nvCxnSpPr>
        <p:spPr>
          <a:xfrm flipH="1">
            <a:off x="7766328" y="4396439"/>
            <a:ext cx="1" cy="63156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uora yhdysviiva 48">
            <a:extLst>
              <a:ext uri="{FF2B5EF4-FFF2-40B4-BE49-F238E27FC236}">
                <a16:creationId xmlns:a16="http://schemas.microsoft.com/office/drawing/2014/main" id="{51EE2D64-6B96-DB42-9477-D0C1157EF2F4}"/>
              </a:ext>
            </a:extLst>
          </p:cNvPr>
          <p:cNvCxnSpPr>
            <a:cxnSpLocks/>
          </p:cNvCxnSpPr>
          <p:nvPr/>
        </p:nvCxnSpPr>
        <p:spPr>
          <a:xfrm flipH="1">
            <a:off x="8093154" y="4396439"/>
            <a:ext cx="1" cy="63156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uora yhdysviiva 43">
            <a:extLst>
              <a:ext uri="{FF2B5EF4-FFF2-40B4-BE49-F238E27FC236}">
                <a16:creationId xmlns:a16="http://schemas.microsoft.com/office/drawing/2014/main" id="{31167DF7-03E7-BA47-9A03-140BEB58809A}"/>
              </a:ext>
            </a:extLst>
          </p:cNvPr>
          <p:cNvCxnSpPr>
            <a:cxnSpLocks/>
          </p:cNvCxnSpPr>
          <p:nvPr/>
        </p:nvCxnSpPr>
        <p:spPr>
          <a:xfrm flipH="1">
            <a:off x="5688805" y="4354287"/>
            <a:ext cx="1" cy="63156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uora yhdysviiva 44">
            <a:extLst>
              <a:ext uri="{FF2B5EF4-FFF2-40B4-BE49-F238E27FC236}">
                <a16:creationId xmlns:a16="http://schemas.microsoft.com/office/drawing/2014/main" id="{AC68BD23-E81F-2443-8338-C603078D2607}"/>
              </a:ext>
            </a:extLst>
          </p:cNvPr>
          <p:cNvCxnSpPr>
            <a:cxnSpLocks/>
          </p:cNvCxnSpPr>
          <p:nvPr/>
        </p:nvCxnSpPr>
        <p:spPr>
          <a:xfrm flipH="1">
            <a:off x="3960016" y="4354287"/>
            <a:ext cx="1" cy="63156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yöristetty suorakulmio 23">
            <a:extLst>
              <a:ext uri="{FF2B5EF4-FFF2-40B4-BE49-F238E27FC236}">
                <a16:creationId xmlns:a16="http://schemas.microsoft.com/office/drawing/2014/main" id="{76F21994-1E43-4C41-AC7E-9ECEC05F3501}"/>
              </a:ext>
            </a:extLst>
          </p:cNvPr>
          <p:cNvSpPr/>
          <p:nvPr/>
        </p:nvSpPr>
        <p:spPr>
          <a:xfrm>
            <a:off x="6812280" y="4967095"/>
            <a:ext cx="1577340" cy="86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/>
              <a:t>Aliurakoitsija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22E3C6F-7E62-8A49-9360-E1F32DAC4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704"/>
            <a:ext cx="10515600" cy="999849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Turvallisuutta johdetaan yhteistyössä rakennushankkeessa</a:t>
            </a:r>
            <a:endParaRPr lang="fi-FI" b="1" dirty="0">
              <a:cs typeface="Calibri Light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E4EE44F-4C54-CD4F-B328-709EA8D0E94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24025" y="6093862"/>
            <a:ext cx="10762648" cy="56515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fi-FI" b="1" dirty="0"/>
              <a:t>Rakennushankkeessa kaikkien osapuolten on tehtävä yhteistyötä turvallisuuden ja terveyden eteen</a:t>
            </a:r>
          </a:p>
        </p:txBody>
      </p:sp>
      <p:sp>
        <p:nvSpPr>
          <p:cNvPr id="8" name="Pyöristetty suorakulmio 7">
            <a:extLst>
              <a:ext uri="{FF2B5EF4-FFF2-40B4-BE49-F238E27FC236}">
                <a16:creationId xmlns:a16="http://schemas.microsoft.com/office/drawing/2014/main" id="{52491BA3-66DB-B64B-8401-692A8FD3B606}"/>
              </a:ext>
            </a:extLst>
          </p:cNvPr>
          <p:cNvSpPr/>
          <p:nvPr/>
        </p:nvSpPr>
        <p:spPr>
          <a:xfrm>
            <a:off x="4088130" y="1378029"/>
            <a:ext cx="4168140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/>
              <a:t>RAKENNUTTAJA</a:t>
            </a:r>
          </a:p>
          <a:p>
            <a:pPr algn="ctr"/>
            <a:r>
              <a:rPr lang="fi-FI"/>
              <a:t>Turvallisuuskoordinaattori</a:t>
            </a:r>
          </a:p>
        </p:txBody>
      </p:sp>
      <p:sp>
        <p:nvSpPr>
          <p:cNvPr id="9" name="Pyöristetty suorakulmio 8">
            <a:extLst>
              <a:ext uri="{FF2B5EF4-FFF2-40B4-BE49-F238E27FC236}">
                <a16:creationId xmlns:a16="http://schemas.microsoft.com/office/drawing/2014/main" id="{159F185E-5C56-DD4A-BCA6-B7B517FEA71B}"/>
              </a:ext>
            </a:extLst>
          </p:cNvPr>
          <p:cNvSpPr/>
          <p:nvPr/>
        </p:nvSpPr>
        <p:spPr>
          <a:xfrm>
            <a:off x="8660129" y="1991784"/>
            <a:ext cx="2575560" cy="86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/>
              <a:t>SUUNNITTELIJAT</a:t>
            </a:r>
          </a:p>
          <a:p>
            <a:pPr algn="ctr"/>
            <a:r>
              <a:rPr lang="fi-FI" dirty="0"/>
              <a:t>pää-, rakenne-, työ-</a:t>
            </a:r>
            <a:endParaRPr lang="fi-FI" dirty="0">
              <a:cs typeface="Calibri"/>
            </a:endParaRPr>
          </a:p>
        </p:txBody>
      </p:sp>
      <p:sp>
        <p:nvSpPr>
          <p:cNvPr id="10" name="Pyöristetty suorakulmio 9">
            <a:extLst>
              <a:ext uri="{FF2B5EF4-FFF2-40B4-BE49-F238E27FC236}">
                <a16:creationId xmlns:a16="http://schemas.microsoft.com/office/drawing/2014/main" id="{9704E2D8-8A6F-734D-A95C-9CB753AB78DF}"/>
              </a:ext>
            </a:extLst>
          </p:cNvPr>
          <p:cNvSpPr/>
          <p:nvPr/>
        </p:nvSpPr>
        <p:spPr>
          <a:xfrm>
            <a:off x="1544953" y="4670067"/>
            <a:ext cx="1310640" cy="86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/>
              <a:t>Sivu-urakka</a:t>
            </a:r>
          </a:p>
        </p:txBody>
      </p:sp>
      <p:sp>
        <p:nvSpPr>
          <p:cNvPr id="11" name="Pyöristetty suorakulmio 10">
            <a:extLst>
              <a:ext uri="{FF2B5EF4-FFF2-40B4-BE49-F238E27FC236}">
                <a16:creationId xmlns:a16="http://schemas.microsoft.com/office/drawing/2014/main" id="{43E48111-8A48-914A-AA12-A2E2C6ED8D46}"/>
              </a:ext>
            </a:extLst>
          </p:cNvPr>
          <p:cNvSpPr/>
          <p:nvPr/>
        </p:nvSpPr>
        <p:spPr>
          <a:xfrm>
            <a:off x="4377690" y="2747759"/>
            <a:ext cx="3589020" cy="10687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/>
              <a:t>PÄÄTOTEUTTAJA (PÄÄURAKOITSIJA)</a:t>
            </a:r>
          </a:p>
          <a:p>
            <a:pPr algn="ctr"/>
            <a:r>
              <a:rPr lang="fi-FI"/>
              <a:t>Työsuojelusta vastaava työnjohtaja</a:t>
            </a:r>
          </a:p>
        </p:txBody>
      </p:sp>
      <p:sp>
        <p:nvSpPr>
          <p:cNvPr id="12" name="Pyöristetty suorakulmio 11">
            <a:extLst>
              <a:ext uri="{FF2B5EF4-FFF2-40B4-BE49-F238E27FC236}">
                <a16:creationId xmlns:a16="http://schemas.microsoft.com/office/drawing/2014/main" id="{A62F83C7-9BE3-5844-9EA5-E15BBCC57804}"/>
              </a:ext>
            </a:extLst>
          </p:cNvPr>
          <p:cNvSpPr/>
          <p:nvPr/>
        </p:nvSpPr>
        <p:spPr>
          <a:xfrm>
            <a:off x="3150870" y="4652570"/>
            <a:ext cx="1577340" cy="86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/>
              <a:t>Aliurakoitsija</a:t>
            </a:r>
          </a:p>
          <a:p>
            <a:pPr algn="ctr"/>
            <a:r>
              <a:rPr lang="fi-FI"/>
              <a:t>Esihenkilö</a:t>
            </a:r>
          </a:p>
        </p:txBody>
      </p:sp>
      <p:sp>
        <p:nvSpPr>
          <p:cNvPr id="14" name="Pyöristetty suorakulmio 13">
            <a:extLst>
              <a:ext uri="{FF2B5EF4-FFF2-40B4-BE49-F238E27FC236}">
                <a16:creationId xmlns:a16="http://schemas.microsoft.com/office/drawing/2014/main" id="{A9BE7029-7D78-0347-AE23-2932F7798EC0}"/>
              </a:ext>
            </a:extLst>
          </p:cNvPr>
          <p:cNvSpPr/>
          <p:nvPr/>
        </p:nvSpPr>
        <p:spPr>
          <a:xfrm>
            <a:off x="8712994" y="4670067"/>
            <a:ext cx="2255520" cy="999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Muut osapuolet</a:t>
            </a:r>
          </a:p>
          <a:p>
            <a:pPr algn="ctr"/>
            <a:r>
              <a:rPr lang="fi-FI" dirty="0"/>
              <a:t>mm. Kuljetusliikkeet</a:t>
            </a:r>
          </a:p>
          <a:p>
            <a:pPr algn="ctr"/>
            <a:r>
              <a:rPr lang="fi-FI" dirty="0"/>
              <a:t>Esihenkilöt</a:t>
            </a:r>
          </a:p>
        </p:txBody>
      </p:sp>
      <p:sp>
        <p:nvSpPr>
          <p:cNvPr id="18" name="Pyöristetty suorakulmio 17">
            <a:extLst>
              <a:ext uri="{FF2B5EF4-FFF2-40B4-BE49-F238E27FC236}">
                <a16:creationId xmlns:a16="http://schemas.microsoft.com/office/drawing/2014/main" id="{E198E201-D040-9447-98C4-C487461401DC}"/>
              </a:ext>
            </a:extLst>
          </p:cNvPr>
          <p:cNvSpPr/>
          <p:nvPr/>
        </p:nvSpPr>
        <p:spPr>
          <a:xfrm>
            <a:off x="6687026" y="4810961"/>
            <a:ext cx="1577340" cy="86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/>
              <a:t>Aliurakoitsija</a:t>
            </a:r>
          </a:p>
        </p:txBody>
      </p:sp>
      <p:sp>
        <p:nvSpPr>
          <p:cNvPr id="19" name="Pyöristetty suorakulmio 18">
            <a:extLst>
              <a:ext uri="{FF2B5EF4-FFF2-40B4-BE49-F238E27FC236}">
                <a16:creationId xmlns:a16="http://schemas.microsoft.com/office/drawing/2014/main" id="{0EC15F45-542E-D24C-AD4A-71A7EBB7ADE4}"/>
              </a:ext>
            </a:extLst>
          </p:cNvPr>
          <p:cNvSpPr/>
          <p:nvPr/>
        </p:nvSpPr>
        <p:spPr>
          <a:xfrm>
            <a:off x="4886325" y="4670067"/>
            <a:ext cx="1577340" cy="86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/>
              <a:t>Aliurakoitsija</a:t>
            </a:r>
          </a:p>
          <a:p>
            <a:pPr algn="ctr"/>
            <a:r>
              <a:rPr lang="fi-FI"/>
              <a:t>Esihenkilö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CCAB60BF-ECA0-6B41-BC7C-7389722C5A0D}"/>
              </a:ext>
            </a:extLst>
          </p:cNvPr>
          <p:cNvSpPr/>
          <p:nvPr/>
        </p:nvSpPr>
        <p:spPr>
          <a:xfrm>
            <a:off x="6551295" y="4670067"/>
            <a:ext cx="1577340" cy="86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/>
              <a:t>Aliurakoitsija</a:t>
            </a:r>
          </a:p>
          <a:p>
            <a:pPr algn="ctr"/>
            <a:r>
              <a:rPr lang="fi-FI"/>
              <a:t>Esihenkilö</a:t>
            </a:r>
          </a:p>
        </p:txBody>
      </p:sp>
      <p:cxnSp>
        <p:nvCxnSpPr>
          <p:cNvPr id="26" name="Suora yhdysviiva 25">
            <a:extLst>
              <a:ext uri="{FF2B5EF4-FFF2-40B4-BE49-F238E27FC236}">
                <a16:creationId xmlns:a16="http://schemas.microsoft.com/office/drawing/2014/main" id="{467127F6-1BFC-6842-8957-69033598313C}"/>
              </a:ext>
            </a:extLst>
          </p:cNvPr>
          <p:cNvCxnSpPr>
            <a:cxnSpLocks/>
          </p:cNvCxnSpPr>
          <p:nvPr/>
        </p:nvCxnSpPr>
        <p:spPr>
          <a:xfrm flipH="1" flipV="1">
            <a:off x="8128635" y="1960969"/>
            <a:ext cx="584359" cy="27050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yhdysviiva 27">
            <a:extLst>
              <a:ext uri="{FF2B5EF4-FFF2-40B4-BE49-F238E27FC236}">
                <a16:creationId xmlns:a16="http://schemas.microsoft.com/office/drawing/2014/main" id="{C0A4117F-1B55-0C46-8E5B-089977C1C205}"/>
              </a:ext>
            </a:extLst>
          </p:cNvPr>
          <p:cNvCxnSpPr>
            <a:cxnSpLocks/>
          </p:cNvCxnSpPr>
          <p:nvPr/>
        </p:nvCxnSpPr>
        <p:spPr>
          <a:xfrm flipH="1">
            <a:off x="6116954" y="2214044"/>
            <a:ext cx="1" cy="742445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>
            <a:extLst>
              <a:ext uri="{FF2B5EF4-FFF2-40B4-BE49-F238E27FC236}">
                <a16:creationId xmlns:a16="http://schemas.microsoft.com/office/drawing/2014/main" id="{E6256AAA-CF5A-614C-BF5E-9BF1B4F5F09E}"/>
              </a:ext>
            </a:extLst>
          </p:cNvPr>
          <p:cNvCxnSpPr>
            <a:cxnSpLocks/>
          </p:cNvCxnSpPr>
          <p:nvPr/>
        </p:nvCxnSpPr>
        <p:spPr>
          <a:xfrm flipH="1">
            <a:off x="2529840" y="2199647"/>
            <a:ext cx="1895475" cy="247042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yhdysviiva 33">
            <a:extLst>
              <a:ext uri="{FF2B5EF4-FFF2-40B4-BE49-F238E27FC236}">
                <a16:creationId xmlns:a16="http://schemas.microsoft.com/office/drawing/2014/main" id="{CC8E8666-8164-9A49-B9DF-9B887BE9EFEC}"/>
              </a:ext>
            </a:extLst>
          </p:cNvPr>
          <p:cNvCxnSpPr>
            <a:cxnSpLocks/>
          </p:cNvCxnSpPr>
          <p:nvPr/>
        </p:nvCxnSpPr>
        <p:spPr>
          <a:xfrm flipH="1">
            <a:off x="6158864" y="3756248"/>
            <a:ext cx="1" cy="63156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yhdysviiva 35">
            <a:extLst>
              <a:ext uri="{FF2B5EF4-FFF2-40B4-BE49-F238E27FC236}">
                <a16:creationId xmlns:a16="http://schemas.microsoft.com/office/drawing/2014/main" id="{1FA4DAE6-4B69-0349-B8D2-3A3EF09B38F7}"/>
              </a:ext>
            </a:extLst>
          </p:cNvPr>
          <p:cNvCxnSpPr>
            <a:cxnSpLocks/>
          </p:cNvCxnSpPr>
          <p:nvPr/>
        </p:nvCxnSpPr>
        <p:spPr>
          <a:xfrm flipH="1">
            <a:off x="6141721" y="4356992"/>
            <a:ext cx="198691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yhdysviiva 38">
            <a:extLst>
              <a:ext uri="{FF2B5EF4-FFF2-40B4-BE49-F238E27FC236}">
                <a16:creationId xmlns:a16="http://schemas.microsoft.com/office/drawing/2014/main" id="{43BCB812-2EFB-5F42-B787-0E76C356411B}"/>
              </a:ext>
            </a:extLst>
          </p:cNvPr>
          <p:cNvCxnSpPr>
            <a:cxnSpLocks/>
          </p:cNvCxnSpPr>
          <p:nvPr/>
        </p:nvCxnSpPr>
        <p:spPr>
          <a:xfrm flipH="1">
            <a:off x="3939540" y="4355344"/>
            <a:ext cx="2202180" cy="1648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yhdysviiva 40">
            <a:extLst>
              <a:ext uri="{FF2B5EF4-FFF2-40B4-BE49-F238E27FC236}">
                <a16:creationId xmlns:a16="http://schemas.microsoft.com/office/drawing/2014/main" id="{317BA94C-A34B-2E43-8342-6F2B0518E7DC}"/>
              </a:ext>
            </a:extLst>
          </p:cNvPr>
          <p:cNvCxnSpPr>
            <a:cxnSpLocks/>
          </p:cNvCxnSpPr>
          <p:nvPr/>
        </p:nvCxnSpPr>
        <p:spPr>
          <a:xfrm>
            <a:off x="7875270" y="3687865"/>
            <a:ext cx="1316831" cy="1092616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2496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A345DB-DF86-D840-BC4B-96174DE97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067" y="294941"/>
            <a:ext cx="10638183" cy="1325563"/>
          </a:xfrm>
        </p:spPr>
        <p:txBody>
          <a:bodyPr>
            <a:noAutofit/>
          </a:bodyPr>
          <a:lstStyle/>
          <a:p>
            <a:r>
              <a:rPr lang="fi-FI" sz="3600" b="1" dirty="0"/>
              <a:t>Asetus rakennustyön turvallisuudesta edellyttää </a:t>
            </a:r>
            <a:r>
              <a:rPr lang="fi-FI" sz="3600" b="1" dirty="0">
                <a:ea typeface="+mj-lt"/>
                <a:cs typeface="+mj-lt"/>
              </a:rPr>
              <a:t>kaikilta osapuolilta</a:t>
            </a:r>
            <a:r>
              <a:rPr lang="fi-FI" sz="3600" b="1" dirty="0"/>
              <a:t> suunnitelmallista toimintaa rakennustyömaalla yhteistyössä</a:t>
            </a:r>
            <a:endParaRPr lang="fi-FI" sz="3600" b="1" dirty="0">
              <a:solidFill>
                <a:srgbClr val="FF0000"/>
              </a:solidFill>
              <a:cs typeface="Calibri Light"/>
            </a:endParaRP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413A37A2-AFAF-5A4F-8BF8-497B478712C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32270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184D25E5-75F1-7949-A2C5-3A8C990381AD}"/>
              </a:ext>
            </a:extLst>
          </p:cNvPr>
          <p:cNvCxnSpPr>
            <a:cxnSpLocks/>
          </p:cNvCxnSpPr>
          <p:nvPr/>
        </p:nvCxnSpPr>
        <p:spPr>
          <a:xfrm>
            <a:off x="2710173" y="5424277"/>
            <a:ext cx="6782120" cy="13956"/>
          </a:xfrm>
          <a:prstGeom prst="line">
            <a:avLst/>
          </a:prstGeom>
          <a:ln w="38100" cmpd="sng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iruutu 5">
            <a:extLst>
              <a:ext uri="{FF2B5EF4-FFF2-40B4-BE49-F238E27FC236}">
                <a16:creationId xmlns:a16="http://schemas.microsoft.com/office/drawing/2014/main" id="{A6D0F4AD-7843-114C-B032-1D637EFF31C6}"/>
              </a:ext>
            </a:extLst>
          </p:cNvPr>
          <p:cNvSpPr txBox="1"/>
          <p:nvPr/>
        </p:nvSpPr>
        <p:spPr>
          <a:xfrm>
            <a:off x="2207567" y="5457795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valvonta 9,13§, 4 Luku tarkastukset; opastus 3, 44, 57, 78§</a:t>
            </a:r>
          </a:p>
        </p:txBody>
      </p:sp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11BBB825-3351-BF4E-A32A-E7C489EBDFDD}"/>
              </a:ext>
            </a:extLst>
          </p:cNvPr>
          <p:cNvCxnSpPr>
            <a:cxnSpLocks/>
          </p:cNvCxnSpPr>
          <p:nvPr/>
        </p:nvCxnSpPr>
        <p:spPr>
          <a:xfrm flipV="1">
            <a:off x="2710173" y="4404982"/>
            <a:ext cx="0" cy="999733"/>
          </a:xfrm>
          <a:prstGeom prst="straightConnector1">
            <a:avLst/>
          </a:prstGeom>
          <a:ln w="38100" cmpd="sng">
            <a:solidFill>
              <a:schemeClr val="accent6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uora nuoliyhdysviiva 7">
            <a:extLst>
              <a:ext uri="{FF2B5EF4-FFF2-40B4-BE49-F238E27FC236}">
                <a16:creationId xmlns:a16="http://schemas.microsoft.com/office/drawing/2014/main" id="{E977AAA3-6F8C-554D-9296-A7BA2DB4DDDE}"/>
              </a:ext>
            </a:extLst>
          </p:cNvPr>
          <p:cNvCxnSpPr>
            <a:cxnSpLocks/>
          </p:cNvCxnSpPr>
          <p:nvPr/>
        </p:nvCxnSpPr>
        <p:spPr>
          <a:xfrm flipV="1">
            <a:off x="5961683" y="4404982"/>
            <a:ext cx="0" cy="999733"/>
          </a:xfrm>
          <a:prstGeom prst="straightConnector1">
            <a:avLst/>
          </a:prstGeom>
          <a:ln w="38100" cmpd="sng">
            <a:solidFill>
              <a:schemeClr val="accent6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uora nuoliyhdysviiva 8">
            <a:extLst>
              <a:ext uri="{FF2B5EF4-FFF2-40B4-BE49-F238E27FC236}">
                <a16:creationId xmlns:a16="http://schemas.microsoft.com/office/drawing/2014/main" id="{27AEB281-C752-2040-A6FF-B8ED00DC1C06}"/>
              </a:ext>
            </a:extLst>
          </p:cNvPr>
          <p:cNvCxnSpPr>
            <a:cxnSpLocks/>
          </p:cNvCxnSpPr>
          <p:nvPr/>
        </p:nvCxnSpPr>
        <p:spPr>
          <a:xfrm flipV="1">
            <a:off x="9492293" y="4404982"/>
            <a:ext cx="0" cy="1033252"/>
          </a:xfrm>
          <a:prstGeom prst="straightConnector1">
            <a:avLst/>
          </a:prstGeom>
          <a:ln w="38100" cmpd="sng">
            <a:solidFill>
              <a:schemeClr val="accent6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kstiruutu 2">
            <a:extLst>
              <a:ext uri="{FF2B5EF4-FFF2-40B4-BE49-F238E27FC236}">
                <a16:creationId xmlns:a16="http://schemas.microsoft.com/office/drawing/2014/main" id="{708D33CB-6221-7647-BAAA-40FAC9B17FB2}"/>
              </a:ext>
            </a:extLst>
          </p:cNvPr>
          <p:cNvSpPr txBox="1"/>
          <p:nvPr/>
        </p:nvSpPr>
        <p:spPr>
          <a:xfrm>
            <a:off x="788067" y="5991196"/>
            <a:ext cx="10515601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000" b="1" dirty="0"/>
              <a:t>Päätoteuttajan ja hänen edustajiensa on huolehdittava, että rakennustyömaalla työsuojelutoiminta ja -yhteistyö on ennakoivaa ja kattavaa (rakennuttaja valvoo)</a:t>
            </a:r>
            <a:endParaRPr lang="fi-FI" sz="2000" b="1" dirty="0">
              <a:cs typeface="Calibri"/>
            </a:endParaRPr>
          </a:p>
          <a:p>
            <a:pPr algn="l"/>
            <a:endParaRPr lang="sv-SE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0856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694603" y="-1731"/>
            <a:ext cx="10944655" cy="843728"/>
          </a:xfrm>
        </p:spPr>
        <p:txBody>
          <a:bodyPr>
            <a:normAutofit/>
          </a:bodyPr>
          <a:lstStyle/>
          <a:p>
            <a:r>
              <a:rPr lang="fi-FI" sz="3200" b="1" dirty="0"/>
              <a:t>Turvallisuusviestintä rakennustyömaalla, esimerkki</a:t>
            </a:r>
            <a:endParaRPr lang="fi-FI" sz="3200" b="1">
              <a:cs typeface="Calibri Light"/>
            </a:endParaRPr>
          </a:p>
        </p:txBody>
      </p:sp>
      <p:graphicFrame>
        <p:nvGraphicFramePr>
          <p:cNvPr id="11" name="Group 9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66125"/>
              </p:ext>
            </p:extLst>
          </p:nvPr>
        </p:nvGraphicFramePr>
        <p:xfrm>
          <a:off x="928098" y="876390"/>
          <a:ext cx="10640974" cy="5275943"/>
        </p:xfrm>
        <a:graphic>
          <a:graphicData uri="http://schemas.openxmlformats.org/drawingml/2006/table">
            <a:tbl>
              <a:tblPr/>
              <a:tblGrid>
                <a:gridCol w="3113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9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7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2750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KETKÄ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MITEN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MITÄ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7679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Hankkeen johto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(tilaaja, rakennuttaja, suunnittelijat, päätoteuttaja)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Hankekokoukset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Keskeisten mittarien seuranta, aikataulun ja resurssien tarkastaminen 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2330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Työmaakokoukset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(rakennuttaja,</a:t>
                      </a:r>
                      <a:br>
                        <a:rPr kumimoji="0" lang="sv-F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sv-F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suunnittelijat,  päätoteuttaja, urakoitsijat)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Kuukausi-</a:t>
                      </a:r>
                      <a:b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kokoukset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Keskeiset mittarit, </a:t>
                      </a:r>
                      <a:b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tavoitteet, seuranta, valvonta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6592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Työmaan työnjohtokokoukset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(päätoteuttaja, urakoitsijat)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Viikkopalaverit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Havainnot, mittaukset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6592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Urakoitsijakokoukset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(päätoteuttajan työnjohto ja urakoitsija työntekijöineen)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Työkokoukset,</a:t>
                      </a:r>
                      <a:b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Turvallisuustietoiskut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F7F7F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F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Havainnot, keskustelut</a:t>
                      </a:r>
                    </a:p>
                  </a:txBody>
                  <a:tcPr marL="36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Line 100"/>
          <p:cNvSpPr>
            <a:spLocks noChangeShapeType="1"/>
          </p:cNvSpPr>
          <p:nvPr/>
        </p:nvSpPr>
        <p:spPr bwMode="auto">
          <a:xfrm flipH="1" flipV="1">
            <a:off x="10973391" y="4847233"/>
            <a:ext cx="9526" cy="246062"/>
          </a:xfrm>
          <a:prstGeom prst="line">
            <a:avLst/>
          </a:prstGeom>
          <a:noFill/>
          <a:ln w="63500">
            <a:solidFill>
              <a:srgbClr val="00193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fi-FI"/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 flipH="1" flipV="1">
            <a:off x="10978154" y="3635538"/>
            <a:ext cx="9526" cy="246062"/>
          </a:xfrm>
          <a:prstGeom prst="line">
            <a:avLst/>
          </a:prstGeom>
          <a:noFill/>
          <a:ln w="63500">
            <a:solidFill>
              <a:srgbClr val="00193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fi-FI"/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 flipH="1" flipV="1">
            <a:off x="10963865" y="2362229"/>
            <a:ext cx="9526" cy="246064"/>
          </a:xfrm>
          <a:prstGeom prst="line">
            <a:avLst/>
          </a:prstGeom>
          <a:noFill/>
          <a:ln w="63500">
            <a:solidFill>
              <a:srgbClr val="00193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fi-FI"/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6832601" y="2439143"/>
            <a:ext cx="0" cy="246064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fi-FI" dirty="0"/>
          </a:p>
        </p:txBody>
      </p:sp>
      <p:sp>
        <p:nvSpPr>
          <p:cNvPr id="16" name="Line 104"/>
          <p:cNvSpPr>
            <a:spLocks noChangeShapeType="1"/>
          </p:cNvSpPr>
          <p:nvPr/>
        </p:nvSpPr>
        <p:spPr bwMode="auto">
          <a:xfrm>
            <a:off x="6832601" y="3667819"/>
            <a:ext cx="0" cy="246064"/>
          </a:xfrm>
          <a:prstGeom prst="line">
            <a:avLst/>
          </a:prstGeom>
          <a:noFill/>
          <a:ln w="63500">
            <a:solidFill>
              <a:srgbClr val="00193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fi-FI"/>
          </a:p>
        </p:txBody>
      </p:sp>
      <p:sp>
        <p:nvSpPr>
          <p:cNvPr id="17" name="Line 105"/>
          <p:cNvSpPr>
            <a:spLocks noChangeShapeType="1"/>
          </p:cNvSpPr>
          <p:nvPr/>
        </p:nvSpPr>
        <p:spPr bwMode="auto">
          <a:xfrm>
            <a:off x="6777567" y="4800501"/>
            <a:ext cx="0" cy="246062"/>
          </a:xfrm>
          <a:prstGeom prst="line">
            <a:avLst/>
          </a:prstGeom>
          <a:noFill/>
          <a:ln w="63500">
            <a:solidFill>
              <a:srgbClr val="00193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302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1833F6-FB75-BA45-9290-DA4CDF8D3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Jatkuva viestintä </a:t>
            </a:r>
            <a:endParaRPr lang="fi-FI" b="1" dirty="0">
              <a:cs typeface="Calibri Light"/>
            </a:endParaRP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12972F35-438F-4949-A5D8-4098EF6567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01900" y="1699252"/>
            <a:ext cx="7188200" cy="3962400"/>
          </a:xfr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95C982E8-7716-C944-A617-79F9A0640C04}"/>
              </a:ext>
            </a:extLst>
          </p:cNvPr>
          <p:cNvSpPr txBox="1"/>
          <p:nvPr/>
        </p:nvSpPr>
        <p:spPr>
          <a:xfrm>
            <a:off x="2506020" y="5842126"/>
            <a:ext cx="843929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dirty="0"/>
              <a:t>RAXA-</a:t>
            </a:r>
            <a:r>
              <a:rPr lang="sv-SE" dirty="0" err="1"/>
              <a:t>sarjakuva</a:t>
            </a:r>
            <a:r>
              <a:rPr lang="sv-SE" dirty="0"/>
              <a:t> (Pekka </a:t>
            </a:r>
            <a:r>
              <a:rPr lang="sv-SE" dirty="0" err="1"/>
              <a:t>Rahkonen</a:t>
            </a:r>
            <a:r>
              <a:rPr lang="sv-SE" dirty="0"/>
              <a:t>): </a:t>
            </a:r>
            <a:r>
              <a:rPr lang="sv-SE" dirty="0">
                <a:hlinkClick r:id="rId4"/>
              </a:rPr>
              <a:t>https://issuu.com/rakennusteollisuusrtry/docs/raxa_sarjakuvavihko_issuu</a:t>
            </a:r>
            <a:r>
              <a:rPr lang="sv-S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42968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B8F219-C920-7745-A600-F8B0DDB42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99849"/>
          </a:xfrm>
        </p:spPr>
        <p:txBody>
          <a:bodyPr>
            <a:normAutofit/>
          </a:bodyPr>
          <a:lstStyle/>
          <a:p>
            <a:r>
              <a:rPr lang="fi-FI" sz="3200" b="1" dirty="0"/>
              <a:t>Turvallisuuden johtaminen rakennusyrityksessä</a:t>
            </a:r>
            <a:endParaRPr lang="fi-FI" sz="3200" b="1">
              <a:cs typeface="Calibri Light"/>
            </a:endParaRP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99A502A5-2E48-844E-A710-1F79C8DE3B8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9080" y="1089025"/>
          <a:ext cx="8473440" cy="4157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7" name="Group 19">
            <a:extLst>
              <a:ext uri="{FF2B5EF4-FFF2-40B4-BE49-F238E27FC236}">
                <a16:creationId xmlns:a16="http://schemas.microsoft.com/office/drawing/2014/main" id="{40E1E725-456E-9848-80A6-89DECAD1A1DB}"/>
              </a:ext>
            </a:extLst>
          </p:cNvPr>
          <p:cNvGrpSpPr>
            <a:grpSpLocks/>
          </p:cNvGrpSpPr>
          <p:nvPr/>
        </p:nvGrpSpPr>
        <p:grpSpPr bwMode="auto">
          <a:xfrm>
            <a:off x="8732414" y="1611312"/>
            <a:ext cx="842171" cy="3311208"/>
            <a:chOff x="4864" y="733"/>
            <a:chExt cx="692" cy="1950"/>
          </a:xfrm>
        </p:grpSpPr>
        <p:sp>
          <p:nvSpPr>
            <p:cNvPr id="8" name="Line 13">
              <a:extLst>
                <a:ext uri="{FF2B5EF4-FFF2-40B4-BE49-F238E27FC236}">
                  <a16:creationId xmlns:a16="http://schemas.microsoft.com/office/drawing/2014/main" id="{78521C1C-8F75-C048-813D-F5056E02A0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76" y="733"/>
              <a:ext cx="680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i-FI" sz="1500" dirty="0"/>
            </a:p>
          </p:txBody>
        </p:sp>
        <p:sp>
          <p:nvSpPr>
            <p:cNvPr id="9" name="Line 14">
              <a:extLst>
                <a:ext uri="{FF2B5EF4-FFF2-40B4-BE49-F238E27FC236}">
                  <a16:creationId xmlns:a16="http://schemas.microsoft.com/office/drawing/2014/main" id="{4DF24145-EB2B-8E48-85B2-17CD326415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76" y="2039"/>
              <a:ext cx="680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i-FI" sz="1500" dirty="0"/>
            </a:p>
          </p:txBody>
        </p:sp>
        <p:sp>
          <p:nvSpPr>
            <p:cNvPr id="10" name="Line 15">
              <a:extLst>
                <a:ext uri="{FF2B5EF4-FFF2-40B4-BE49-F238E27FC236}">
                  <a16:creationId xmlns:a16="http://schemas.microsoft.com/office/drawing/2014/main" id="{4BFD5B3D-8B61-1A48-8596-75C81652C6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76" y="1386"/>
              <a:ext cx="680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i-FI" sz="1500" dirty="0"/>
            </a:p>
          </p:txBody>
        </p:sp>
        <p:sp>
          <p:nvSpPr>
            <p:cNvPr id="11" name="Line 16">
              <a:extLst>
                <a:ext uri="{FF2B5EF4-FFF2-40B4-BE49-F238E27FC236}">
                  <a16:creationId xmlns:a16="http://schemas.microsoft.com/office/drawing/2014/main" id="{DD0011D9-4B9E-5942-8493-2E7CB72A52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56" y="733"/>
              <a:ext cx="0" cy="195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i-FI" sz="1500" dirty="0"/>
            </a:p>
          </p:txBody>
        </p:sp>
        <p:sp>
          <p:nvSpPr>
            <p:cNvPr id="12" name="Line 17">
              <a:extLst>
                <a:ext uri="{FF2B5EF4-FFF2-40B4-BE49-F238E27FC236}">
                  <a16:creationId xmlns:a16="http://schemas.microsoft.com/office/drawing/2014/main" id="{FF29A284-3B8B-AE44-B1B7-C97DB93D60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64" y="2683"/>
              <a:ext cx="692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diamond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i-FI" sz="1500" dirty="0"/>
            </a:p>
          </p:txBody>
        </p:sp>
      </p:grpSp>
      <p:graphicFrame>
        <p:nvGraphicFramePr>
          <p:cNvPr id="13" name="Kaaviokuva 12">
            <a:extLst>
              <a:ext uri="{FF2B5EF4-FFF2-40B4-BE49-F238E27FC236}">
                <a16:creationId xmlns:a16="http://schemas.microsoft.com/office/drawing/2014/main" id="{78DBEF90-48E1-164D-9A3A-CFDD1F335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0764869"/>
              </p:ext>
            </p:extLst>
          </p:nvPr>
        </p:nvGraphicFramePr>
        <p:xfrm>
          <a:off x="9895839" y="719666"/>
          <a:ext cx="217423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4" name="Tekstiruutu 13">
            <a:extLst>
              <a:ext uri="{FF2B5EF4-FFF2-40B4-BE49-F238E27FC236}">
                <a16:creationId xmlns:a16="http://schemas.microsoft.com/office/drawing/2014/main" id="{AF531ECC-97F1-9B42-9061-CC6D4A64A236}"/>
              </a:ext>
            </a:extLst>
          </p:cNvPr>
          <p:cNvSpPr txBox="1"/>
          <p:nvPr/>
        </p:nvSpPr>
        <p:spPr>
          <a:xfrm>
            <a:off x="9895839" y="1089025"/>
            <a:ext cx="21742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2000" dirty="0"/>
              <a:t>Linjaorganisaatiota tukee mm</a:t>
            </a:r>
            <a:r>
              <a:rPr lang="fi-FI" sz="2400" dirty="0"/>
              <a:t>.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AC35F747-F374-6D43-9F58-974A8D7C9560}"/>
              </a:ext>
            </a:extLst>
          </p:cNvPr>
          <p:cNvSpPr txBox="1"/>
          <p:nvPr/>
        </p:nvSpPr>
        <p:spPr>
          <a:xfrm>
            <a:off x="259080" y="5254443"/>
            <a:ext cx="11810996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fi-FI" sz="2000" b="1" dirty="0"/>
              <a:t>Juridinen vastuu työturvallisuudesta on aina linjaorganisaatiolla</a:t>
            </a:r>
            <a:endParaRPr lang="fi-FI" sz="2000"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fi-FI" sz="2000" b="1" dirty="0"/>
              <a:t>Esihenkilön tehtävänä on tietää, havaita ja ryhtyä toimenpiteisiin </a:t>
            </a:r>
            <a:endParaRPr lang="fi-FI" sz="2000" b="1"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fi-FI" sz="2000" b="1" dirty="0"/>
              <a:t>Jos esihenkilön omat valtuudet eivät ole riittävät, hakee hän valtuudet seuraavalta tasolta =&gt; turvallisuusvastuut ja -tehtävät on oltava määriteltynä kaikilla organisaatiotasoilla </a:t>
            </a:r>
            <a:endParaRPr lang="fi-FI" sz="2400" b="1" dirty="0">
              <a:cs typeface="Calibri" panose="020F0502020204030204"/>
            </a:endParaRPr>
          </a:p>
          <a:p>
            <a:pPr algn="l"/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2627115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900E60-F419-ED41-9DA6-8D294FC82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Turvallisuuden johtaminen rakennustyömaalla:</a:t>
            </a:r>
            <a:br>
              <a:rPr lang="fi-FI" b="1" dirty="0"/>
            </a:br>
            <a:r>
              <a:rPr lang="fi-FI" b="1" dirty="0"/>
              <a:t>periaatteet</a:t>
            </a:r>
            <a:endParaRPr lang="fi-FI" b="1" dirty="0">
              <a:cs typeface="Calibri Light"/>
            </a:endParaRPr>
          </a:p>
        </p:txBody>
      </p:sp>
      <p:sp>
        <p:nvSpPr>
          <p:cNvPr id="78853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645167"/>
            <a:ext cx="10515600" cy="46641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fi-FI" sz="2400" dirty="0"/>
              <a:t>Käytännöt, kuten ohjeet ja määräykset, joita kaikkien tulee noudattaa</a:t>
            </a:r>
            <a:endParaRPr lang="fi-FI" dirty="0"/>
          </a:p>
          <a:p>
            <a:pPr lvl="1">
              <a:lnSpc>
                <a:spcPct val="100000"/>
              </a:lnSpc>
            </a:pPr>
            <a:r>
              <a:rPr lang="fi-FI" sz="2000" dirty="0"/>
              <a:t>Muun muassa rakennuttajan turvallisuussäännöt ja –menettelyt, sekä päätoteuttajan työmaakohtaiset ja urakoitsijoiden työkohtaiset tarkennukset </a:t>
            </a:r>
            <a:endParaRPr lang="fi-FI" sz="2000" dirty="0">
              <a:cs typeface="Calibri" panose="020F0502020204030204"/>
            </a:endParaRPr>
          </a:p>
          <a:p>
            <a:pPr eaLnBrk="1" hangingPunct="1">
              <a:lnSpc>
                <a:spcPct val="100000"/>
              </a:lnSpc>
            </a:pPr>
            <a:r>
              <a:rPr lang="fi-FI" sz="2400" dirty="0"/>
              <a:t>Turvallisuusasioiden kytkeminen suunnitteluun</a:t>
            </a:r>
            <a:endParaRPr lang="fi-FI" sz="2400" dirty="0">
              <a:cs typeface="Calibri" panose="020F0502020204030204"/>
            </a:endParaRPr>
          </a:p>
          <a:p>
            <a:pPr lvl="1">
              <a:lnSpc>
                <a:spcPct val="100000"/>
              </a:lnSpc>
            </a:pPr>
            <a:r>
              <a:rPr lang="fi-FI" sz="2000" dirty="0"/>
              <a:t>Rakennushankesuunnittelu, mm. resursointi ja aikataulutus, hankinta, turvallisuus tarjouspyynnöissä ja kriteerinä toteuttajavalinnassa, suunnittelun ja toteutuksen ohjaus sekä valvonta</a:t>
            </a:r>
            <a:endParaRPr lang="fi-FI" sz="2000" dirty="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Linjajohdon vastuut ja käytännön toimenpiteet (tehtävät) kaikilla organisaatiotasoilla, sis. suunnittelija- ja työmaataso</a:t>
            </a:r>
            <a:endParaRPr lang="fi-FI" sz="2400" dirty="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Riskien arvioinnit, riskinarviointi ennen työtä </a:t>
            </a:r>
            <a:endParaRPr lang="fi-FI" sz="2400" dirty="0">
              <a:cs typeface="Calibri" panose="020F0502020204030204"/>
            </a:endParaRPr>
          </a:p>
          <a:p>
            <a:pPr lvl="1">
              <a:lnSpc>
                <a:spcPct val="100000"/>
              </a:lnSpc>
            </a:pPr>
            <a:r>
              <a:rPr lang="fi-FI" sz="2000" dirty="0"/>
              <a:t>organisaatiokohtainen, hanke-, työmaa- ja tehtäväkohtainen, suunnittelijoiden osallistaminen em.</a:t>
            </a:r>
            <a:endParaRPr lang="fi-FI" sz="20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73975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900E60-F419-ED41-9DA6-8D294FC82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Turvallisuuden johtaminen rakennustyömaalla:</a:t>
            </a:r>
            <a:br>
              <a:rPr lang="fi-FI" b="1" dirty="0"/>
            </a:br>
            <a:r>
              <a:rPr lang="fi-FI" b="1" dirty="0"/>
              <a:t>periaatteet</a:t>
            </a:r>
            <a:endParaRPr lang="fi-FI" b="1" dirty="0">
              <a:cs typeface="Calibri Light"/>
            </a:endParaRPr>
          </a:p>
        </p:txBody>
      </p:sp>
      <p:sp>
        <p:nvSpPr>
          <p:cNvPr id="78853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645167"/>
            <a:ext cx="10515600" cy="508529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fi-FI" sz="2400" dirty="0"/>
              <a:t>Työn ja työympäristön suunnittelu </a:t>
            </a:r>
            <a:endParaRPr lang="fi-FI">
              <a:cs typeface="Calibri" panose="020F0502020204030204"/>
            </a:endParaRPr>
          </a:p>
          <a:p>
            <a:pPr lvl="1">
              <a:lnSpc>
                <a:spcPct val="110000"/>
              </a:lnSpc>
            </a:pPr>
            <a:r>
              <a:rPr lang="fi-FI" sz="2000" dirty="0"/>
              <a:t>rakennushankkeen ja työmaan turvallisuussuunnittelu</a:t>
            </a:r>
            <a:endParaRPr lang="fi-FI" sz="2000" dirty="0">
              <a:cs typeface="Calibri" panose="020F0502020204030204"/>
            </a:endParaRPr>
          </a:p>
          <a:p>
            <a:pPr>
              <a:lnSpc>
                <a:spcPct val="110000"/>
              </a:lnSpc>
            </a:pPr>
            <a:r>
              <a:rPr lang="fi-FI" sz="2400" dirty="0"/>
              <a:t>Urakoitsijayhteistyö</a:t>
            </a:r>
            <a:endParaRPr lang="fi-FI" sz="2400" dirty="0">
              <a:cs typeface="Calibri" panose="020F0502020204030204"/>
            </a:endParaRPr>
          </a:p>
          <a:p>
            <a:pPr lvl="1">
              <a:lnSpc>
                <a:spcPct val="110000"/>
              </a:lnSpc>
            </a:pPr>
            <a:r>
              <a:rPr lang="fi-FI" sz="2000" dirty="0"/>
              <a:t>Päätoteuttaja johtaa työmaalla</a:t>
            </a:r>
            <a:endParaRPr lang="fi-FI" sz="2000" dirty="0">
              <a:cs typeface="Calibri" panose="020F0502020204030204"/>
            </a:endParaRPr>
          </a:p>
          <a:p>
            <a:pPr eaLnBrk="1" hangingPunct="1">
              <a:lnSpc>
                <a:spcPct val="110000"/>
              </a:lnSpc>
            </a:pPr>
            <a:r>
              <a:rPr lang="fi-FI" sz="2400" dirty="0"/>
              <a:t>Turvallisuusmittarit </a:t>
            </a:r>
            <a:endParaRPr lang="fi-FI" sz="2400" dirty="0">
              <a:cs typeface="Calibri" panose="020F0502020204030204"/>
            </a:endParaRPr>
          </a:p>
          <a:p>
            <a:pPr lvl="1">
              <a:lnSpc>
                <a:spcPct val="110000"/>
              </a:lnSpc>
            </a:pPr>
            <a:r>
              <a:rPr lang="fi-FI" sz="2000" dirty="0"/>
              <a:t>ennakoivat: TR, MVR, Asfaltti-/Murskamittari, turvallisuushavaintotaajuus, vaaditut ja sovitut tarkastukset, TTS tehty…</a:t>
            </a:r>
            <a:endParaRPr lang="fi-FI" sz="2000" dirty="0">
              <a:cs typeface="Calibri" panose="020F0502020204030204"/>
            </a:endParaRPr>
          </a:p>
          <a:p>
            <a:pPr lvl="1">
              <a:lnSpc>
                <a:spcPct val="110000"/>
              </a:lnSpc>
            </a:pPr>
            <a:r>
              <a:rPr lang="fi-FI" sz="2000" dirty="0"/>
              <a:t>reagoivat: taajuus, sairauspoissaolot, työliikekipeytymiset, vaaratilanneilmoitukset…</a:t>
            </a:r>
            <a:endParaRPr lang="fi-FI" sz="2000" dirty="0">
              <a:cs typeface="Calibri" panose="020F0502020204030204"/>
            </a:endParaRPr>
          </a:p>
          <a:p>
            <a:pPr eaLnBrk="1" hangingPunct="1">
              <a:lnSpc>
                <a:spcPct val="110000"/>
              </a:lnSpc>
            </a:pPr>
            <a:r>
              <a:rPr lang="fi-FI" sz="2400" dirty="0"/>
              <a:t>Tapaturmien, työperäisten sairauksien ja turvallisuushavaintojen tutkinta, raportointi ja korjaavat toimenpiteet</a:t>
            </a:r>
            <a:endParaRPr lang="fi-FI" sz="2400" dirty="0">
              <a:cs typeface="Calibri" panose="020F0502020204030204"/>
            </a:endParaRPr>
          </a:p>
          <a:p>
            <a:pPr eaLnBrk="1" hangingPunct="1">
              <a:lnSpc>
                <a:spcPct val="110000"/>
              </a:lnSpc>
            </a:pPr>
            <a:r>
              <a:rPr lang="fi-FI" sz="2400" dirty="0">
                <a:ea typeface="ＭＳ Ｐゴシック"/>
              </a:rPr>
              <a:t>Em. asioiden sekä selvitysten, tarkastusten ja muun valvonnan pohjalta toteutetaan toimenpiteitä (mm. viestintä, opastus, ohjeistus, hankinta), joiden vaikutusta seurataan ja säädetään tarpeen mukaan</a:t>
            </a:r>
            <a:endParaRPr lang="fi-FI" sz="2400" dirty="0">
              <a:ea typeface="ＭＳ Ｐゴシック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5922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3152F2-47D2-5B43-B55C-0C6FA62D1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18. Turvallisuuden johtaminen rakennushankkeessa</a:t>
            </a:r>
            <a:endParaRPr lang="fi-FI" b="1" dirty="0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857A7A-0152-6145-B873-FAFE547D7B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26414"/>
            <a:ext cx="465020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Jokainen voi vaikuttaa turvallisuuteen</a:t>
            </a:r>
            <a:endParaRPr lang="fi-FI"/>
          </a:p>
          <a:p>
            <a:pPr>
              <a:lnSpc>
                <a:spcPct val="100000"/>
              </a:lnSpc>
            </a:pPr>
            <a:r>
              <a:rPr lang="fi-FI" dirty="0"/>
              <a:t>Yhteistyö</a:t>
            </a:r>
            <a:endParaRPr lang="fi-FI" dirty="0">
              <a:cs typeface="Calibri" panose="020F0502020204030204"/>
            </a:endParaRPr>
          </a:p>
          <a:p>
            <a:pPr>
              <a:lnSpc>
                <a:spcPct val="100000"/>
              </a:lnSpc>
            </a:pPr>
            <a:r>
              <a:rPr lang="fi-FI" dirty="0"/>
              <a:t>Turvallisuuden johtamisen periaatteet rakennustyömaalla</a:t>
            </a:r>
            <a:endParaRPr lang="fi-FI" dirty="0">
              <a:cs typeface="Calibri" panose="020F0502020204030204"/>
            </a:endParaRP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C70406DD-AC37-3249-947A-23593999412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811253" y="2128506"/>
            <a:ext cx="5542547" cy="3103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532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ADDE6343-5150-AE48-B4D7-32D2757E117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70996" y="407828"/>
          <a:ext cx="12542520" cy="6450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CA1D1442-2E5F-5641-BE17-0DC373954978}"/>
              </a:ext>
            </a:extLst>
          </p:cNvPr>
          <p:cNvSpPr txBox="1"/>
          <p:nvPr/>
        </p:nvSpPr>
        <p:spPr>
          <a:xfrm>
            <a:off x="6996447" y="2201753"/>
            <a:ext cx="211250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400" dirty="0"/>
              <a:t>JATKUVA </a:t>
            </a:r>
          </a:p>
          <a:p>
            <a:pPr algn="ctr"/>
            <a:r>
              <a:rPr lang="fi-FI" sz="2400" dirty="0"/>
              <a:t>KEHITTÄMINEN</a:t>
            </a:r>
          </a:p>
          <a:p>
            <a:pPr algn="ctr"/>
            <a:r>
              <a:rPr lang="fi-FI" sz="2400" dirty="0"/>
              <a:t>ja</a:t>
            </a:r>
          </a:p>
          <a:p>
            <a:pPr algn="ctr"/>
            <a:r>
              <a:rPr lang="fi-FI" sz="2400" dirty="0"/>
              <a:t>JATKUVA</a:t>
            </a:r>
          </a:p>
          <a:p>
            <a:pPr algn="ctr"/>
            <a:r>
              <a:rPr lang="fi-FI" sz="2400" dirty="0"/>
              <a:t>VIESTINTÄ</a:t>
            </a:r>
          </a:p>
        </p:txBody>
      </p:sp>
      <p:graphicFrame>
        <p:nvGraphicFramePr>
          <p:cNvPr id="13" name="Kaaviokuva 12">
            <a:extLst>
              <a:ext uri="{FF2B5EF4-FFF2-40B4-BE49-F238E27FC236}">
                <a16:creationId xmlns:a16="http://schemas.microsoft.com/office/drawing/2014/main" id="{6C4A960C-A208-3045-9FE7-FC39AC35EB74}"/>
              </a:ext>
            </a:extLst>
          </p:cNvPr>
          <p:cNvGraphicFramePr/>
          <p:nvPr/>
        </p:nvGraphicFramePr>
        <p:xfrm>
          <a:off x="186267" y="873605"/>
          <a:ext cx="533061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D69B702C-E72B-B74E-81B7-D05A898A0F4D}"/>
              </a:ext>
            </a:extLst>
          </p:cNvPr>
          <p:cNvCxnSpPr>
            <a:cxnSpLocks/>
          </p:cNvCxnSpPr>
          <p:nvPr/>
        </p:nvCxnSpPr>
        <p:spPr>
          <a:xfrm rot="21000000" flipH="1" flipV="1">
            <a:off x="3079783" y="3833841"/>
            <a:ext cx="480455" cy="262300"/>
          </a:xfrm>
          <a:prstGeom prst="straightConnector1">
            <a:avLst/>
          </a:prstGeom>
          <a:ln w="1270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iruutu 2">
            <a:extLst>
              <a:ext uri="{FF2B5EF4-FFF2-40B4-BE49-F238E27FC236}">
                <a16:creationId xmlns:a16="http://schemas.microsoft.com/office/drawing/2014/main" id="{26902E61-C52A-D94F-A44D-71ECEF53B87C}"/>
              </a:ext>
            </a:extLst>
          </p:cNvPr>
          <p:cNvSpPr txBox="1"/>
          <p:nvPr/>
        </p:nvSpPr>
        <p:spPr>
          <a:xfrm>
            <a:off x="1196574" y="2201753"/>
            <a:ext cx="2453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/>
              <a:t>Hankesuunnittelu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D29CEF97-548F-614E-ACE8-449BC6C62250}"/>
              </a:ext>
            </a:extLst>
          </p:cNvPr>
          <p:cNvSpPr txBox="1"/>
          <p:nvPr/>
        </p:nvSpPr>
        <p:spPr>
          <a:xfrm>
            <a:off x="9320605" y="5485526"/>
            <a:ext cx="21125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/>
              <a:t>Valmius hallita poikkeamia ja häiriöitä</a:t>
            </a:r>
            <a:endParaRPr lang="sv-SE" sz="2000" dirty="0"/>
          </a:p>
        </p:txBody>
      </p:sp>
      <p:pic>
        <p:nvPicPr>
          <p:cNvPr id="12" name="Kuva 11" descr="Salama tasaisella täytöllä">
            <a:extLst>
              <a:ext uri="{FF2B5EF4-FFF2-40B4-BE49-F238E27FC236}">
                <a16:creationId xmlns:a16="http://schemas.microsoft.com/office/drawing/2014/main" id="{EC1D7E47-A841-C04F-B0BE-0D5C75D6E1E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rot="18660065">
            <a:off x="8852798" y="4580931"/>
            <a:ext cx="914400" cy="1471431"/>
          </a:xfrm>
          <a:prstGeom prst="rect">
            <a:avLst/>
          </a:prstGeom>
        </p:spPr>
      </p:pic>
      <p:cxnSp>
        <p:nvCxnSpPr>
          <p:cNvPr id="21" name="Suora nuoliyhdysviiva 20">
            <a:extLst>
              <a:ext uri="{FF2B5EF4-FFF2-40B4-BE49-F238E27FC236}">
                <a16:creationId xmlns:a16="http://schemas.microsoft.com/office/drawing/2014/main" id="{294DAD4B-690C-7942-AC14-BC09FA73B53D}"/>
              </a:ext>
            </a:extLst>
          </p:cNvPr>
          <p:cNvCxnSpPr>
            <a:cxnSpLocks/>
          </p:cNvCxnSpPr>
          <p:nvPr/>
        </p:nvCxnSpPr>
        <p:spPr>
          <a:xfrm flipH="1" flipV="1">
            <a:off x="4730112" y="4488915"/>
            <a:ext cx="2226094" cy="827731"/>
          </a:xfrm>
          <a:prstGeom prst="straightConnector1">
            <a:avLst/>
          </a:prstGeom>
          <a:ln w="1270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F17603F1-0E17-5F44-BDC4-9D6D37FC1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56" y="307877"/>
            <a:ext cx="6416040" cy="999849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Turvallisuuden johtaminen rakennushankkeessa</a:t>
            </a:r>
            <a:endParaRPr lang="fi-FI" b="1" dirty="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941081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CF556B-73C2-0E42-9677-DDFF578EA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Yksilöllä on mahdollisuus, oikeus ja velvollisuus vaikuttaa rakennushankkeen turvallisuuteen</a:t>
            </a:r>
            <a:endParaRPr lang="fi-FI" b="1" dirty="0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BB93E6-D828-4446-A890-65B13F453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5089"/>
            <a:ext cx="10515600" cy="41571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fi-FI" sz="2200" dirty="0"/>
              <a:t>Suunnittelu, työnjohtajan tehtäviä muun muassa:</a:t>
            </a:r>
            <a:endParaRPr lang="fi-FI" sz="2200">
              <a:cs typeface="Calibri"/>
            </a:endParaRPr>
          </a:p>
          <a:p>
            <a:pPr>
              <a:lnSpc>
                <a:spcPct val="110000"/>
              </a:lnSpc>
            </a:pPr>
            <a:r>
              <a:rPr lang="fi-FI" sz="2200" dirty="0"/>
              <a:t>Perehdy työmaan tavoitteisiin, vaatimuksiin ja suunnitelmiin</a:t>
            </a:r>
            <a:endParaRPr lang="fi-FI" sz="2200">
              <a:cs typeface="Calibri" panose="020F0502020204030204"/>
            </a:endParaRPr>
          </a:p>
          <a:p>
            <a:pPr>
              <a:lnSpc>
                <a:spcPct val="110000"/>
              </a:lnSpc>
            </a:pPr>
            <a:r>
              <a:rPr lang="fi-FI" sz="2200" dirty="0"/>
              <a:t>Tuotannon suunnittelun yhteydessä tunnista vastuualueesi vaarat aikataulutehtävittäin ja työvaiheittain ja arvioi riskit sekä määritä millä keinoin ne torjutaan - &gt; turvallisuus huomioitu työ- ja turvallisuussuunnitelmissa</a:t>
            </a:r>
            <a:endParaRPr lang="fi-FI" sz="2200">
              <a:cs typeface="Calibri" panose="020F0502020204030204"/>
            </a:endParaRPr>
          </a:p>
          <a:p>
            <a:pPr>
              <a:lnSpc>
                <a:spcPct val="110000"/>
              </a:lnSpc>
            </a:pPr>
            <a:r>
              <a:rPr lang="fi-FI" sz="2200" dirty="0"/>
              <a:t>Suunnittele turvallisuusvaatimusten ja suunnitelmien viestintä työporukalle, urakoitsijoille…</a:t>
            </a:r>
            <a:endParaRPr lang="fi-FI" sz="2200">
              <a:cs typeface="Calibri"/>
            </a:endParaRPr>
          </a:p>
          <a:p>
            <a:pPr>
              <a:lnSpc>
                <a:spcPct val="110000"/>
              </a:lnSpc>
            </a:pPr>
            <a:r>
              <a:rPr lang="fi-FI" sz="2200" dirty="0"/>
              <a:t>Suunnittele miten suunnitelmien toteutumista valvotaan ja seurataan (tarkastukset, riskinarviointi ennen työtä…)</a:t>
            </a:r>
            <a:endParaRPr lang="fi-FI" sz="2200">
              <a:cs typeface="Calibri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0AC49E-F21A-FC48-BCB7-756003B304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5701507"/>
            <a:ext cx="10515600" cy="791368"/>
          </a:xfrm>
        </p:spPr>
        <p:txBody>
          <a:bodyPr>
            <a:noAutofit/>
          </a:bodyPr>
          <a:lstStyle/>
          <a:p>
            <a:pPr algn="ctr"/>
            <a:r>
              <a:rPr lang="fi-FI" sz="2400" b="1" dirty="0"/>
              <a:t>Vaarojen arviointi tuotannon suunnitteluvaiheessa tuottaa työsuunnitelmia, joissa vaarat ja riskit on huomioitu</a:t>
            </a:r>
          </a:p>
        </p:txBody>
      </p:sp>
    </p:spTree>
    <p:extLst>
      <p:ext uri="{BB962C8B-B14F-4D97-AF65-F5344CB8AC3E}">
        <p14:creationId xmlns:p14="http://schemas.microsoft.com/office/powerpoint/2010/main" val="3835337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CF556B-73C2-0E42-9677-DDFF578EA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Yksilöllä on mahdollisuus, oikeus ja velvollisuus vaikuttaa rakennushankkeen turvallisuuteen</a:t>
            </a:r>
            <a:endParaRPr lang="fi-FI" b="1" dirty="0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BB93E6-D828-4446-A890-65B13F453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5141"/>
            <a:ext cx="10515600" cy="41571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 startAt="2"/>
            </a:pPr>
            <a:r>
              <a:rPr lang="fi-FI" sz="1900" dirty="0"/>
              <a:t>Tekeminen, työnjohdon tehtäviä:</a:t>
            </a:r>
            <a:endParaRPr lang="fi-FI" sz="1900">
              <a:cs typeface="Calibri"/>
            </a:endParaRPr>
          </a:p>
          <a:p>
            <a:pPr lvl="1">
              <a:lnSpc>
                <a:spcPct val="110000"/>
              </a:lnSpc>
            </a:pPr>
            <a:r>
              <a:rPr lang="fi-FI" sz="1900" dirty="0"/>
              <a:t>huolehdi, että suunnitelmat ja turvallisuusvaatimukset ovat ajoissa työporukan/urakoitsijoiden tiedossa (tarjouspyynnöt, sopimukset, aloituspalaveri…)</a:t>
            </a:r>
            <a:endParaRPr lang="fi-FI" sz="1900">
              <a:cs typeface="Calibri"/>
            </a:endParaRPr>
          </a:p>
          <a:p>
            <a:pPr lvl="2">
              <a:lnSpc>
                <a:spcPct val="110000"/>
              </a:lnSpc>
            </a:pPr>
            <a:r>
              <a:rPr lang="fi-FI" sz="1900" dirty="0"/>
              <a:t>tarkenna vaarojen torjuntakeinoja ja menettelyjä hyödyntäen työporukan/urakoitsijan osaamista</a:t>
            </a:r>
            <a:endParaRPr lang="fi-FI" sz="1900">
              <a:cs typeface="Calibri" panose="020F0502020204030204"/>
            </a:endParaRPr>
          </a:p>
          <a:p>
            <a:pPr lvl="2">
              <a:lnSpc>
                <a:spcPct val="110000"/>
              </a:lnSpc>
            </a:pPr>
            <a:r>
              <a:rPr lang="fi-FI" sz="1900" dirty="0"/>
              <a:t>työntekijän esihenkilönä huolehdi työntekijöiden opastuksesta (menetelmiin, välineisiin, jne.)</a:t>
            </a:r>
            <a:endParaRPr lang="fi-FI" sz="1900">
              <a:cs typeface="Calibri" panose="020F0502020204030204"/>
            </a:endParaRPr>
          </a:p>
          <a:p>
            <a:pPr lvl="1">
              <a:lnSpc>
                <a:spcPct val="110000"/>
              </a:lnSpc>
            </a:pPr>
            <a:r>
              <a:rPr lang="fi-FI" sz="1900" dirty="0"/>
              <a:t>perehdytä kaikki työmaahan</a:t>
            </a:r>
            <a:endParaRPr lang="fi-FI" sz="1900">
              <a:cs typeface="Calibri" panose="020F0502020204030204"/>
            </a:endParaRPr>
          </a:p>
          <a:p>
            <a:pPr lvl="1">
              <a:lnSpc>
                <a:spcPct val="110000"/>
              </a:lnSpc>
            </a:pPr>
            <a:r>
              <a:rPr lang="fi-FI" sz="1900" dirty="0"/>
              <a:t>korkean riskin töissä sovitaan työporukan/urakoitsijan kanssa, että työporukka tekee ennen työn aloittamista työn turvallisuussuunnitelman (TTS), jossa työporukka kuvaa omin sanoin mitä työssä tehdään ja miten vaarat torjutaan vaiheittain, huomioiden vallitsevat työmaaolosuhteet</a:t>
            </a:r>
            <a:endParaRPr lang="fi-FI" sz="1900">
              <a:cs typeface="Calibri" panose="020F0502020204030204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0AC49E-F21A-FC48-BCB7-756003B304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8226" y="5651376"/>
            <a:ext cx="10515600" cy="791368"/>
          </a:xfrm>
        </p:spPr>
        <p:txBody>
          <a:bodyPr>
            <a:noAutofit/>
          </a:bodyPr>
          <a:lstStyle/>
          <a:p>
            <a:pPr algn="ctr"/>
            <a:r>
              <a:rPr lang="fi-FI" sz="2400" b="1" dirty="0"/>
              <a:t>Tekeminen huomioi työn vaarat työmaan olosuhteissa sekä </a:t>
            </a:r>
            <a:br>
              <a:rPr lang="fi-FI" sz="2400" b="1" dirty="0"/>
            </a:br>
            <a:r>
              <a:rPr lang="fi-FI" sz="2400" b="1" dirty="0"/>
              <a:t>pääurakoitsijan asettamat vaatimukset</a:t>
            </a:r>
          </a:p>
        </p:txBody>
      </p:sp>
    </p:spTree>
    <p:extLst>
      <p:ext uri="{BB962C8B-B14F-4D97-AF65-F5344CB8AC3E}">
        <p14:creationId xmlns:p14="http://schemas.microsoft.com/office/powerpoint/2010/main" val="1549154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45D26B-BE3D-4149-832E-AE5D72133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Monikulttuurisuuden huomioiminen suunnittelussa</a:t>
            </a:r>
            <a:endParaRPr lang="fi-FI" b="1" dirty="0">
              <a:cs typeface="Calibri Light"/>
            </a:endParaRP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7A0F164F-C1AF-1C44-A35E-632FDC4387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23975" y="1454150"/>
            <a:ext cx="7544049" cy="4157663"/>
          </a:xfrm>
        </p:spPr>
      </p:pic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5D0ED48-D6E0-FD43-9D14-F5DA66BBC1A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5701506"/>
            <a:ext cx="10515600" cy="684303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algn="ctr"/>
            <a:r>
              <a:rPr lang="fi-FI" sz="5100" b="1" dirty="0"/>
              <a:t>Varmista, että viesti kulkee molempiin suuntiin</a:t>
            </a:r>
          </a:p>
          <a:p>
            <a:pPr algn="ctr"/>
            <a:r>
              <a:rPr lang="fi-FI" dirty="0"/>
              <a:t>RAXA-sarjakuva (Pekka Rahkonen): </a:t>
            </a:r>
            <a:r>
              <a:rPr lang="fi-FI" dirty="0">
                <a:hlinkClick r:id="rId4"/>
              </a:rPr>
              <a:t>https://issuu.com/rakennusteollisuusrtry/docs/raxa_sarjakuvavihko_issuu/1?ff</a:t>
            </a:r>
            <a:r>
              <a:rPr lang="fi-FI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1020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CF556B-73C2-0E42-9677-DDFF578EA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Yksilöllä on mahdollisuus, oikeus ja velvollisuus vaikuttaa rakennushankkeen turvallisuuteen</a:t>
            </a:r>
            <a:endParaRPr lang="fi-FI" b="1" dirty="0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BB93E6-D828-4446-A890-65B13F453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5351"/>
            <a:ext cx="10515600" cy="337509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3"/>
            </a:pPr>
            <a:r>
              <a:rPr lang="fi-FI" dirty="0"/>
              <a:t>Valvonta, työnjohdon tehtäviä:</a:t>
            </a:r>
            <a:endParaRPr lang="fi-FI"/>
          </a:p>
          <a:p>
            <a:pPr lvl="1">
              <a:lnSpc>
                <a:spcPct val="100000"/>
              </a:lnSpc>
            </a:pPr>
            <a:r>
              <a:rPr lang="fi-FI" dirty="0"/>
              <a:t>Työolosuhteiden ja tekemisen valvonta </a:t>
            </a:r>
            <a:br>
              <a:rPr lang="fi-FI" dirty="0"/>
            </a:br>
            <a:r>
              <a:rPr lang="fi-FI" dirty="0"/>
              <a:t>(vaatimusten, suunnitelmien, ynnä muiden täyttyminen ja noudattaminen)</a:t>
            </a:r>
            <a:endParaRPr lang="fi-FI" dirty="0">
              <a:cs typeface="Calibri"/>
            </a:endParaRPr>
          </a:p>
          <a:p>
            <a:pPr lvl="1">
              <a:lnSpc>
                <a:spcPct val="100000"/>
              </a:lnSpc>
            </a:pPr>
            <a:r>
              <a:rPr lang="fi-FI" dirty="0"/>
              <a:t>Vastaanottotarkastukset</a:t>
            </a:r>
            <a:endParaRPr lang="fi-FI" dirty="0">
              <a:cs typeface="Calibri" panose="020F0502020204030204"/>
            </a:endParaRPr>
          </a:p>
          <a:p>
            <a:pPr lvl="1">
              <a:lnSpc>
                <a:spcPct val="100000"/>
              </a:lnSpc>
            </a:pPr>
            <a:r>
              <a:rPr lang="fi-FI" dirty="0"/>
              <a:t>Käyttöönottotarkastukset</a:t>
            </a:r>
            <a:endParaRPr lang="fi-FI" dirty="0">
              <a:cs typeface="Calibri" panose="020F0502020204030204"/>
            </a:endParaRPr>
          </a:p>
          <a:p>
            <a:pPr lvl="1">
              <a:lnSpc>
                <a:spcPct val="100000"/>
              </a:lnSpc>
            </a:pPr>
            <a:r>
              <a:rPr lang="fi-FI" dirty="0"/>
              <a:t>Määräaikaistarkastukset</a:t>
            </a:r>
            <a:endParaRPr lang="fi-FI" dirty="0">
              <a:cs typeface="Calibri" panose="020F0502020204030204"/>
            </a:endParaRPr>
          </a:p>
          <a:p>
            <a:pPr lvl="1">
              <a:lnSpc>
                <a:spcPct val="100000"/>
              </a:lnSpc>
            </a:pPr>
            <a:r>
              <a:rPr lang="fi-FI" dirty="0"/>
              <a:t>Viikkotarkastukset</a:t>
            </a:r>
            <a:endParaRPr lang="fi-FI" dirty="0">
              <a:cs typeface="Calibri" panose="020F0502020204030204"/>
            </a:endParaRPr>
          </a:p>
          <a:p>
            <a:pPr lvl="1">
              <a:lnSpc>
                <a:spcPct val="100000"/>
              </a:lnSpc>
            </a:pPr>
            <a:r>
              <a:rPr lang="fi-FI" dirty="0"/>
              <a:t>Turvallisuushavainnot, Vaaratilanneilmoitukset</a:t>
            </a:r>
            <a:endParaRPr lang="fi-FI" dirty="0">
              <a:cs typeface="Calibri" panose="020F0502020204030204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0AC49E-F21A-FC48-BCB7-756003B304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5146620"/>
            <a:ext cx="10515600" cy="139159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fi-FI" sz="2400" b="1" dirty="0"/>
              <a:t>Työmaan sääntöjä ja menettelyjä sekä lainsäädäntöä on noudatettava</a:t>
            </a:r>
          </a:p>
          <a:p>
            <a:pPr algn="ctr"/>
            <a:r>
              <a:rPr lang="fi-FI" sz="2400" b="1" dirty="0"/>
              <a:t>Työvälineiden on täytettävä määräykset ja niiden on sovelluttava työhön</a:t>
            </a:r>
          </a:p>
          <a:p>
            <a:pPr algn="ctr"/>
            <a:r>
              <a:rPr lang="fi-FI" sz="2400" b="1" dirty="0"/>
              <a:t>Turvallisuushavainnot ja niihin reagoiminen on työnjohtajan johtamisen työkalu</a:t>
            </a:r>
          </a:p>
        </p:txBody>
      </p:sp>
    </p:spTree>
    <p:extLst>
      <p:ext uri="{BB962C8B-B14F-4D97-AF65-F5344CB8AC3E}">
        <p14:creationId xmlns:p14="http://schemas.microsoft.com/office/powerpoint/2010/main" val="2177296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CF556B-73C2-0E42-9677-DDFF578EA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Yksilöllä on mahdollisuus, oikeus ja velvollisuus vaikuttaa rakennushankkeen turvallisuuteen</a:t>
            </a:r>
            <a:endParaRPr lang="fi-FI" b="1" dirty="0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BB93E6-D828-4446-A890-65B13F453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5562"/>
            <a:ext cx="10515600" cy="3782156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fi-FI" dirty="0"/>
              <a:t>Valmius hallita poikkeamia ja häiriöitä</a:t>
            </a:r>
            <a:endParaRPr lang="fi-FI"/>
          </a:p>
          <a:p>
            <a:pPr lvl="1">
              <a:lnSpc>
                <a:spcPct val="110000"/>
              </a:lnSpc>
            </a:pPr>
            <a:r>
              <a:rPr lang="fi-FI" dirty="0"/>
              <a:t>Toimintaohjeet hätätilanteissa </a:t>
            </a:r>
            <a:br>
              <a:rPr lang="fi-FI" dirty="0"/>
            </a:br>
            <a:r>
              <a:rPr lang="fi-FI" dirty="0"/>
              <a:t>(avun hälyttäminen ja toiminta, mikäli sattuu esim. tapaturma, sairaustapaus, tulipalo, kaasuvuoto, tai muutoin uhkaava tilanne, esim. suljettuun tilaan jääminen)</a:t>
            </a:r>
            <a:endParaRPr lang="fi-FI" dirty="0">
              <a:cs typeface="Calibri"/>
            </a:endParaRPr>
          </a:p>
          <a:p>
            <a:pPr lvl="1">
              <a:lnSpc>
                <a:spcPct val="110000"/>
              </a:lnSpc>
            </a:pPr>
            <a:r>
              <a:rPr lang="fi-FI" dirty="0"/>
              <a:t>Energialähteestä erottamisen käytännöt (</a:t>
            </a:r>
            <a:r>
              <a:rPr lang="fi-FI" dirty="0" err="1"/>
              <a:t>Lockout-Tagout</a:t>
            </a:r>
            <a:r>
              <a:rPr lang="fi-FI" dirty="0"/>
              <a:t>)</a:t>
            </a:r>
            <a:endParaRPr lang="fi-FI" dirty="0">
              <a:cs typeface="Calibri" panose="020F0502020204030204"/>
            </a:endParaRPr>
          </a:p>
          <a:p>
            <a:pPr lvl="1">
              <a:lnSpc>
                <a:spcPct val="110000"/>
              </a:lnSpc>
            </a:pPr>
            <a:r>
              <a:rPr lang="fi-FI" dirty="0"/>
              <a:t>Ensiapuvalmius, ensisammutusvalmius, ympäristövahingon rajaamisvalmius…</a:t>
            </a:r>
            <a:endParaRPr lang="fi-FI" dirty="0">
              <a:cs typeface="Calibri"/>
            </a:endParaRPr>
          </a:p>
          <a:p>
            <a:pPr lvl="1">
              <a:lnSpc>
                <a:spcPct val="110000"/>
              </a:lnSpc>
            </a:pPr>
            <a:r>
              <a:rPr lang="fi-FI" dirty="0"/>
              <a:t>Pelastautuminen (pelastusreitit ja -tiet, kokoontumispaikat, valjaan varaan pudonneen pelastaminen jne.)</a:t>
            </a:r>
            <a:endParaRPr lang="fi-FI" dirty="0">
              <a:cs typeface="Calibri"/>
            </a:endParaRPr>
          </a:p>
          <a:p>
            <a:pPr lvl="1">
              <a:lnSpc>
                <a:spcPct val="110000"/>
              </a:lnSpc>
            </a:pPr>
            <a:r>
              <a:rPr lang="fi-FI" dirty="0"/>
              <a:t>Turvallisuushavaintojen, vaaratilanteiden ilmoitus- ja käsittelykäytännöt</a:t>
            </a:r>
            <a:endParaRPr lang="fi-FI" dirty="0">
              <a:cs typeface="Calibri" panose="020F0502020204030204"/>
            </a:endParaRPr>
          </a:p>
          <a:p>
            <a:pPr lvl="1">
              <a:lnSpc>
                <a:spcPct val="110000"/>
              </a:lnSpc>
            </a:pPr>
            <a:r>
              <a:rPr lang="fi-FI" dirty="0"/>
              <a:t>Varoitusmenettelystä sovittu ja tiedotettu omille työntekijöille ja urakoitsijoille</a:t>
            </a:r>
            <a:endParaRPr lang="fi-FI" dirty="0">
              <a:cs typeface="Calibri" panose="020F0502020204030204"/>
            </a:endParaRPr>
          </a:p>
          <a:p>
            <a:pPr lvl="1">
              <a:lnSpc>
                <a:spcPct val="110000"/>
              </a:lnSpc>
            </a:pPr>
            <a:r>
              <a:rPr lang="fi-FI" dirty="0"/>
              <a:t>Tulityösuunnitelma, kemikaalien, kaasujen, räjähteiden varastointi- ja käyttösuunnitelma…</a:t>
            </a:r>
            <a:endParaRPr lang="fi-FI" dirty="0">
              <a:cs typeface="Calibri"/>
            </a:endParaRPr>
          </a:p>
          <a:p>
            <a:pPr lvl="1">
              <a:lnSpc>
                <a:spcPct val="110000"/>
              </a:lnSpc>
            </a:pPr>
            <a:r>
              <a:rPr lang="fi-FI" dirty="0"/>
              <a:t>Poikkeamien ja häiriöiden tutkintamenetelmät (opastettu ja </a:t>
            </a:r>
            <a:r>
              <a:rPr lang="fi-FI" dirty="0" err="1"/>
              <a:t>vastuutettu</a:t>
            </a:r>
            <a:r>
              <a:rPr lang="fi-FI" dirty="0"/>
              <a:t>), viestintäsuunnitelmat, </a:t>
            </a:r>
            <a:r>
              <a:rPr lang="fi-FI" dirty="0" err="1"/>
              <a:t>debriefing</a:t>
            </a:r>
            <a:endParaRPr lang="fi-FI" dirty="0" err="1">
              <a:cs typeface="Calibri"/>
            </a:endParaRPr>
          </a:p>
          <a:p>
            <a:pPr lvl="1">
              <a:lnSpc>
                <a:spcPct val="110000"/>
              </a:lnSpc>
            </a:pPr>
            <a:r>
              <a:rPr lang="fi-FI" dirty="0"/>
              <a:t>Jne.</a:t>
            </a:r>
            <a:endParaRPr lang="fi-FI" dirty="0">
              <a:cs typeface="Calibri" panose="020F0502020204030204"/>
            </a:endParaRPr>
          </a:p>
          <a:p>
            <a:pPr lvl="1">
              <a:lnSpc>
                <a:spcPct val="110000"/>
              </a:lnSpc>
            </a:pPr>
            <a:endParaRPr lang="fi-FI" dirty="0">
              <a:cs typeface="Calibri" panose="020F0502020204030204"/>
            </a:endParaRPr>
          </a:p>
          <a:p>
            <a:pPr lvl="1">
              <a:lnSpc>
                <a:spcPct val="110000"/>
              </a:lnSpc>
            </a:pPr>
            <a:endParaRPr lang="fi-FI" dirty="0">
              <a:cs typeface="Calibri" panose="020F0502020204030204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0AC49E-F21A-FC48-BCB7-756003B304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5687389"/>
            <a:ext cx="10515600" cy="79546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fi-FI" sz="2400" b="1" dirty="0"/>
              <a:t>Hätätilanneohjeet oltava näkyvästi esillä työmaalla ja ne ovat osa työmaahan perehdytystä</a:t>
            </a:r>
            <a:endParaRPr lang="fi-FI" sz="2400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0367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CF556B-73C2-0E42-9677-DDFF578EA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Yksilöllä on mahdollisuus, oikeus ja velvollisuus vaikuttaa rakennushankkeen turvallisuuteen</a:t>
            </a:r>
            <a:endParaRPr lang="fi-FI" b="1" dirty="0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BB93E6-D828-4446-A890-65B13F453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068" y="1665220"/>
            <a:ext cx="10515600" cy="41230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4"/>
            </a:pPr>
            <a:r>
              <a:rPr lang="fi-FI" sz="2000" dirty="0"/>
              <a:t>Toimi, työnjohdon tehtäviä</a:t>
            </a:r>
            <a:endParaRPr lang="fi-FI" sz="2000" dirty="0">
              <a:cs typeface="Calibri"/>
            </a:endParaRPr>
          </a:p>
          <a:p>
            <a:pPr lvl="1">
              <a:lnSpc>
                <a:spcPct val="100000"/>
              </a:lnSpc>
            </a:pPr>
            <a:r>
              <a:rPr lang="fi-FI" sz="2000" dirty="0"/>
              <a:t>Toteuta</a:t>
            </a:r>
            <a:r>
              <a:rPr lang="fi-FI" sz="2000" dirty="0">
                <a:ea typeface="+mn-lt"/>
                <a:cs typeface="+mn-lt"/>
              </a:rPr>
              <a:t> tarvittavat toimenpiteet viivyttelemättä valvonnan</a:t>
            </a:r>
            <a:r>
              <a:rPr lang="fi-FI" sz="2000" dirty="0"/>
              <a:t>, tarkastusten, havaintojen, ilmoitusten ja poikkeamien sekä palautteen pohjalta</a:t>
            </a:r>
            <a:endParaRPr lang="fi-FI" sz="2000" dirty="0">
              <a:cs typeface="Calibri" panose="020F0502020204030204"/>
            </a:endParaRPr>
          </a:p>
          <a:p>
            <a:pPr lvl="1">
              <a:lnSpc>
                <a:spcPct val="100000"/>
              </a:lnSpc>
            </a:pPr>
            <a:r>
              <a:rPr lang="fi-FI" sz="2000" dirty="0"/>
              <a:t>Toimenpiteitä ovat esimerkiksi käyttökielto, tekniset toimenpiteet (korjaus, rajaus, kaiteet), viestintä sekä suunnitelmien ja työ-/turvallisuusohjeiden, riskinarviointien, perehdytyksen ja opastuksen päivittäminen</a:t>
            </a:r>
            <a:endParaRPr lang="fi-FI" sz="2000" dirty="0">
              <a:cs typeface="Calibri" panose="020F0502020204030204"/>
            </a:endParaRPr>
          </a:p>
          <a:p>
            <a:pPr lvl="1">
              <a:lnSpc>
                <a:spcPct val="100000"/>
              </a:lnSpc>
            </a:pPr>
            <a:r>
              <a:rPr lang="fi-FI" sz="2000" u="sng" dirty="0"/>
              <a:t>Kaikki edellä mainittu dokumentoitava </a:t>
            </a:r>
            <a:r>
              <a:rPr lang="fi-FI" sz="2000" dirty="0"/>
              <a:t>-&gt; ei dokumentoitu = ei tehty</a:t>
            </a:r>
            <a:endParaRPr lang="fi-FI" sz="2000" dirty="0">
              <a:cs typeface="Calibri" panose="020F0502020204030204"/>
            </a:endParaRPr>
          </a:p>
          <a:p>
            <a:pPr lvl="1">
              <a:lnSpc>
                <a:spcPct val="100000"/>
              </a:lnSpc>
            </a:pPr>
            <a:r>
              <a:rPr lang="fi-FI" sz="2000" dirty="0"/>
              <a:t>Jos itsellä ei nappulat riitä toimenpiteiden toteuttamiseen, asia viedään viivyttelemättä vastuullisen tahon tietoon (työmaan työsuojelusta vastaava työnjohtaja, suunnittelija, turvallisuuskoordinaattori, oma esihenkilö)</a:t>
            </a:r>
            <a:endParaRPr lang="fi-FI" sz="2000" dirty="0">
              <a:cs typeface="Calibri" panose="020F0502020204030204"/>
            </a:endParaRPr>
          </a:p>
          <a:p>
            <a:pPr lvl="2">
              <a:lnSpc>
                <a:spcPct val="100000"/>
              </a:lnSpc>
            </a:pPr>
            <a:r>
              <a:rPr lang="fi-FI" dirty="0"/>
              <a:t>tästäkin toimenpiteestä jää jälki: esim. sähköposti tai kirjaus muistioon</a:t>
            </a:r>
            <a:endParaRPr lang="fi-FI" dirty="0">
              <a:cs typeface="Calibri" panose="020F0502020204030204"/>
            </a:endParaRPr>
          </a:p>
          <a:p>
            <a:pPr lvl="1">
              <a:lnSpc>
                <a:spcPct val="100000"/>
              </a:lnSpc>
            </a:pPr>
            <a:endParaRPr lang="fi-FI" sz="2000" dirty="0">
              <a:cs typeface="Calibri" panose="020F0502020204030204"/>
            </a:endParaRPr>
          </a:p>
          <a:p>
            <a:pPr lvl="1">
              <a:lnSpc>
                <a:spcPct val="100000"/>
              </a:lnSpc>
            </a:pPr>
            <a:endParaRPr lang="fi-FI" sz="2000" dirty="0">
              <a:cs typeface="Calibri" panose="020F0502020204030204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0AC49E-F21A-FC48-BCB7-756003B304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5738137"/>
            <a:ext cx="10515600" cy="514106"/>
          </a:xfrm>
        </p:spPr>
        <p:txBody>
          <a:bodyPr>
            <a:noAutofit/>
          </a:bodyPr>
          <a:lstStyle/>
          <a:p>
            <a:pPr algn="ctr"/>
            <a:r>
              <a:rPr lang="fi-FI" sz="2400" b="1" dirty="0"/>
              <a:t>Havainnoista ja toimenpiteistä viestitään laajasti työmaalla ja </a:t>
            </a:r>
            <a:br>
              <a:rPr lang="fi-FI" sz="2400" b="1" dirty="0"/>
            </a:br>
            <a:r>
              <a:rPr lang="fi-FI" sz="2400" b="1" dirty="0"/>
              <a:t>työmaalla toimivissa yrityksissä</a:t>
            </a:r>
          </a:p>
        </p:txBody>
      </p:sp>
    </p:spTree>
    <p:extLst>
      <p:ext uri="{BB962C8B-B14F-4D97-AF65-F5344CB8AC3E}">
        <p14:creationId xmlns:p14="http://schemas.microsoft.com/office/powerpoint/2010/main" val="3154229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3F6FD161635FE4BA274447770F33F92" ma:contentTypeVersion="13" ma:contentTypeDescription="Luo uusi asiakirja." ma:contentTypeScope="" ma:versionID="d636abe56c51b4129b1c070f6015851d">
  <xsd:schema xmlns:xsd="http://www.w3.org/2001/XMLSchema" xmlns:xs="http://www.w3.org/2001/XMLSchema" xmlns:p="http://schemas.microsoft.com/office/2006/metadata/properties" xmlns:ns2="3af19f82-bc65-4e45-a47c-deabbcd5f2bd" xmlns:ns3="d7782952-83ee-4b7f-b36b-e03bcc39e872" targetNamespace="http://schemas.microsoft.com/office/2006/metadata/properties" ma:root="true" ma:fieldsID="e8c00c77424e4713a04fcbc32fa06d0f" ns2:_="" ns3:_="">
    <xsd:import namespace="3af19f82-bc65-4e45-a47c-deabbcd5f2bd"/>
    <xsd:import namespace="d7782952-83ee-4b7f-b36b-e03bcc39e8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f19f82-bc65-4e45-a47c-deabbcd5f2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82952-83ee-4b7f-b36b-e03bcc39e87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8B4691-6210-48D7-BBB2-BCA3181BDCC6}">
  <ds:schemaRefs>
    <ds:schemaRef ds:uri="http://schemas.openxmlformats.org/package/2006/metadata/core-properties"/>
    <ds:schemaRef ds:uri="http://purl.org/dc/elements/1.1/"/>
    <ds:schemaRef ds:uri="d7782952-83ee-4b7f-b36b-e03bcc39e872"/>
    <ds:schemaRef ds:uri="http://schemas.microsoft.com/office/2006/documentManagement/types"/>
    <ds:schemaRef ds:uri="http://purl.org/dc/terms/"/>
    <ds:schemaRef ds:uri="http://purl.org/dc/dcmitype/"/>
    <ds:schemaRef ds:uri="3af19f82-bc65-4e45-a47c-deabbcd5f2bd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7C431CE-EF5A-43A0-A688-4073FC021B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f19f82-bc65-4e45-a47c-deabbcd5f2bd"/>
    <ds:schemaRef ds:uri="d7782952-83ee-4b7f-b36b-e03bcc39e8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8D7D81-AB0E-4E4B-8CE8-D6EF84D850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2098</Words>
  <Application>Microsoft Office PowerPoint</Application>
  <PresentationFormat>Laajakuva</PresentationFormat>
  <Paragraphs>297</Paragraphs>
  <Slides>17</Slides>
  <Notes>14</Notes>
  <HiddenSlides>1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8" baseType="lpstr">
      <vt:lpstr>Office-teema</vt:lpstr>
      <vt:lpstr>Työturvallisuus rakennusalalla</vt:lpstr>
      <vt:lpstr>18. Turvallisuuden johtaminen rakennushankkeessa</vt:lpstr>
      <vt:lpstr>Turvallisuuden johtaminen rakennushankkeessa</vt:lpstr>
      <vt:lpstr>Yksilöllä on mahdollisuus, oikeus ja velvollisuus vaikuttaa rakennushankkeen turvallisuuteen</vt:lpstr>
      <vt:lpstr>Yksilöllä on mahdollisuus, oikeus ja velvollisuus vaikuttaa rakennushankkeen turvallisuuteen</vt:lpstr>
      <vt:lpstr>Monikulttuurisuuden huomioiminen suunnittelussa</vt:lpstr>
      <vt:lpstr>Yksilöllä on mahdollisuus, oikeus ja velvollisuus vaikuttaa rakennushankkeen turvallisuuteen</vt:lpstr>
      <vt:lpstr>Yksilöllä on mahdollisuus, oikeus ja velvollisuus vaikuttaa rakennushankkeen turvallisuuteen</vt:lpstr>
      <vt:lpstr>Yksilöllä on mahdollisuus, oikeus ja velvollisuus vaikuttaa rakennushankkeen turvallisuuteen</vt:lpstr>
      <vt:lpstr>Yksilöllä on mahdollisuus, oikeus ja velvollisuus vaikuttaa rakennushankkeen  turvallisuuteen</vt:lpstr>
      <vt:lpstr>Turvallisuutta johdetaan yhteistyössä rakennushankkeessa</vt:lpstr>
      <vt:lpstr>Asetus rakennustyön turvallisuudesta edellyttää kaikilta osapuolilta suunnitelmallista toimintaa rakennustyömaalla yhteistyössä</vt:lpstr>
      <vt:lpstr>Turvallisuusviestintä rakennustyömaalla, esimerkki</vt:lpstr>
      <vt:lpstr>Jatkuva viestintä </vt:lpstr>
      <vt:lpstr>Turvallisuuden johtaminen rakennusyrityksessä</vt:lpstr>
      <vt:lpstr>Turvallisuuden johtaminen rakennustyömaalla: periaatteet</vt:lpstr>
      <vt:lpstr>Turvallisuuden johtaminen rakennustyömaalla: periaatteet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Työturvallisuus rakennusalalla</dc:title>
  <dc:creator>Tom Johnsson</dc:creator>
  <cp:lastModifiedBy>Tom Johnsson</cp:lastModifiedBy>
  <cp:revision>158</cp:revision>
  <dcterms:created xsi:type="dcterms:W3CDTF">2022-01-15T13:53:38Z</dcterms:created>
  <dcterms:modified xsi:type="dcterms:W3CDTF">2022-07-04T14:45:53Z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0x010100A3F6FD161635FE4BA274447770F33F92</vt:lpwstr>
  </property>
</Properties>
</file>