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sldIdLst>
    <p:sldId id="257" r:id="rId5"/>
    <p:sldId id="1202" r:id="rId6"/>
    <p:sldId id="1087" r:id="rId7"/>
    <p:sldId id="1205" r:id="rId8"/>
    <p:sldId id="1120" r:id="rId9"/>
    <p:sldId id="1123" r:id="rId10"/>
    <p:sldId id="1206" r:id="rId11"/>
    <p:sldId id="1203" r:id="rId12"/>
    <p:sldId id="1137" r:id="rId13"/>
    <p:sldId id="1060" r:id="rId14"/>
    <p:sldId id="347" r:id="rId15"/>
    <p:sldId id="1207" r:id="rId16"/>
    <p:sldId id="1208" r:id="rId17"/>
    <p:sldId id="1209" r:id="rId18"/>
    <p:sldId id="1204" r:id="rId19"/>
    <p:sldId id="1210" r:id="rId20"/>
    <p:sldId id="1153" r:id="rId2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8D40E2-4EBF-F73E-2CA4-D2444EB94F96}" v="296" dt="2022-07-01T12:13:42.364"/>
    <p1510:client id="{BDAE0F80-A1A0-7449-8071-F55BE6137C38}" v="1" dt="2022-05-05T17:12:11.9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19"/>
    <p:restoredTop sz="86377"/>
  </p:normalViewPr>
  <p:slideViewPr>
    <p:cSldViewPr snapToGrid="0" snapToObjects="1">
      <p:cViewPr varScale="1">
        <p:scale>
          <a:sx n="93" d="100"/>
          <a:sy n="93" d="100"/>
        </p:scale>
        <p:origin x="768" y="192"/>
      </p:cViewPr>
      <p:guideLst/>
    </p:cSldViewPr>
  </p:slideViewPr>
  <p:outlineViewPr>
    <p:cViewPr>
      <p:scale>
        <a:sx n="33" d="100"/>
        <a:sy n="33" d="100"/>
      </p:scale>
      <p:origin x="0" y="-256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Johnsson" userId="b7be0a8f-eeb0-4f89-9b9b-f8558d5d107d" providerId="ADAL" clId="{A331236A-8973-1F45-BEC8-17AE80A5BFB8}"/>
    <pc:docChg chg="undo custSel addSld delSld modSld sldOrd">
      <pc:chgData name="Tom Johnsson" userId="b7be0a8f-eeb0-4f89-9b9b-f8558d5d107d" providerId="ADAL" clId="{A331236A-8973-1F45-BEC8-17AE80A5BFB8}" dt="2022-01-17T07:56:50.849" v="76" actId="20578"/>
      <pc:docMkLst>
        <pc:docMk/>
      </pc:docMkLst>
      <pc:sldChg chg="modSp mod">
        <pc:chgData name="Tom Johnsson" userId="b7be0a8f-eeb0-4f89-9b9b-f8558d5d107d" providerId="ADAL" clId="{A331236A-8973-1F45-BEC8-17AE80A5BFB8}" dt="2022-01-17T07:55:17.822" v="75" actId="27636"/>
        <pc:sldMkLst>
          <pc:docMk/>
          <pc:sldMk cId="1317802415" sldId="1060"/>
        </pc:sldMkLst>
        <pc:spChg chg="mod">
          <ac:chgData name="Tom Johnsson" userId="b7be0a8f-eeb0-4f89-9b9b-f8558d5d107d" providerId="ADAL" clId="{A331236A-8973-1F45-BEC8-17AE80A5BFB8}" dt="2022-01-17T07:55:17.819" v="74" actId="27636"/>
          <ac:spMkLst>
            <pc:docMk/>
            <pc:sldMk cId="1317802415" sldId="1060"/>
            <ac:spMk id="3" creationId="{3C274437-5529-6648-8040-C5EF9694AF8C}"/>
          </ac:spMkLst>
        </pc:spChg>
        <pc:spChg chg="mod">
          <ac:chgData name="Tom Johnsson" userId="b7be0a8f-eeb0-4f89-9b9b-f8558d5d107d" providerId="ADAL" clId="{A331236A-8973-1F45-BEC8-17AE80A5BFB8}" dt="2022-01-17T07:55:17.822" v="75" actId="27636"/>
          <ac:spMkLst>
            <pc:docMk/>
            <pc:sldMk cId="1317802415" sldId="1060"/>
            <ac:spMk id="5" creationId="{74A1DAA8-C53F-D642-AAE5-5C880B476611}"/>
          </ac:spMkLst>
        </pc:spChg>
      </pc:sldChg>
      <pc:sldChg chg="modSp mod">
        <pc:chgData name="Tom Johnsson" userId="b7be0a8f-eeb0-4f89-9b9b-f8558d5d107d" providerId="ADAL" clId="{A331236A-8973-1F45-BEC8-17AE80A5BFB8}" dt="2022-01-17T07:53:36.380" v="70" actId="20577"/>
        <pc:sldMkLst>
          <pc:docMk/>
          <pc:sldMk cId="2538418145" sldId="1087"/>
        </pc:sldMkLst>
        <pc:spChg chg="mod">
          <ac:chgData name="Tom Johnsson" userId="b7be0a8f-eeb0-4f89-9b9b-f8558d5d107d" providerId="ADAL" clId="{A331236A-8973-1F45-BEC8-17AE80A5BFB8}" dt="2022-01-17T07:53:36.380" v="70" actId="20577"/>
          <ac:spMkLst>
            <pc:docMk/>
            <pc:sldMk cId="2538418145" sldId="1087"/>
            <ac:spMk id="3" creationId="{09200D0E-24B8-2049-A8C3-A0C6886BAD40}"/>
          </ac:spMkLst>
        </pc:spChg>
      </pc:sldChg>
      <pc:sldChg chg="ord">
        <pc:chgData name="Tom Johnsson" userId="b7be0a8f-eeb0-4f89-9b9b-f8558d5d107d" providerId="ADAL" clId="{A331236A-8973-1F45-BEC8-17AE80A5BFB8}" dt="2022-01-17T07:51:58.230" v="48" actId="20578"/>
        <pc:sldMkLst>
          <pc:docMk/>
          <pc:sldMk cId="649603864" sldId="1120"/>
        </pc:sldMkLst>
      </pc:sldChg>
      <pc:sldChg chg="ord">
        <pc:chgData name="Tom Johnsson" userId="b7be0a8f-eeb0-4f89-9b9b-f8558d5d107d" providerId="ADAL" clId="{A331236A-8973-1F45-BEC8-17AE80A5BFB8}" dt="2022-01-17T07:51:58.230" v="48" actId="20578"/>
        <pc:sldMkLst>
          <pc:docMk/>
          <pc:sldMk cId="856808372" sldId="1123"/>
        </pc:sldMkLst>
      </pc:sldChg>
      <pc:sldChg chg="add del">
        <pc:chgData name="Tom Johnsson" userId="b7be0a8f-eeb0-4f89-9b9b-f8558d5d107d" providerId="ADAL" clId="{A331236A-8973-1F45-BEC8-17AE80A5BFB8}" dt="2022-01-17T07:54:38.948" v="72" actId="2696"/>
        <pc:sldMkLst>
          <pc:docMk/>
          <pc:sldMk cId="2888368011" sldId="1137"/>
        </pc:sldMkLst>
      </pc:sldChg>
      <pc:sldChg chg="modSp mod">
        <pc:chgData name="Tom Johnsson" userId="b7be0a8f-eeb0-4f89-9b9b-f8558d5d107d" providerId="ADAL" clId="{A331236A-8973-1F45-BEC8-17AE80A5BFB8}" dt="2022-01-17T07:38:45.524" v="18" actId="20577"/>
        <pc:sldMkLst>
          <pc:docMk/>
          <pc:sldMk cId="3796168562" sldId="1202"/>
        </pc:sldMkLst>
        <pc:spChg chg="mod">
          <ac:chgData name="Tom Johnsson" userId="b7be0a8f-eeb0-4f89-9b9b-f8558d5d107d" providerId="ADAL" clId="{A331236A-8973-1F45-BEC8-17AE80A5BFB8}" dt="2022-01-17T07:38:45.524" v="18" actId="20577"/>
          <ac:spMkLst>
            <pc:docMk/>
            <pc:sldMk cId="3796168562" sldId="1202"/>
            <ac:spMk id="2" creationId="{2C3152F2-47D2-5B43-B55C-0C6FA62D192D}"/>
          </ac:spMkLst>
        </pc:spChg>
      </pc:sldChg>
      <pc:sldChg chg="modSp add mod ord">
        <pc:chgData name="Tom Johnsson" userId="b7be0a8f-eeb0-4f89-9b9b-f8558d5d107d" providerId="ADAL" clId="{A331236A-8973-1F45-BEC8-17AE80A5BFB8}" dt="2022-01-17T07:56:50.849" v="76" actId="20578"/>
        <pc:sldMkLst>
          <pc:docMk/>
          <pc:sldMk cId="3465531079" sldId="1203"/>
        </pc:sldMkLst>
        <pc:spChg chg="mod">
          <ac:chgData name="Tom Johnsson" userId="b7be0a8f-eeb0-4f89-9b9b-f8558d5d107d" providerId="ADAL" clId="{A331236A-8973-1F45-BEC8-17AE80A5BFB8}" dt="2022-01-17T07:52:47.277" v="55" actId="27636"/>
          <ac:spMkLst>
            <pc:docMk/>
            <pc:sldMk cId="3465531079" sldId="1203"/>
            <ac:spMk id="3" creationId="{09200D0E-24B8-2049-A8C3-A0C6886BAD40}"/>
          </ac:spMkLst>
        </pc:spChg>
        <pc:spChg chg="mod">
          <ac:chgData name="Tom Johnsson" userId="b7be0a8f-eeb0-4f89-9b9b-f8558d5d107d" providerId="ADAL" clId="{A331236A-8973-1F45-BEC8-17AE80A5BFB8}" dt="2022-01-17T07:52:47.286" v="56" actId="27636"/>
          <ac:spMkLst>
            <pc:docMk/>
            <pc:sldMk cId="3465531079" sldId="1203"/>
            <ac:spMk id="5" creationId="{6664F684-6DB8-574F-AB7E-DA2E01616E21}"/>
          </ac:spMkLst>
        </pc:spChg>
      </pc:sldChg>
      <pc:sldChg chg="addSp delSp modSp new mod modClrScheme chgLayout">
        <pc:chgData name="Tom Johnsson" userId="b7be0a8f-eeb0-4f89-9b9b-f8558d5d107d" providerId="ADAL" clId="{A331236A-8973-1F45-BEC8-17AE80A5BFB8}" dt="2022-01-17T07:51:34.303" v="47" actId="790"/>
        <pc:sldMkLst>
          <pc:docMk/>
          <pc:sldMk cId="3203977287" sldId="1204"/>
        </pc:sldMkLst>
        <pc:spChg chg="del mod ord">
          <ac:chgData name="Tom Johnsson" userId="b7be0a8f-eeb0-4f89-9b9b-f8558d5d107d" providerId="ADAL" clId="{A331236A-8973-1F45-BEC8-17AE80A5BFB8}" dt="2022-01-17T07:51:14.548" v="21" actId="700"/>
          <ac:spMkLst>
            <pc:docMk/>
            <pc:sldMk cId="3203977287" sldId="1204"/>
            <ac:spMk id="2" creationId="{BC7F68C4-6252-9F49-A2E2-E70B2880ECBD}"/>
          </ac:spMkLst>
        </pc:spChg>
        <pc:spChg chg="del mod ord">
          <ac:chgData name="Tom Johnsson" userId="b7be0a8f-eeb0-4f89-9b9b-f8558d5d107d" providerId="ADAL" clId="{A331236A-8973-1F45-BEC8-17AE80A5BFB8}" dt="2022-01-17T07:51:14.548" v="21" actId="700"/>
          <ac:spMkLst>
            <pc:docMk/>
            <pc:sldMk cId="3203977287" sldId="1204"/>
            <ac:spMk id="3" creationId="{73445333-10CE-6E4F-A68C-1D324C4EEB41}"/>
          </ac:spMkLst>
        </pc:spChg>
        <pc:spChg chg="del mod ord">
          <ac:chgData name="Tom Johnsson" userId="b7be0a8f-eeb0-4f89-9b9b-f8558d5d107d" providerId="ADAL" clId="{A331236A-8973-1F45-BEC8-17AE80A5BFB8}" dt="2022-01-17T07:51:14.548" v="21" actId="700"/>
          <ac:spMkLst>
            <pc:docMk/>
            <pc:sldMk cId="3203977287" sldId="1204"/>
            <ac:spMk id="4" creationId="{23EEF2E4-6A21-E94F-870A-00C7C4571085}"/>
          </ac:spMkLst>
        </pc:spChg>
        <pc:spChg chg="add mod ord">
          <ac:chgData name="Tom Johnsson" userId="b7be0a8f-eeb0-4f89-9b9b-f8558d5d107d" providerId="ADAL" clId="{A331236A-8973-1F45-BEC8-17AE80A5BFB8}" dt="2022-01-17T07:51:34.303" v="47" actId="790"/>
          <ac:spMkLst>
            <pc:docMk/>
            <pc:sldMk cId="3203977287" sldId="1204"/>
            <ac:spMk id="5" creationId="{8C6ADEE1-37B9-904F-8F87-B702FB096787}"/>
          </ac:spMkLst>
        </pc:spChg>
        <pc:spChg chg="add mod ord">
          <ac:chgData name="Tom Johnsson" userId="b7be0a8f-eeb0-4f89-9b9b-f8558d5d107d" providerId="ADAL" clId="{A331236A-8973-1F45-BEC8-17AE80A5BFB8}" dt="2022-01-17T07:51:34.303" v="47" actId="790"/>
          <ac:spMkLst>
            <pc:docMk/>
            <pc:sldMk cId="3203977287" sldId="1204"/>
            <ac:spMk id="6" creationId="{F091E8FC-91C4-3349-8131-2B58D587BFA9}"/>
          </ac:spMkLst>
        </pc:spChg>
        <pc:spChg chg="add mod ord">
          <ac:chgData name="Tom Johnsson" userId="b7be0a8f-eeb0-4f89-9b9b-f8558d5d107d" providerId="ADAL" clId="{A331236A-8973-1F45-BEC8-17AE80A5BFB8}" dt="2022-01-17T07:51:34.303" v="47" actId="790"/>
          <ac:spMkLst>
            <pc:docMk/>
            <pc:sldMk cId="3203977287" sldId="1204"/>
            <ac:spMk id="7" creationId="{687FD521-0D0E-7240-8930-0D427DB1A45D}"/>
          </ac:spMkLst>
        </pc:spChg>
      </pc:sldChg>
    </pc:docChg>
  </pc:docChgLst>
  <pc:docChgLst>
    <pc:chgData name="Juha Merjama" userId="0e26f0d3-d32e-4c6d-8a9e-9375ef98a606" providerId="ADAL" clId="{1965A01C-1819-EA4B-979C-E50CC877FB5D}"/>
    <pc:docChg chg="undo custSel addSld modSld">
      <pc:chgData name="Juha Merjama" userId="0e26f0d3-d32e-4c6d-8a9e-9375ef98a606" providerId="ADAL" clId="{1965A01C-1819-EA4B-979C-E50CC877FB5D}" dt="2022-02-01T11:31:16.811" v="8787" actId="20577"/>
      <pc:docMkLst>
        <pc:docMk/>
      </pc:docMkLst>
      <pc:sldChg chg="modSp mod">
        <pc:chgData name="Juha Merjama" userId="0e26f0d3-d32e-4c6d-8a9e-9375ef98a606" providerId="ADAL" clId="{1965A01C-1819-EA4B-979C-E50CC877FB5D}" dt="2022-01-25T15:04:47.453" v="864" actId="255"/>
        <pc:sldMkLst>
          <pc:docMk/>
          <pc:sldMk cId="2983333208" sldId="257"/>
        </pc:sldMkLst>
        <pc:spChg chg="mod">
          <ac:chgData name="Juha Merjama" userId="0e26f0d3-d32e-4c6d-8a9e-9375ef98a606" providerId="ADAL" clId="{1965A01C-1819-EA4B-979C-E50CC877FB5D}" dt="2022-01-25T15:04:47.453" v="864" actId="255"/>
          <ac:spMkLst>
            <pc:docMk/>
            <pc:sldMk cId="2983333208" sldId="257"/>
            <ac:spMk id="3" creationId="{0CD67FF9-BB5F-9E47-909F-58D111C8622C}"/>
          </ac:spMkLst>
        </pc:spChg>
      </pc:sldChg>
      <pc:sldChg chg="addSp delSp modSp mod modAnim">
        <pc:chgData name="Juha Merjama" userId="0e26f0d3-d32e-4c6d-8a9e-9375ef98a606" providerId="ADAL" clId="{1965A01C-1819-EA4B-979C-E50CC877FB5D}" dt="2022-01-25T20:06:31.268" v="5812" actId="1035"/>
        <pc:sldMkLst>
          <pc:docMk/>
          <pc:sldMk cId="0" sldId="347"/>
        </pc:sldMkLst>
        <pc:spChg chg="mod">
          <ac:chgData name="Juha Merjama" userId="0e26f0d3-d32e-4c6d-8a9e-9375ef98a606" providerId="ADAL" clId="{1965A01C-1819-EA4B-979C-E50CC877FB5D}" dt="2022-01-25T19:47:20.574" v="4878" actId="14100"/>
          <ac:spMkLst>
            <pc:docMk/>
            <pc:sldMk cId="0" sldId="347"/>
            <ac:spMk id="2" creationId="{CE449DB7-2417-244C-8142-5C238A42191B}"/>
          </ac:spMkLst>
        </pc:spChg>
        <pc:spChg chg="add del mod">
          <ac:chgData name="Juha Merjama" userId="0e26f0d3-d32e-4c6d-8a9e-9375ef98a606" providerId="ADAL" clId="{1965A01C-1819-EA4B-979C-E50CC877FB5D}" dt="2022-01-25T20:06:31.268" v="5812" actId="1035"/>
          <ac:spMkLst>
            <pc:docMk/>
            <pc:sldMk cId="0" sldId="347"/>
            <ac:spMk id="3" creationId="{560294BA-E9DC-0A46-B681-38CA39E8BB49}"/>
          </ac:spMkLst>
        </pc:spChg>
        <pc:spChg chg="add del mod">
          <ac:chgData name="Juha Merjama" userId="0e26f0d3-d32e-4c6d-8a9e-9375ef98a606" providerId="ADAL" clId="{1965A01C-1819-EA4B-979C-E50CC877FB5D}" dt="2022-01-25T19:45:50.791" v="4870" actId="21"/>
          <ac:spMkLst>
            <pc:docMk/>
            <pc:sldMk cId="0" sldId="347"/>
            <ac:spMk id="5" creationId="{0056C758-5905-4143-A1C3-B04085353B3D}"/>
          </ac:spMkLst>
        </pc:spChg>
        <pc:spChg chg="add mod">
          <ac:chgData name="Juha Merjama" userId="0e26f0d3-d32e-4c6d-8a9e-9375ef98a606" providerId="ADAL" clId="{1965A01C-1819-EA4B-979C-E50CC877FB5D}" dt="2022-01-25T19:45:09.227" v="4865" actId="1076"/>
          <ac:spMkLst>
            <pc:docMk/>
            <pc:sldMk cId="0" sldId="347"/>
            <ac:spMk id="6" creationId="{D0404871-C142-454F-B26A-DC6C1DD55D4E}"/>
          </ac:spMkLst>
        </pc:spChg>
        <pc:spChg chg="mod">
          <ac:chgData name="Juha Merjama" userId="0e26f0d3-d32e-4c6d-8a9e-9375ef98a606" providerId="ADAL" clId="{1965A01C-1819-EA4B-979C-E50CC877FB5D}" dt="2022-01-25T19:45:23.658" v="4866" actId="255"/>
          <ac:spMkLst>
            <pc:docMk/>
            <pc:sldMk cId="0" sldId="347"/>
            <ac:spMk id="19458" creationId="{F9DA93F1-491D-BB40-834A-EAE6298D8566}"/>
          </ac:spMkLst>
        </pc:spChg>
      </pc:sldChg>
      <pc:sldChg chg="addSp delSp modSp mod">
        <pc:chgData name="Juha Merjama" userId="0e26f0d3-d32e-4c6d-8a9e-9375ef98a606" providerId="ADAL" clId="{1965A01C-1819-EA4B-979C-E50CC877FB5D}" dt="2022-01-25T19:45:48.812" v="4869"/>
        <pc:sldMkLst>
          <pc:docMk/>
          <pc:sldMk cId="1317802415" sldId="1060"/>
        </pc:sldMkLst>
        <pc:spChg chg="mod">
          <ac:chgData name="Juha Merjama" userId="0e26f0d3-d32e-4c6d-8a9e-9375ef98a606" providerId="ADAL" clId="{1965A01C-1819-EA4B-979C-E50CC877FB5D}" dt="2022-01-25T19:42:07.086" v="4831" actId="1076"/>
          <ac:spMkLst>
            <pc:docMk/>
            <pc:sldMk cId="1317802415" sldId="1060"/>
            <ac:spMk id="3" creationId="{3C274437-5529-6648-8040-C5EF9694AF8C}"/>
          </ac:spMkLst>
        </pc:spChg>
        <pc:spChg chg="mod">
          <ac:chgData name="Juha Merjama" userId="0e26f0d3-d32e-4c6d-8a9e-9375ef98a606" providerId="ADAL" clId="{1965A01C-1819-EA4B-979C-E50CC877FB5D}" dt="2022-01-25T19:41:46.153" v="4830" actId="20577"/>
          <ac:spMkLst>
            <pc:docMk/>
            <pc:sldMk cId="1317802415" sldId="1060"/>
            <ac:spMk id="5" creationId="{74A1DAA8-C53F-D642-AAE5-5C880B476611}"/>
          </ac:spMkLst>
        </pc:spChg>
        <pc:spChg chg="add del mod">
          <ac:chgData name="Juha Merjama" userId="0e26f0d3-d32e-4c6d-8a9e-9375ef98a606" providerId="ADAL" clId="{1965A01C-1819-EA4B-979C-E50CC877FB5D}" dt="2022-01-25T19:45:48.812" v="4869"/>
          <ac:spMkLst>
            <pc:docMk/>
            <pc:sldMk cId="1317802415" sldId="1060"/>
            <ac:spMk id="7" creationId="{4B0C5BE2-4985-154F-9137-29A48358044A}"/>
          </ac:spMkLst>
        </pc:spChg>
        <pc:picChg chg="mod">
          <ac:chgData name="Juha Merjama" userId="0e26f0d3-d32e-4c6d-8a9e-9375ef98a606" providerId="ADAL" clId="{1965A01C-1819-EA4B-979C-E50CC877FB5D}" dt="2022-01-25T19:41:14.768" v="4819" actId="1076"/>
          <ac:picMkLst>
            <pc:docMk/>
            <pc:sldMk cId="1317802415" sldId="1060"/>
            <ac:picMk id="6" creationId="{EA047793-BEF3-144C-8B48-5C8C991143BB}"/>
          </ac:picMkLst>
        </pc:picChg>
      </pc:sldChg>
      <pc:sldChg chg="modSp mod">
        <pc:chgData name="Juha Merjama" userId="0e26f0d3-d32e-4c6d-8a9e-9375ef98a606" providerId="ADAL" clId="{1965A01C-1819-EA4B-979C-E50CC877FB5D}" dt="2022-02-01T11:31:16.811" v="8787" actId="20577"/>
        <pc:sldMkLst>
          <pc:docMk/>
          <pc:sldMk cId="2538418145" sldId="1087"/>
        </pc:sldMkLst>
        <pc:spChg chg="mod">
          <ac:chgData name="Juha Merjama" userId="0e26f0d3-d32e-4c6d-8a9e-9375ef98a606" providerId="ADAL" clId="{1965A01C-1819-EA4B-979C-E50CC877FB5D}" dt="2022-01-25T16:40:20.726" v="1148" actId="20577"/>
          <ac:spMkLst>
            <pc:docMk/>
            <pc:sldMk cId="2538418145" sldId="1087"/>
            <ac:spMk id="2" creationId="{E23AD27E-DFF1-CD43-9E4D-735912341278}"/>
          </ac:spMkLst>
        </pc:spChg>
        <pc:spChg chg="mod">
          <ac:chgData name="Juha Merjama" userId="0e26f0d3-d32e-4c6d-8a9e-9375ef98a606" providerId="ADAL" clId="{1965A01C-1819-EA4B-979C-E50CC877FB5D}" dt="2022-02-01T11:31:16.811" v="8787" actId="20577"/>
          <ac:spMkLst>
            <pc:docMk/>
            <pc:sldMk cId="2538418145" sldId="1087"/>
            <ac:spMk id="3" creationId="{09200D0E-24B8-2049-A8C3-A0C6886BAD40}"/>
          </ac:spMkLst>
        </pc:spChg>
        <pc:spChg chg="mod">
          <ac:chgData name="Juha Merjama" userId="0e26f0d3-d32e-4c6d-8a9e-9375ef98a606" providerId="ADAL" clId="{1965A01C-1819-EA4B-979C-E50CC877FB5D}" dt="2022-01-25T15:03:37.802" v="849" actId="20577"/>
          <ac:spMkLst>
            <pc:docMk/>
            <pc:sldMk cId="2538418145" sldId="1087"/>
            <ac:spMk id="4" creationId="{BD1B09D1-FB3C-5F43-92B1-9DDCE0648804}"/>
          </ac:spMkLst>
        </pc:spChg>
      </pc:sldChg>
      <pc:sldChg chg="delSp modSp mod">
        <pc:chgData name="Juha Merjama" userId="0e26f0d3-d32e-4c6d-8a9e-9375ef98a606" providerId="ADAL" clId="{1965A01C-1819-EA4B-979C-E50CC877FB5D}" dt="2022-01-25T17:06:14.194" v="1860" actId="1076"/>
        <pc:sldMkLst>
          <pc:docMk/>
          <pc:sldMk cId="649603864" sldId="1120"/>
        </pc:sldMkLst>
        <pc:spChg chg="del mod">
          <ac:chgData name="Juha Merjama" userId="0e26f0d3-d32e-4c6d-8a9e-9375ef98a606" providerId="ADAL" clId="{1965A01C-1819-EA4B-979C-E50CC877FB5D}" dt="2022-01-25T17:06:05.809" v="1857" actId="478"/>
          <ac:spMkLst>
            <pc:docMk/>
            <pc:sldMk cId="649603864" sldId="1120"/>
            <ac:spMk id="5" creationId="{66DC90F4-7632-8B45-A72B-B657615AF2D0}"/>
          </ac:spMkLst>
        </pc:spChg>
        <pc:spChg chg="mod">
          <ac:chgData name="Juha Merjama" userId="0e26f0d3-d32e-4c6d-8a9e-9375ef98a606" providerId="ADAL" clId="{1965A01C-1819-EA4B-979C-E50CC877FB5D}" dt="2022-01-25T17:05:41.903" v="1851" actId="20577"/>
          <ac:spMkLst>
            <pc:docMk/>
            <pc:sldMk cId="649603864" sldId="1120"/>
            <ac:spMk id="7" creationId="{5EC3E481-2CA9-5342-A5C9-BC56F0F30B5B}"/>
          </ac:spMkLst>
        </pc:spChg>
        <pc:spChg chg="mod">
          <ac:chgData name="Juha Merjama" userId="0e26f0d3-d32e-4c6d-8a9e-9375ef98a606" providerId="ADAL" clId="{1965A01C-1819-EA4B-979C-E50CC877FB5D}" dt="2022-01-25T17:06:14.194" v="1860" actId="1076"/>
          <ac:spMkLst>
            <pc:docMk/>
            <pc:sldMk cId="649603864" sldId="1120"/>
            <ac:spMk id="15" creationId="{050FB84A-634F-3D4B-9D34-2F46E8498E25}"/>
          </ac:spMkLst>
        </pc:spChg>
        <pc:picChg chg="mod">
          <ac:chgData name="Juha Merjama" userId="0e26f0d3-d32e-4c6d-8a9e-9375ef98a606" providerId="ADAL" clId="{1965A01C-1819-EA4B-979C-E50CC877FB5D}" dt="2022-01-25T17:06:10.292" v="1859" actId="1076"/>
          <ac:picMkLst>
            <pc:docMk/>
            <pc:sldMk cId="649603864" sldId="1120"/>
            <ac:picMk id="14" creationId="{EE9B8699-4F47-A746-B4B7-0D6623E56AD3}"/>
          </ac:picMkLst>
        </pc:picChg>
      </pc:sldChg>
      <pc:sldChg chg="addSp delSp modSp mod">
        <pc:chgData name="Juha Merjama" userId="0e26f0d3-d32e-4c6d-8a9e-9375ef98a606" providerId="ADAL" clId="{1965A01C-1819-EA4B-979C-E50CC877FB5D}" dt="2022-01-25T17:17:52.963" v="2513" actId="27636"/>
        <pc:sldMkLst>
          <pc:docMk/>
          <pc:sldMk cId="856808372" sldId="1123"/>
        </pc:sldMkLst>
        <pc:spChg chg="mod">
          <ac:chgData name="Juha Merjama" userId="0e26f0d3-d32e-4c6d-8a9e-9375ef98a606" providerId="ADAL" clId="{1965A01C-1819-EA4B-979C-E50CC877FB5D}" dt="2022-01-25T17:08:17.221" v="1882" actId="6549"/>
          <ac:spMkLst>
            <pc:docMk/>
            <pc:sldMk cId="856808372" sldId="1123"/>
            <ac:spMk id="2" creationId="{8ACCCAB5-5FD5-9D4A-A1FE-4E8E7F841B41}"/>
          </ac:spMkLst>
        </pc:spChg>
        <pc:spChg chg="del mod">
          <ac:chgData name="Juha Merjama" userId="0e26f0d3-d32e-4c6d-8a9e-9375ef98a606" providerId="ADAL" clId="{1965A01C-1819-EA4B-979C-E50CC877FB5D}" dt="2022-01-25T17:11:04.126" v="1983" actId="478"/>
          <ac:spMkLst>
            <pc:docMk/>
            <pc:sldMk cId="856808372" sldId="1123"/>
            <ac:spMk id="3" creationId="{57D8EC46-3703-1346-8216-213CC6EEE4C5}"/>
          </ac:spMkLst>
        </pc:spChg>
        <pc:spChg chg="mod">
          <ac:chgData name="Juha Merjama" userId="0e26f0d3-d32e-4c6d-8a9e-9375ef98a606" providerId="ADAL" clId="{1965A01C-1819-EA4B-979C-E50CC877FB5D}" dt="2022-01-25T17:17:52.963" v="2513" actId="27636"/>
          <ac:spMkLst>
            <pc:docMk/>
            <pc:sldMk cId="856808372" sldId="1123"/>
            <ac:spMk id="5" creationId="{CE24AEB3-FE37-304E-83C1-F3BEDC6BB59D}"/>
          </ac:spMkLst>
        </pc:spChg>
        <pc:spChg chg="add del mod">
          <ac:chgData name="Juha Merjama" userId="0e26f0d3-d32e-4c6d-8a9e-9375ef98a606" providerId="ADAL" clId="{1965A01C-1819-EA4B-979C-E50CC877FB5D}" dt="2022-01-25T16:43:46.339" v="1206" actId="478"/>
          <ac:spMkLst>
            <pc:docMk/>
            <pc:sldMk cId="856808372" sldId="1123"/>
            <ac:spMk id="6" creationId="{E1236652-BB03-0943-8CE2-B9F174774A11}"/>
          </ac:spMkLst>
        </pc:spChg>
        <pc:spChg chg="add del mod">
          <ac:chgData name="Juha Merjama" userId="0e26f0d3-d32e-4c6d-8a9e-9375ef98a606" providerId="ADAL" clId="{1965A01C-1819-EA4B-979C-E50CC877FB5D}" dt="2022-01-25T17:11:05.982" v="1984" actId="478"/>
          <ac:spMkLst>
            <pc:docMk/>
            <pc:sldMk cId="856808372" sldId="1123"/>
            <ac:spMk id="7" creationId="{32573C5F-DCE2-B44D-B0FC-055B894C4EF0}"/>
          </ac:spMkLst>
        </pc:spChg>
      </pc:sldChg>
      <pc:sldChg chg="addSp delSp modSp mod">
        <pc:chgData name="Juha Merjama" userId="0e26f0d3-d32e-4c6d-8a9e-9375ef98a606" providerId="ADAL" clId="{1965A01C-1819-EA4B-979C-E50CC877FB5D}" dt="2022-01-31T14:59:54.404" v="8775" actId="113"/>
        <pc:sldMkLst>
          <pc:docMk/>
          <pc:sldMk cId="2888368011" sldId="1137"/>
        </pc:sldMkLst>
        <pc:spChg chg="mod">
          <ac:chgData name="Juha Merjama" userId="0e26f0d3-d32e-4c6d-8a9e-9375ef98a606" providerId="ADAL" clId="{1965A01C-1819-EA4B-979C-E50CC877FB5D}" dt="2022-01-25T19:25:42.621" v="4141" actId="20577"/>
          <ac:spMkLst>
            <pc:docMk/>
            <pc:sldMk cId="2888368011" sldId="1137"/>
            <ac:spMk id="2" creationId="{E23AD27E-DFF1-CD43-9E4D-735912341278}"/>
          </ac:spMkLst>
        </pc:spChg>
        <pc:spChg chg="mod">
          <ac:chgData name="Juha Merjama" userId="0e26f0d3-d32e-4c6d-8a9e-9375ef98a606" providerId="ADAL" clId="{1965A01C-1819-EA4B-979C-E50CC877FB5D}" dt="2022-01-31T14:59:54.404" v="8775" actId="113"/>
          <ac:spMkLst>
            <pc:docMk/>
            <pc:sldMk cId="2888368011" sldId="1137"/>
            <ac:spMk id="3" creationId="{09200D0E-24B8-2049-A8C3-A0C6886BAD40}"/>
          </ac:spMkLst>
        </pc:spChg>
        <pc:spChg chg="add del mod">
          <ac:chgData name="Juha Merjama" userId="0e26f0d3-d32e-4c6d-8a9e-9375ef98a606" providerId="ADAL" clId="{1965A01C-1819-EA4B-979C-E50CC877FB5D}" dt="2022-01-25T19:16:51.465" v="3441" actId="478"/>
          <ac:spMkLst>
            <pc:docMk/>
            <pc:sldMk cId="2888368011" sldId="1137"/>
            <ac:spMk id="5" creationId="{1D211F87-7568-4147-BEFE-0FEDB313692B}"/>
          </ac:spMkLst>
        </pc:spChg>
        <pc:spChg chg="del">
          <ac:chgData name="Juha Merjama" userId="0e26f0d3-d32e-4c6d-8a9e-9375ef98a606" providerId="ADAL" clId="{1965A01C-1819-EA4B-979C-E50CC877FB5D}" dt="2022-01-25T19:16:50.132" v="3440" actId="478"/>
          <ac:spMkLst>
            <pc:docMk/>
            <pc:sldMk cId="2888368011" sldId="1137"/>
            <ac:spMk id="7" creationId="{741546F5-2894-C94C-8B8B-E26EA674D7E0}"/>
          </ac:spMkLst>
        </pc:spChg>
      </pc:sldChg>
      <pc:sldChg chg="delSp modSp mod modNotesTx">
        <pc:chgData name="Juha Merjama" userId="0e26f0d3-d32e-4c6d-8a9e-9375ef98a606" providerId="ADAL" clId="{1965A01C-1819-EA4B-979C-E50CC877FB5D}" dt="2022-01-25T20:51:09.691" v="8761" actId="20577"/>
        <pc:sldMkLst>
          <pc:docMk/>
          <pc:sldMk cId="358126519" sldId="1153"/>
        </pc:sldMkLst>
        <pc:spChg chg="mod">
          <ac:chgData name="Juha Merjama" userId="0e26f0d3-d32e-4c6d-8a9e-9375ef98a606" providerId="ADAL" clId="{1965A01C-1819-EA4B-979C-E50CC877FB5D}" dt="2022-01-25T20:41:48.540" v="8111" actId="207"/>
          <ac:spMkLst>
            <pc:docMk/>
            <pc:sldMk cId="358126519" sldId="1153"/>
            <ac:spMk id="2" creationId="{F52D4BF0-623D-4749-806E-F308EC4FA95D}"/>
          </ac:spMkLst>
        </pc:spChg>
        <pc:spChg chg="mod">
          <ac:chgData name="Juha Merjama" userId="0e26f0d3-d32e-4c6d-8a9e-9375ef98a606" providerId="ADAL" clId="{1965A01C-1819-EA4B-979C-E50CC877FB5D}" dt="2022-01-25T20:45:39.251" v="8306" actId="20577"/>
          <ac:spMkLst>
            <pc:docMk/>
            <pc:sldMk cId="358126519" sldId="1153"/>
            <ac:spMk id="3" creationId="{F2941742-5D24-2E41-B77B-2CCB06EB76B7}"/>
          </ac:spMkLst>
        </pc:spChg>
        <pc:spChg chg="del">
          <ac:chgData name="Juha Merjama" userId="0e26f0d3-d32e-4c6d-8a9e-9375ef98a606" providerId="ADAL" clId="{1965A01C-1819-EA4B-979C-E50CC877FB5D}" dt="2022-01-25T20:36:02.255" v="7615" actId="478"/>
          <ac:spMkLst>
            <pc:docMk/>
            <pc:sldMk cId="358126519" sldId="1153"/>
            <ac:spMk id="4" creationId="{BC1FDD5D-D543-144E-866C-BB5F67CDB44F}"/>
          </ac:spMkLst>
        </pc:spChg>
      </pc:sldChg>
      <pc:sldChg chg="modSp mod">
        <pc:chgData name="Juha Merjama" userId="0e26f0d3-d32e-4c6d-8a9e-9375ef98a606" providerId="ADAL" clId="{1965A01C-1819-EA4B-979C-E50CC877FB5D}" dt="2022-01-31T13:39:16.387" v="8773" actId="20577"/>
        <pc:sldMkLst>
          <pc:docMk/>
          <pc:sldMk cId="3796168562" sldId="1202"/>
        </pc:sldMkLst>
        <pc:spChg chg="mod">
          <ac:chgData name="Juha Merjama" userId="0e26f0d3-d32e-4c6d-8a9e-9375ef98a606" providerId="ADAL" clId="{1965A01C-1819-EA4B-979C-E50CC877FB5D}" dt="2022-01-25T15:10:06.037" v="936" actId="20577"/>
          <ac:spMkLst>
            <pc:docMk/>
            <pc:sldMk cId="3796168562" sldId="1202"/>
            <ac:spMk id="2" creationId="{2C3152F2-47D2-5B43-B55C-0C6FA62D192D}"/>
          </ac:spMkLst>
        </pc:spChg>
        <pc:spChg chg="mod">
          <ac:chgData name="Juha Merjama" userId="0e26f0d3-d32e-4c6d-8a9e-9375ef98a606" providerId="ADAL" clId="{1965A01C-1819-EA4B-979C-E50CC877FB5D}" dt="2022-01-31T13:39:16.387" v="8773" actId="20577"/>
          <ac:spMkLst>
            <pc:docMk/>
            <pc:sldMk cId="3796168562" sldId="1202"/>
            <ac:spMk id="3" creationId="{45857A7A-0152-6145-B873-FAFE547D7BA8}"/>
          </ac:spMkLst>
        </pc:spChg>
      </pc:sldChg>
      <pc:sldChg chg="addSp modSp mod modAnim">
        <pc:chgData name="Juha Merjama" userId="0e26f0d3-d32e-4c6d-8a9e-9375ef98a606" providerId="ADAL" clId="{1965A01C-1819-EA4B-979C-E50CC877FB5D}" dt="2022-01-25T19:15:50.878" v="3430" actId="1076"/>
        <pc:sldMkLst>
          <pc:docMk/>
          <pc:sldMk cId="3465531079" sldId="1203"/>
        </pc:sldMkLst>
        <pc:spChg chg="mod">
          <ac:chgData name="Juha Merjama" userId="0e26f0d3-d32e-4c6d-8a9e-9375ef98a606" providerId="ADAL" clId="{1965A01C-1819-EA4B-979C-E50CC877FB5D}" dt="2022-01-25T19:15:46.641" v="3429" actId="20577"/>
          <ac:spMkLst>
            <pc:docMk/>
            <pc:sldMk cId="3465531079" sldId="1203"/>
            <ac:spMk id="2" creationId="{E23AD27E-DFF1-CD43-9E4D-735912341278}"/>
          </ac:spMkLst>
        </pc:spChg>
        <pc:spChg chg="mod">
          <ac:chgData name="Juha Merjama" userId="0e26f0d3-d32e-4c6d-8a9e-9375ef98a606" providerId="ADAL" clId="{1965A01C-1819-EA4B-979C-E50CC877FB5D}" dt="2022-01-25T14:37:24.621" v="466" actId="255"/>
          <ac:spMkLst>
            <pc:docMk/>
            <pc:sldMk cId="3465531079" sldId="1203"/>
            <ac:spMk id="3" creationId="{09200D0E-24B8-2049-A8C3-A0C6886BAD40}"/>
          </ac:spMkLst>
        </pc:spChg>
        <pc:spChg chg="mod">
          <ac:chgData name="Juha Merjama" userId="0e26f0d3-d32e-4c6d-8a9e-9375ef98a606" providerId="ADAL" clId="{1965A01C-1819-EA4B-979C-E50CC877FB5D}" dt="2022-01-25T14:38:11.823" v="469" actId="1076"/>
          <ac:spMkLst>
            <pc:docMk/>
            <pc:sldMk cId="3465531079" sldId="1203"/>
            <ac:spMk id="5" creationId="{6664F684-6DB8-574F-AB7E-DA2E01616E21}"/>
          </ac:spMkLst>
        </pc:spChg>
        <pc:spChg chg="add mod">
          <ac:chgData name="Juha Merjama" userId="0e26f0d3-d32e-4c6d-8a9e-9375ef98a606" providerId="ADAL" clId="{1965A01C-1819-EA4B-979C-E50CC877FB5D}" dt="2022-01-25T19:15:50.878" v="3430" actId="1076"/>
          <ac:spMkLst>
            <pc:docMk/>
            <pc:sldMk cId="3465531079" sldId="1203"/>
            <ac:spMk id="6" creationId="{79D70088-10FA-844C-9366-0A88A94733E7}"/>
          </ac:spMkLst>
        </pc:spChg>
      </pc:sldChg>
      <pc:sldChg chg="modSp add mod">
        <pc:chgData name="Juha Merjama" userId="0e26f0d3-d32e-4c6d-8a9e-9375ef98a606" providerId="ADAL" clId="{1965A01C-1819-EA4B-979C-E50CC877FB5D}" dt="2022-01-25T17:20:37.544" v="2660" actId="20577"/>
        <pc:sldMkLst>
          <pc:docMk/>
          <pc:sldMk cId="2528468065" sldId="1205"/>
        </pc:sldMkLst>
        <pc:spChg chg="mod">
          <ac:chgData name="Juha Merjama" userId="0e26f0d3-d32e-4c6d-8a9e-9375ef98a606" providerId="ADAL" clId="{1965A01C-1819-EA4B-979C-E50CC877FB5D}" dt="2022-01-25T16:42:48.009" v="1160" actId="20577"/>
          <ac:spMkLst>
            <pc:docMk/>
            <pc:sldMk cId="2528468065" sldId="1205"/>
            <ac:spMk id="2" creationId="{E23AD27E-DFF1-CD43-9E4D-735912341278}"/>
          </ac:spMkLst>
        </pc:spChg>
        <pc:spChg chg="mod">
          <ac:chgData name="Juha Merjama" userId="0e26f0d3-d32e-4c6d-8a9e-9375ef98a606" providerId="ADAL" clId="{1965A01C-1819-EA4B-979C-E50CC877FB5D}" dt="2022-01-25T17:20:37.544" v="2660" actId="20577"/>
          <ac:spMkLst>
            <pc:docMk/>
            <pc:sldMk cId="2528468065" sldId="1205"/>
            <ac:spMk id="3" creationId="{09200D0E-24B8-2049-A8C3-A0C6886BAD40}"/>
          </ac:spMkLst>
        </pc:spChg>
        <pc:spChg chg="mod">
          <ac:chgData name="Juha Merjama" userId="0e26f0d3-d32e-4c6d-8a9e-9375ef98a606" providerId="ADAL" clId="{1965A01C-1819-EA4B-979C-E50CC877FB5D}" dt="2022-01-25T17:20:03.128" v="2651" actId="1076"/>
          <ac:spMkLst>
            <pc:docMk/>
            <pc:sldMk cId="2528468065" sldId="1205"/>
            <ac:spMk id="4" creationId="{BD1B09D1-FB3C-5F43-92B1-9DDCE0648804}"/>
          </ac:spMkLst>
        </pc:spChg>
      </pc:sldChg>
      <pc:sldChg chg="addSp delSp modSp add mod">
        <pc:chgData name="Juha Merjama" userId="0e26f0d3-d32e-4c6d-8a9e-9375ef98a606" providerId="ADAL" clId="{1965A01C-1819-EA4B-979C-E50CC877FB5D}" dt="2022-01-25T19:14:55.645" v="3418" actId="20577"/>
        <pc:sldMkLst>
          <pc:docMk/>
          <pc:sldMk cId="1624257366" sldId="1206"/>
        </pc:sldMkLst>
        <pc:spChg chg="mod">
          <ac:chgData name="Juha Merjama" userId="0e26f0d3-d32e-4c6d-8a9e-9375ef98a606" providerId="ADAL" clId="{1965A01C-1819-EA4B-979C-E50CC877FB5D}" dt="2022-01-25T19:14:55.645" v="3418" actId="20577"/>
          <ac:spMkLst>
            <pc:docMk/>
            <pc:sldMk cId="1624257366" sldId="1206"/>
            <ac:spMk id="3" creationId="{09200D0E-24B8-2049-A8C3-A0C6886BAD40}"/>
          </ac:spMkLst>
        </pc:spChg>
        <pc:spChg chg="del">
          <ac:chgData name="Juha Merjama" userId="0e26f0d3-d32e-4c6d-8a9e-9375ef98a606" providerId="ADAL" clId="{1965A01C-1819-EA4B-979C-E50CC877FB5D}" dt="2022-01-25T19:08:10.944" v="3315" actId="478"/>
          <ac:spMkLst>
            <pc:docMk/>
            <pc:sldMk cId="1624257366" sldId="1206"/>
            <ac:spMk id="4" creationId="{BD1B09D1-FB3C-5F43-92B1-9DDCE0648804}"/>
          </ac:spMkLst>
        </pc:spChg>
        <pc:spChg chg="add del mod">
          <ac:chgData name="Juha Merjama" userId="0e26f0d3-d32e-4c6d-8a9e-9375ef98a606" providerId="ADAL" clId="{1965A01C-1819-EA4B-979C-E50CC877FB5D}" dt="2022-01-25T19:08:12.717" v="3316" actId="478"/>
          <ac:spMkLst>
            <pc:docMk/>
            <pc:sldMk cId="1624257366" sldId="1206"/>
            <ac:spMk id="6" creationId="{9C979D45-7459-C140-ABC4-B3C5866C42B0}"/>
          </ac:spMkLst>
        </pc:spChg>
      </pc:sldChg>
      <pc:sldChg chg="addSp delSp modSp add mod">
        <pc:chgData name="Juha Merjama" userId="0e26f0d3-d32e-4c6d-8a9e-9375ef98a606" providerId="ADAL" clId="{1965A01C-1819-EA4B-979C-E50CC877FB5D}" dt="2022-01-25T20:47:26.405" v="8456" actId="20577"/>
        <pc:sldMkLst>
          <pc:docMk/>
          <pc:sldMk cId="178542766" sldId="1207"/>
        </pc:sldMkLst>
        <pc:spChg chg="del">
          <ac:chgData name="Juha Merjama" userId="0e26f0d3-d32e-4c6d-8a9e-9375ef98a606" providerId="ADAL" clId="{1965A01C-1819-EA4B-979C-E50CC877FB5D}" dt="2022-01-25T19:48:58.834" v="4931" actId="478"/>
          <ac:spMkLst>
            <pc:docMk/>
            <pc:sldMk cId="178542766" sldId="1207"/>
            <ac:spMk id="3" creationId="{3C274437-5529-6648-8040-C5EF9694AF8C}"/>
          </ac:spMkLst>
        </pc:spChg>
        <pc:spChg chg="mod">
          <ac:chgData name="Juha Merjama" userId="0e26f0d3-d32e-4c6d-8a9e-9375ef98a606" providerId="ADAL" clId="{1965A01C-1819-EA4B-979C-E50CC877FB5D}" dt="2022-01-25T20:47:26.405" v="8456" actId="20577"/>
          <ac:spMkLst>
            <pc:docMk/>
            <pc:sldMk cId="178542766" sldId="1207"/>
            <ac:spMk id="5" creationId="{74A1DAA8-C53F-D642-AAE5-5C880B476611}"/>
          </ac:spMkLst>
        </pc:spChg>
        <pc:spChg chg="add del mod">
          <ac:chgData name="Juha Merjama" userId="0e26f0d3-d32e-4c6d-8a9e-9375ef98a606" providerId="ADAL" clId="{1965A01C-1819-EA4B-979C-E50CC877FB5D}" dt="2022-01-25T19:49:00.856" v="4932" actId="478"/>
          <ac:spMkLst>
            <pc:docMk/>
            <pc:sldMk cId="178542766" sldId="1207"/>
            <ac:spMk id="7" creationId="{ADFD300D-214C-354C-8D56-AC3821A43EEA}"/>
          </ac:spMkLst>
        </pc:spChg>
        <pc:spChg chg="add mod">
          <ac:chgData name="Juha Merjama" userId="0e26f0d3-d32e-4c6d-8a9e-9375ef98a606" providerId="ADAL" clId="{1965A01C-1819-EA4B-979C-E50CC877FB5D}" dt="2022-01-25T20:17:29.691" v="6357" actId="1036"/>
          <ac:spMkLst>
            <pc:docMk/>
            <pc:sldMk cId="178542766" sldId="1207"/>
            <ac:spMk id="8" creationId="{C2F46038-2DC2-F046-B99C-174F022BCDE9}"/>
          </ac:spMkLst>
        </pc:spChg>
        <pc:picChg chg="del">
          <ac:chgData name="Juha Merjama" userId="0e26f0d3-d32e-4c6d-8a9e-9375ef98a606" providerId="ADAL" clId="{1965A01C-1819-EA4B-979C-E50CC877FB5D}" dt="2022-01-25T19:48:55.993" v="4930" actId="478"/>
          <ac:picMkLst>
            <pc:docMk/>
            <pc:sldMk cId="178542766" sldId="1207"/>
            <ac:picMk id="6" creationId="{EA047793-BEF3-144C-8B48-5C8C991143BB}"/>
          </ac:picMkLst>
        </pc:picChg>
      </pc:sldChg>
      <pc:sldChg chg="modSp add mod">
        <pc:chgData name="Juha Merjama" userId="0e26f0d3-d32e-4c6d-8a9e-9375ef98a606" providerId="ADAL" clId="{1965A01C-1819-EA4B-979C-E50CC877FB5D}" dt="2022-01-25T20:26:21.172" v="6821" actId="20577"/>
        <pc:sldMkLst>
          <pc:docMk/>
          <pc:sldMk cId="524448705" sldId="1208"/>
        </pc:sldMkLst>
        <pc:spChg chg="mod">
          <ac:chgData name="Juha Merjama" userId="0e26f0d3-d32e-4c6d-8a9e-9375ef98a606" providerId="ADAL" clId="{1965A01C-1819-EA4B-979C-E50CC877FB5D}" dt="2022-01-25T20:26:21.172" v="6821" actId="20577"/>
          <ac:spMkLst>
            <pc:docMk/>
            <pc:sldMk cId="524448705" sldId="1208"/>
            <ac:spMk id="5" creationId="{74A1DAA8-C53F-D642-AAE5-5C880B476611}"/>
          </ac:spMkLst>
        </pc:spChg>
        <pc:spChg chg="mod">
          <ac:chgData name="Juha Merjama" userId="0e26f0d3-d32e-4c6d-8a9e-9375ef98a606" providerId="ADAL" clId="{1965A01C-1819-EA4B-979C-E50CC877FB5D}" dt="2022-01-25T20:14:24.643" v="6030" actId="6549"/>
          <ac:spMkLst>
            <pc:docMk/>
            <pc:sldMk cId="524448705" sldId="1208"/>
            <ac:spMk id="8" creationId="{C2F46038-2DC2-F046-B99C-174F022BCDE9}"/>
          </ac:spMkLst>
        </pc:spChg>
      </pc:sldChg>
      <pc:sldChg chg="delSp modSp add mod">
        <pc:chgData name="Juha Merjama" userId="0e26f0d3-d32e-4c6d-8a9e-9375ef98a606" providerId="ADAL" clId="{1965A01C-1819-EA4B-979C-E50CC877FB5D}" dt="2022-01-25T20:27:52.843" v="6996" actId="20577"/>
        <pc:sldMkLst>
          <pc:docMk/>
          <pc:sldMk cId="3387443988" sldId="1209"/>
        </pc:sldMkLst>
        <pc:spChg chg="mod">
          <ac:chgData name="Juha Merjama" userId="0e26f0d3-d32e-4c6d-8a9e-9375ef98a606" providerId="ADAL" clId="{1965A01C-1819-EA4B-979C-E50CC877FB5D}" dt="2022-01-25T20:27:52.843" v="6996" actId="20577"/>
          <ac:spMkLst>
            <pc:docMk/>
            <pc:sldMk cId="3387443988" sldId="1209"/>
            <ac:spMk id="5" creationId="{74A1DAA8-C53F-D642-AAE5-5C880B476611}"/>
          </ac:spMkLst>
        </pc:spChg>
        <pc:spChg chg="del">
          <ac:chgData name="Juha Merjama" userId="0e26f0d3-d32e-4c6d-8a9e-9375ef98a606" providerId="ADAL" clId="{1965A01C-1819-EA4B-979C-E50CC877FB5D}" dt="2022-01-25T20:27:04.522" v="6884" actId="478"/>
          <ac:spMkLst>
            <pc:docMk/>
            <pc:sldMk cId="3387443988" sldId="1209"/>
            <ac:spMk id="8" creationId="{C2F46038-2DC2-F046-B99C-174F022BCDE9}"/>
          </ac:spMkLst>
        </pc:spChg>
      </pc:sldChg>
      <pc:sldChg chg="modSp add mod">
        <pc:chgData name="Juha Merjama" userId="0e26f0d3-d32e-4c6d-8a9e-9375ef98a606" providerId="ADAL" clId="{1965A01C-1819-EA4B-979C-E50CC877FB5D}" dt="2022-01-25T20:29:14.855" v="7034" actId="20577"/>
        <pc:sldMkLst>
          <pc:docMk/>
          <pc:sldMk cId="2176134762" sldId="1210"/>
        </pc:sldMkLst>
        <pc:spChg chg="mod">
          <ac:chgData name="Juha Merjama" userId="0e26f0d3-d32e-4c6d-8a9e-9375ef98a606" providerId="ADAL" clId="{1965A01C-1819-EA4B-979C-E50CC877FB5D}" dt="2022-01-25T20:29:14.855" v="7034" actId="20577"/>
          <ac:spMkLst>
            <pc:docMk/>
            <pc:sldMk cId="2176134762" sldId="1210"/>
            <ac:spMk id="5" creationId="{8C6ADEE1-37B9-904F-8F87-B702FB096787}"/>
          </ac:spMkLst>
        </pc:spChg>
      </pc:sldChg>
    </pc:docChg>
  </pc:docChgLst>
  <pc:docChgLst>
    <pc:chgData name="Vieras" userId="S::urn:spo:anon#d9214d8e4d976c32e8b829dbbb46319c625128115deafc46e7be83654979aa84::" providerId="AD" clId="Web-{808D40E2-4EBF-F73E-2CA4-D2444EB94F96}"/>
    <pc:docChg chg="modSld">
      <pc:chgData name="Vieras" userId="S::urn:spo:anon#d9214d8e4d976c32e8b829dbbb46319c625128115deafc46e7be83654979aa84::" providerId="AD" clId="Web-{808D40E2-4EBF-F73E-2CA4-D2444EB94F96}" dt="2022-07-01T12:13:42.364" v="272" actId="1076"/>
      <pc:docMkLst>
        <pc:docMk/>
      </pc:docMkLst>
      <pc:sldChg chg="addSp modSp">
        <pc:chgData name="Vieras" userId="S::urn:spo:anon#d9214d8e4d976c32e8b829dbbb46319c625128115deafc46e7be83654979aa84::" providerId="AD" clId="Web-{808D40E2-4EBF-F73E-2CA4-D2444EB94F96}" dt="2022-07-01T11:37:35.915" v="27" actId="20577"/>
        <pc:sldMkLst>
          <pc:docMk/>
          <pc:sldMk cId="2983333208" sldId="257"/>
        </pc:sldMkLst>
        <pc:spChg chg="mod">
          <ac:chgData name="Vieras" userId="S::urn:spo:anon#d9214d8e4d976c32e8b829dbbb46319c625128115deafc46e7be83654979aa84::" providerId="AD" clId="Web-{808D40E2-4EBF-F73E-2CA4-D2444EB94F96}" dt="2022-07-01T11:34:40.395" v="7" actId="20577"/>
          <ac:spMkLst>
            <pc:docMk/>
            <pc:sldMk cId="2983333208" sldId="257"/>
            <ac:spMk id="2" creationId="{21413F7C-6E6E-5F40-A319-A3161358F85E}"/>
          </ac:spMkLst>
        </pc:spChg>
        <pc:spChg chg="mod">
          <ac:chgData name="Vieras" userId="S::urn:spo:anon#d9214d8e4d976c32e8b829dbbb46319c625128115deafc46e7be83654979aa84::" providerId="AD" clId="Web-{808D40E2-4EBF-F73E-2CA4-D2444EB94F96}" dt="2022-07-01T11:37:35.915" v="27" actId="20577"/>
          <ac:spMkLst>
            <pc:docMk/>
            <pc:sldMk cId="2983333208" sldId="257"/>
            <ac:spMk id="3" creationId="{0CD67FF9-BB5F-9E47-909F-58D111C8622C}"/>
          </ac:spMkLst>
        </pc:spChg>
        <pc:picChg chg="add mod ord">
          <ac:chgData name="Vieras" userId="S::urn:spo:anon#d9214d8e4d976c32e8b829dbbb46319c625128115deafc46e7be83654979aa84::" providerId="AD" clId="Web-{808D40E2-4EBF-F73E-2CA4-D2444EB94F96}" dt="2022-07-01T11:33:59.003" v="3"/>
          <ac:picMkLst>
            <pc:docMk/>
            <pc:sldMk cId="2983333208" sldId="257"/>
            <ac:picMk id="4" creationId="{2E40B52E-CEE5-D220-673B-E7DC3AA456C9}"/>
          </ac:picMkLst>
        </pc:picChg>
      </pc:sldChg>
      <pc:sldChg chg="modSp">
        <pc:chgData name="Vieras" userId="S::urn:spo:anon#d9214d8e4d976c32e8b829dbbb46319c625128115deafc46e7be83654979aa84::" providerId="AD" clId="Web-{808D40E2-4EBF-F73E-2CA4-D2444EB94F96}" dt="2022-07-01T12:05:08.038" v="157" actId="1076"/>
        <pc:sldMkLst>
          <pc:docMk/>
          <pc:sldMk cId="0" sldId="347"/>
        </pc:sldMkLst>
        <pc:spChg chg="mod">
          <ac:chgData name="Vieras" userId="S::urn:spo:anon#d9214d8e4d976c32e8b829dbbb46319c625128115deafc46e7be83654979aa84::" providerId="AD" clId="Web-{808D40E2-4EBF-F73E-2CA4-D2444EB94F96}" dt="2022-07-01T12:04:59.241" v="156" actId="1076"/>
          <ac:spMkLst>
            <pc:docMk/>
            <pc:sldMk cId="0" sldId="347"/>
            <ac:spMk id="2" creationId="{CE449DB7-2417-244C-8142-5C238A42191B}"/>
          </ac:spMkLst>
        </pc:spChg>
        <pc:spChg chg="mod">
          <ac:chgData name="Vieras" userId="S::urn:spo:anon#d9214d8e4d976c32e8b829dbbb46319c625128115deafc46e7be83654979aa84::" providerId="AD" clId="Web-{808D40E2-4EBF-F73E-2CA4-D2444EB94F96}" dt="2022-07-01T12:04:54.850" v="155" actId="1076"/>
          <ac:spMkLst>
            <pc:docMk/>
            <pc:sldMk cId="0" sldId="347"/>
            <ac:spMk id="3" creationId="{560294BA-E9DC-0A46-B681-38CA39E8BB49}"/>
          </ac:spMkLst>
        </pc:spChg>
        <pc:spChg chg="mod">
          <ac:chgData name="Vieras" userId="S::urn:spo:anon#d9214d8e4d976c32e8b829dbbb46319c625128115deafc46e7be83654979aa84::" providerId="AD" clId="Web-{808D40E2-4EBF-F73E-2CA4-D2444EB94F96}" dt="2022-07-01T12:05:08.038" v="157" actId="1076"/>
          <ac:spMkLst>
            <pc:docMk/>
            <pc:sldMk cId="0" sldId="347"/>
            <ac:spMk id="6" creationId="{D0404871-C142-454F-B26A-DC6C1DD55D4E}"/>
          </ac:spMkLst>
        </pc:spChg>
        <pc:spChg chg="mod">
          <ac:chgData name="Vieras" userId="S::urn:spo:anon#d9214d8e4d976c32e8b829dbbb46319c625128115deafc46e7be83654979aa84::" providerId="AD" clId="Web-{808D40E2-4EBF-F73E-2CA4-D2444EB94F96}" dt="2022-07-01T11:58:13.543" v="148" actId="20577"/>
          <ac:spMkLst>
            <pc:docMk/>
            <pc:sldMk cId="0" sldId="347"/>
            <ac:spMk id="19458" creationId="{F9DA93F1-491D-BB40-834A-EAE6298D8566}"/>
          </ac:spMkLst>
        </pc:spChg>
      </pc:sldChg>
      <pc:sldChg chg="modSp">
        <pc:chgData name="Vieras" userId="S::urn:spo:anon#d9214d8e4d976c32e8b829dbbb46319c625128115deafc46e7be83654979aa84::" providerId="AD" clId="Web-{808D40E2-4EBF-F73E-2CA4-D2444EB94F96}" dt="2022-07-01T11:58:08.183" v="147" actId="20577"/>
        <pc:sldMkLst>
          <pc:docMk/>
          <pc:sldMk cId="1317802415" sldId="1060"/>
        </pc:sldMkLst>
        <pc:spChg chg="mod">
          <ac:chgData name="Vieras" userId="S::urn:spo:anon#d9214d8e4d976c32e8b829dbbb46319c625128115deafc46e7be83654979aa84::" providerId="AD" clId="Web-{808D40E2-4EBF-F73E-2CA4-D2444EB94F96}" dt="2022-07-01T11:57:31.432" v="135" actId="20577"/>
          <ac:spMkLst>
            <pc:docMk/>
            <pc:sldMk cId="1317802415" sldId="1060"/>
            <ac:spMk id="2" creationId="{E1FBB08C-C29E-B043-834D-C3A266458E84}"/>
          </ac:spMkLst>
        </pc:spChg>
        <pc:spChg chg="mod">
          <ac:chgData name="Vieras" userId="S::urn:spo:anon#d9214d8e4d976c32e8b829dbbb46319c625128115deafc46e7be83654979aa84::" providerId="AD" clId="Web-{808D40E2-4EBF-F73E-2CA4-D2444EB94F96}" dt="2022-07-01T11:57:48.573" v="141" actId="20577"/>
          <ac:spMkLst>
            <pc:docMk/>
            <pc:sldMk cId="1317802415" sldId="1060"/>
            <ac:spMk id="4" creationId="{474244C6-C5D9-9C47-9236-7E4E347329F9}"/>
          </ac:spMkLst>
        </pc:spChg>
        <pc:spChg chg="mod">
          <ac:chgData name="Vieras" userId="S::urn:spo:anon#d9214d8e4d976c32e8b829dbbb46319c625128115deafc46e7be83654979aa84::" providerId="AD" clId="Web-{808D40E2-4EBF-F73E-2CA4-D2444EB94F96}" dt="2022-07-01T11:58:08.183" v="147" actId="20577"/>
          <ac:spMkLst>
            <pc:docMk/>
            <pc:sldMk cId="1317802415" sldId="1060"/>
            <ac:spMk id="5" creationId="{74A1DAA8-C53F-D642-AAE5-5C880B476611}"/>
          </ac:spMkLst>
        </pc:spChg>
        <pc:picChg chg="mod">
          <ac:chgData name="Vieras" userId="S::urn:spo:anon#d9214d8e4d976c32e8b829dbbb46319c625128115deafc46e7be83654979aa84::" providerId="AD" clId="Web-{808D40E2-4EBF-F73E-2CA4-D2444EB94F96}" dt="2022-07-01T11:57:36.729" v="136" actId="1076"/>
          <ac:picMkLst>
            <pc:docMk/>
            <pc:sldMk cId="1317802415" sldId="1060"/>
            <ac:picMk id="13" creationId="{D414F43C-FE9F-054C-9EF5-AC73893AC209}"/>
          </ac:picMkLst>
        </pc:picChg>
      </pc:sldChg>
      <pc:sldChg chg="modSp">
        <pc:chgData name="Vieras" userId="S::urn:spo:anon#d9214d8e4d976c32e8b829dbbb46319c625128115deafc46e7be83654979aa84::" providerId="AD" clId="Web-{808D40E2-4EBF-F73E-2CA4-D2444EB94F96}" dt="2022-07-01T11:40:23.904" v="54" actId="1076"/>
        <pc:sldMkLst>
          <pc:docMk/>
          <pc:sldMk cId="2538418145" sldId="1087"/>
        </pc:sldMkLst>
        <pc:spChg chg="mod">
          <ac:chgData name="Vieras" userId="S::urn:spo:anon#d9214d8e4d976c32e8b829dbbb46319c625128115deafc46e7be83654979aa84::" providerId="AD" clId="Web-{808D40E2-4EBF-F73E-2CA4-D2444EB94F96}" dt="2022-07-01T11:39:12.840" v="41" actId="20577"/>
          <ac:spMkLst>
            <pc:docMk/>
            <pc:sldMk cId="2538418145" sldId="1087"/>
            <ac:spMk id="2" creationId="{E23AD27E-DFF1-CD43-9E4D-735912341278}"/>
          </ac:spMkLst>
        </pc:spChg>
        <pc:spChg chg="mod">
          <ac:chgData name="Vieras" userId="S::urn:spo:anon#d9214d8e4d976c32e8b829dbbb46319c625128115deafc46e7be83654979aa84::" providerId="AD" clId="Web-{808D40E2-4EBF-F73E-2CA4-D2444EB94F96}" dt="2022-07-01T11:40:20.529" v="53" actId="20577"/>
          <ac:spMkLst>
            <pc:docMk/>
            <pc:sldMk cId="2538418145" sldId="1087"/>
            <ac:spMk id="3" creationId="{09200D0E-24B8-2049-A8C3-A0C6886BAD40}"/>
          </ac:spMkLst>
        </pc:spChg>
        <pc:spChg chg="mod">
          <ac:chgData name="Vieras" userId="S::urn:spo:anon#d9214d8e4d976c32e8b829dbbb46319c625128115deafc46e7be83654979aa84::" providerId="AD" clId="Web-{808D40E2-4EBF-F73E-2CA4-D2444EB94F96}" dt="2022-07-01T11:40:23.904" v="54" actId="1076"/>
          <ac:spMkLst>
            <pc:docMk/>
            <pc:sldMk cId="2538418145" sldId="1087"/>
            <ac:spMk id="4" creationId="{BD1B09D1-FB3C-5F43-92B1-9DDCE0648804}"/>
          </ac:spMkLst>
        </pc:spChg>
      </pc:sldChg>
      <pc:sldChg chg="modSp">
        <pc:chgData name="Vieras" userId="S::urn:spo:anon#d9214d8e4d976c32e8b829dbbb46319c625128115deafc46e7be83654979aa84::" providerId="AD" clId="Web-{808D40E2-4EBF-F73E-2CA4-D2444EB94F96}" dt="2022-07-01T11:44:15.442" v="98" actId="1076"/>
        <pc:sldMkLst>
          <pc:docMk/>
          <pc:sldMk cId="649603864" sldId="1120"/>
        </pc:sldMkLst>
        <pc:spChg chg="mod">
          <ac:chgData name="Vieras" userId="S::urn:spo:anon#d9214d8e4d976c32e8b829dbbb46319c625128115deafc46e7be83654979aa84::" providerId="AD" clId="Web-{808D40E2-4EBF-F73E-2CA4-D2444EB94F96}" dt="2022-07-01T11:41:36.828" v="88" actId="20577"/>
          <ac:spMkLst>
            <pc:docMk/>
            <pc:sldMk cId="649603864" sldId="1120"/>
            <ac:spMk id="2" creationId="{E3A543CA-CD9A-264C-B795-3A28562058A6}"/>
          </ac:spMkLst>
        </pc:spChg>
        <pc:spChg chg="mod">
          <ac:chgData name="Vieras" userId="S::urn:spo:anon#d9214d8e4d976c32e8b829dbbb46319c625128115deafc46e7be83654979aa84::" providerId="AD" clId="Web-{808D40E2-4EBF-F73E-2CA4-D2444EB94F96}" dt="2022-07-01T11:43:52.316" v="93" actId="20577"/>
          <ac:spMkLst>
            <pc:docMk/>
            <pc:sldMk cId="649603864" sldId="1120"/>
            <ac:spMk id="7" creationId="{5EC3E481-2CA9-5342-A5C9-BC56F0F30B5B}"/>
          </ac:spMkLst>
        </pc:spChg>
        <pc:spChg chg="mod">
          <ac:chgData name="Vieras" userId="S::urn:spo:anon#d9214d8e4d976c32e8b829dbbb46319c625128115deafc46e7be83654979aa84::" providerId="AD" clId="Web-{808D40E2-4EBF-F73E-2CA4-D2444EB94F96}" dt="2022-07-01T11:44:15.442" v="98" actId="1076"/>
          <ac:spMkLst>
            <pc:docMk/>
            <pc:sldMk cId="649603864" sldId="1120"/>
            <ac:spMk id="15" creationId="{050FB84A-634F-3D4B-9D34-2F46E8498E25}"/>
          </ac:spMkLst>
        </pc:spChg>
        <pc:picChg chg="mod">
          <ac:chgData name="Vieras" userId="S::urn:spo:anon#d9214d8e4d976c32e8b829dbbb46319c625128115deafc46e7be83654979aa84::" providerId="AD" clId="Web-{808D40E2-4EBF-F73E-2CA4-D2444EB94F96}" dt="2022-07-01T11:44:07.801" v="97" actId="1076"/>
          <ac:picMkLst>
            <pc:docMk/>
            <pc:sldMk cId="649603864" sldId="1120"/>
            <ac:picMk id="14" creationId="{EE9B8699-4F47-A746-B4B7-0D6623E56AD3}"/>
          </ac:picMkLst>
        </pc:picChg>
      </pc:sldChg>
      <pc:sldChg chg="modSp">
        <pc:chgData name="Vieras" userId="S::urn:spo:anon#d9214d8e4d976c32e8b829dbbb46319c625128115deafc46e7be83654979aa84::" providerId="AD" clId="Web-{808D40E2-4EBF-F73E-2CA4-D2444EB94F96}" dt="2022-07-01T11:47:32.682" v="101" actId="20577"/>
        <pc:sldMkLst>
          <pc:docMk/>
          <pc:sldMk cId="856808372" sldId="1123"/>
        </pc:sldMkLst>
        <pc:spChg chg="mod">
          <ac:chgData name="Vieras" userId="S::urn:spo:anon#d9214d8e4d976c32e8b829dbbb46319c625128115deafc46e7be83654979aa84::" providerId="AD" clId="Web-{808D40E2-4EBF-F73E-2CA4-D2444EB94F96}" dt="2022-07-01T11:47:13.790" v="99" actId="20577"/>
          <ac:spMkLst>
            <pc:docMk/>
            <pc:sldMk cId="856808372" sldId="1123"/>
            <ac:spMk id="2" creationId="{8ACCCAB5-5FD5-9D4A-A1FE-4E8E7F841B41}"/>
          </ac:spMkLst>
        </pc:spChg>
        <pc:spChg chg="mod">
          <ac:chgData name="Vieras" userId="S::urn:spo:anon#d9214d8e4d976c32e8b829dbbb46319c625128115deafc46e7be83654979aa84::" providerId="AD" clId="Web-{808D40E2-4EBF-F73E-2CA4-D2444EB94F96}" dt="2022-07-01T11:47:32.682" v="101" actId="20577"/>
          <ac:spMkLst>
            <pc:docMk/>
            <pc:sldMk cId="856808372" sldId="1123"/>
            <ac:spMk id="5" creationId="{CE24AEB3-FE37-304E-83C1-F3BEDC6BB59D}"/>
          </ac:spMkLst>
        </pc:spChg>
      </pc:sldChg>
      <pc:sldChg chg="modSp">
        <pc:chgData name="Vieras" userId="S::urn:spo:anon#d9214d8e4d976c32e8b829dbbb46319c625128115deafc46e7be83654979aa84::" providerId="AD" clId="Web-{808D40E2-4EBF-F73E-2CA4-D2444EB94F96}" dt="2022-07-01T11:57:27.026" v="134" actId="14100"/>
        <pc:sldMkLst>
          <pc:docMk/>
          <pc:sldMk cId="2888368011" sldId="1137"/>
        </pc:sldMkLst>
        <pc:spChg chg="mod">
          <ac:chgData name="Vieras" userId="S::urn:spo:anon#d9214d8e4d976c32e8b829dbbb46319c625128115deafc46e7be83654979aa84::" providerId="AD" clId="Web-{808D40E2-4EBF-F73E-2CA4-D2444EB94F96}" dt="2022-07-01T11:53:43.285" v="116" actId="20577"/>
          <ac:spMkLst>
            <pc:docMk/>
            <pc:sldMk cId="2888368011" sldId="1137"/>
            <ac:spMk id="2" creationId="{E23AD27E-DFF1-CD43-9E4D-735912341278}"/>
          </ac:spMkLst>
        </pc:spChg>
        <pc:spChg chg="mod">
          <ac:chgData name="Vieras" userId="S::urn:spo:anon#d9214d8e4d976c32e8b829dbbb46319c625128115deafc46e7be83654979aa84::" providerId="AD" clId="Web-{808D40E2-4EBF-F73E-2CA4-D2444EB94F96}" dt="2022-07-01T11:57:27.026" v="134" actId="14100"/>
          <ac:spMkLst>
            <pc:docMk/>
            <pc:sldMk cId="2888368011" sldId="1137"/>
            <ac:spMk id="3" creationId="{09200D0E-24B8-2049-A8C3-A0C6886BAD40}"/>
          </ac:spMkLst>
        </pc:spChg>
      </pc:sldChg>
      <pc:sldChg chg="modSp">
        <pc:chgData name="Vieras" userId="S::urn:spo:anon#d9214d8e4d976c32e8b829dbbb46319c625128115deafc46e7be83654979aa84::" providerId="AD" clId="Web-{808D40E2-4EBF-F73E-2CA4-D2444EB94F96}" dt="2022-07-01T12:13:42.364" v="272" actId="1076"/>
        <pc:sldMkLst>
          <pc:docMk/>
          <pc:sldMk cId="358126519" sldId="1153"/>
        </pc:sldMkLst>
        <pc:spChg chg="mod">
          <ac:chgData name="Vieras" userId="S::urn:spo:anon#d9214d8e4d976c32e8b829dbbb46319c625128115deafc46e7be83654979aa84::" providerId="AD" clId="Web-{808D40E2-4EBF-F73E-2CA4-D2444EB94F96}" dt="2022-07-01T12:13:42.364" v="272" actId="1076"/>
          <ac:spMkLst>
            <pc:docMk/>
            <pc:sldMk cId="358126519" sldId="1153"/>
            <ac:spMk id="2" creationId="{F52D4BF0-623D-4749-806E-F308EC4FA95D}"/>
          </ac:spMkLst>
        </pc:spChg>
        <pc:spChg chg="mod">
          <ac:chgData name="Vieras" userId="S::urn:spo:anon#d9214d8e4d976c32e8b829dbbb46319c625128115deafc46e7be83654979aa84::" providerId="AD" clId="Web-{808D40E2-4EBF-F73E-2CA4-D2444EB94F96}" dt="2022-07-01T12:13:38.427" v="271" actId="14100"/>
          <ac:spMkLst>
            <pc:docMk/>
            <pc:sldMk cId="358126519" sldId="1153"/>
            <ac:spMk id="3" creationId="{F2941742-5D24-2E41-B77B-2CCB06EB76B7}"/>
          </ac:spMkLst>
        </pc:spChg>
      </pc:sldChg>
      <pc:sldChg chg="modSp">
        <pc:chgData name="Vieras" userId="S::urn:spo:anon#d9214d8e4d976c32e8b829dbbb46319c625128115deafc46e7be83654979aa84::" providerId="AD" clId="Web-{808D40E2-4EBF-F73E-2CA4-D2444EB94F96}" dt="2022-07-01T11:39:04.402" v="40" actId="20577"/>
        <pc:sldMkLst>
          <pc:docMk/>
          <pc:sldMk cId="3796168562" sldId="1202"/>
        </pc:sldMkLst>
        <pc:spChg chg="mod">
          <ac:chgData name="Vieras" userId="S::urn:spo:anon#d9214d8e4d976c32e8b829dbbb46319c625128115deafc46e7be83654979aa84::" providerId="AD" clId="Web-{808D40E2-4EBF-F73E-2CA4-D2444EB94F96}" dt="2022-07-01T11:37:48.150" v="28" actId="20577"/>
          <ac:spMkLst>
            <pc:docMk/>
            <pc:sldMk cId="3796168562" sldId="1202"/>
            <ac:spMk id="2" creationId="{2C3152F2-47D2-5B43-B55C-0C6FA62D192D}"/>
          </ac:spMkLst>
        </pc:spChg>
        <pc:spChg chg="mod">
          <ac:chgData name="Vieras" userId="S::urn:spo:anon#d9214d8e4d976c32e8b829dbbb46319c625128115deafc46e7be83654979aa84::" providerId="AD" clId="Web-{808D40E2-4EBF-F73E-2CA4-D2444EB94F96}" dt="2022-07-01T11:39:04.402" v="40" actId="20577"/>
          <ac:spMkLst>
            <pc:docMk/>
            <pc:sldMk cId="3796168562" sldId="1202"/>
            <ac:spMk id="3" creationId="{45857A7A-0152-6145-B873-FAFE547D7BA8}"/>
          </ac:spMkLst>
        </pc:spChg>
        <pc:spChg chg="mod">
          <ac:chgData name="Vieras" userId="S::urn:spo:anon#d9214d8e4d976c32e8b829dbbb46319c625128115deafc46e7be83654979aa84::" providerId="AD" clId="Web-{808D40E2-4EBF-F73E-2CA4-D2444EB94F96}" dt="2022-07-01T11:38:49.761" v="38" actId="14100"/>
          <ac:spMkLst>
            <pc:docMk/>
            <pc:sldMk cId="3796168562" sldId="1202"/>
            <ac:spMk id="8" creationId="{46583009-1453-4748-A6DD-F23F444EBD3C}"/>
          </ac:spMkLst>
        </pc:spChg>
        <pc:picChg chg="mod">
          <ac:chgData name="Vieras" userId="S::urn:spo:anon#d9214d8e4d976c32e8b829dbbb46319c625128115deafc46e7be83654979aa84::" providerId="AD" clId="Web-{808D40E2-4EBF-F73E-2CA4-D2444EB94F96}" dt="2022-07-01T11:38:44.511" v="36" actId="1076"/>
          <ac:picMkLst>
            <pc:docMk/>
            <pc:sldMk cId="3796168562" sldId="1202"/>
            <ac:picMk id="11" creationId="{E51E7AFC-3E1B-7247-BF81-FE414C25B7B9}"/>
          </ac:picMkLst>
        </pc:picChg>
      </pc:sldChg>
      <pc:sldChg chg="modSp">
        <pc:chgData name="Vieras" userId="S::urn:spo:anon#d9214d8e4d976c32e8b829dbbb46319c625128115deafc46e7be83654979aa84::" providerId="AD" clId="Web-{808D40E2-4EBF-F73E-2CA4-D2444EB94F96}" dt="2022-07-01T11:53:26.879" v="115" actId="1076"/>
        <pc:sldMkLst>
          <pc:docMk/>
          <pc:sldMk cId="3465531079" sldId="1203"/>
        </pc:sldMkLst>
        <pc:spChg chg="mod">
          <ac:chgData name="Vieras" userId="S::urn:spo:anon#d9214d8e4d976c32e8b829dbbb46319c625128115deafc46e7be83654979aa84::" providerId="AD" clId="Web-{808D40E2-4EBF-F73E-2CA4-D2444EB94F96}" dt="2022-07-01T11:49:00.684" v="104" actId="20577"/>
          <ac:spMkLst>
            <pc:docMk/>
            <pc:sldMk cId="3465531079" sldId="1203"/>
            <ac:spMk id="2" creationId="{E23AD27E-DFF1-CD43-9E4D-735912341278}"/>
          </ac:spMkLst>
        </pc:spChg>
        <pc:spChg chg="mod">
          <ac:chgData name="Vieras" userId="S::urn:spo:anon#d9214d8e4d976c32e8b829dbbb46319c625128115deafc46e7be83654979aa84::" providerId="AD" clId="Web-{808D40E2-4EBF-F73E-2CA4-D2444EB94F96}" dt="2022-07-01T11:50:58.937" v="107" actId="20577"/>
          <ac:spMkLst>
            <pc:docMk/>
            <pc:sldMk cId="3465531079" sldId="1203"/>
            <ac:spMk id="3" creationId="{09200D0E-24B8-2049-A8C3-A0C6886BAD40}"/>
          </ac:spMkLst>
        </pc:spChg>
        <pc:spChg chg="mod">
          <ac:chgData name="Vieras" userId="S::urn:spo:anon#d9214d8e4d976c32e8b829dbbb46319c625128115deafc46e7be83654979aa84::" providerId="AD" clId="Web-{808D40E2-4EBF-F73E-2CA4-D2444EB94F96}" dt="2022-07-01T11:51:39.891" v="113" actId="1076"/>
          <ac:spMkLst>
            <pc:docMk/>
            <pc:sldMk cId="3465531079" sldId="1203"/>
            <ac:spMk id="5" creationId="{6664F684-6DB8-574F-AB7E-DA2E01616E21}"/>
          </ac:spMkLst>
        </pc:spChg>
        <pc:spChg chg="mod">
          <ac:chgData name="Vieras" userId="S::urn:spo:anon#d9214d8e4d976c32e8b829dbbb46319c625128115deafc46e7be83654979aa84::" providerId="AD" clId="Web-{808D40E2-4EBF-F73E-2CA4-D2444EB94F96}" dt="2022-07-01T11:53:26.879" v="115" actId="1076"/>
          <ac:spMkLst>
            <pc:docMk/>
            <pc:sldMk cId="3465531079" sldId="1203"/>
            <ac:spMk id="6" creationId="{79D70088-10FA-844C-9366-0A88A94733E7}"/>
          </ac:spMkLst>
        </pc:spChg>
      </pc:sldChg>
      <pc:sldChg chg="modSp">
        <pc:chgData name="Vieras" userId="S::urn:spo:anon#d9214d8e4d976c32e8b829dbbb46319c625128115deafc46e7be83654979aa84::" providerId="AD" clId="Web-{808D40E2-4EBF-F73E-2CA4-D2444EB94F96}" dt="2022-07-01T12:10:07.484" v="214" actId="14100"/>
        <pc:sldMkLst>
          <pc:docMk/>
          <pc:sldMk cId="3203977287" sldId="1204"/>
        </pc:sldMkLst>
        <pc:spChg chg="mod">
          <ac:chgData name="Vieras" userId="S::urn:spo:anon#d9214d8e4d976c32e8b829dbbb46319c625128115deafc46e7be83654979aa84::" providerId="AD" clId="Web-{808D40E2-4EBF-F73E-2CA4-D2444EB94F96}" dt="2022-07-01T12:09:41.905" v="206" actId="1076"/>
          <ac:spMkLst>
            <pc:docMk/>
            <pc:sldMk cId="3203977287" sldId="1204"/>
            <ac:spMk id="5" creationId="{8C6ADEE1-37B9-904F-8F87-B702FB096787}"/>
          </ac:spMkLst>
        </pc:spChg>
        <pc:spChg chg="mod">
          <ac:chgData name="Vieras" userId="S::urn:spo:anon#d9214d8e4d976c32e8b829dbbb46319c625128115deafc46e7be83654979aa84::" providerId="AD" clId="Web-{808D40E2-4EBF-F73E-2CA4-D2444EB94F96}" dt="2022-07-01T12:10:07.484" v="214" actId="14100"/>
          <ac:spMkLst>
            <pc:docMk/>
            <pc:sldMk cId="3203977287" sldId="1204"/>
            <ac:spMk id="9" creationId="{C0603D2D-9C21-154C-A7B0-C0681CEF7622}"/>
          </ac:spMkLst>
        </pc:spChg>
        <pc:picChg chg="mod">
          <ac:chgData name="Vieras" userId="S::urn:spo:anon#d9214d8e4d976c32e8b829dbbb46319c625128115deafc46e7be83654979aa84::" providerId="AD" clId="Web-{808D40E2-4EBF-F73E-2CA4-D2444EB94F96}" dt="2022-07-01T12:09:47.702" v="208" actId="1076"/>
          <ac:picMkLst>
            <pc:docMk/>
            <pc:sldMk cId="3203977287" sldId="1204"/>
            <ac:picMk id="8" creationId="{BF972B76-3DAA-754A-BF2C-EBB5A492B8A6}"/>
          </ac:picMkLst>
        </pc:picChg>
      </pc:sldChg>
      <pc:sldChg chg="modSp">
        <pc:chgData name="Vieras" userId="S::urn:spo:anon#d9214d8e4d976c32e8b829dbbb46319c625128115deafc46e7be83654979aa84::" providerId="AD" clId="Web-{808D40E2-4EBF-F73E-2CA4-D2444EB94F96}" dt="2022-07-01T11:41:29.156" v="87" actId="1076"/>
        <pc:sldMkLst>
          <pc:docMk/>
          <pc:sldMk cId="2528468065" sldId="1205"/>
        </pc:sldMkLst>
        <pc:spChg chg="mod">
          <ac:chgData name="Vieras" userId="S::urn:spo:anon#d9214d8e4d976c32e8b829dbbb46319c625128115deafc46e7be83654979aa84::" providerId="AD" clId="Web-{808D40E2-4EBF-F73E-2CA4-D2444EB94F96}" dt="2022-07-01T11:40:33.576" v="55" actId="20577"/>
          <ac:spMkLst>
            <pc:docMk/>
            <pc:sldMk cId="2528468065" sldId="1205"/>
            <ac:spMk id="2" creationId="{E23AD27E-DFF1-CD43-9E4D-735912341278}"/>
          </ac:spMkLst>
        </pc:spChg>
        <pc:spChg chg="mod">
          <ac:chgData name="Vieras" userId="S::urn:spo:anon#d9214d8e4d976c32e8b829dbbb46319c625128115deafc46e7be83654979aa84::" providerId="AD" clId="Web-{808D40E2-4EBF-F73E-2CA4-D2444EB94F96}" dt="2022-07-01T11:41:14.780" v="86" actId="20577"/>
          <ac:spMkLst>
            <pc:docMk/>
            <pc:sldMk cId="2528468065" sldId="1205"/>
            <ac:spMk id="3" creationId="{09200D0E-24B8-2049-A8C3-A0C6886BAD40}"/>
          </ac:spMkLst>
        </pc:spChg>
        <pc:spChg chg="mod">
          <ac:chgData name="Vieras" userId="S::urn:spo:anon#d9214d8e4d976c32e8b829dbbb46319c625128115deafc46e7be83654979aa84::" providerId="AD" clId="Web-{808D40E2-4EBF-F73E-2CA4-D2444EB94F96}" dt="2022-07-01T11:41:29.156" v="87" actId="1076"/>
          <ac:spMkLst>
            <pc:docMk/>
            <pc:sldMk cId="2528468065" sldId="1205"/>
            <ac:spMk id="4" creationId="{BD1B09D1-FB3C-5F43-92B1-9DDCE0648804}"/>
          </ac:spMkLst>
        </pc:spChg>
      </pc:sldChg>
      <pc:sldChg chg="modSp">
        <pc:chgData name="Vieras" userId="S::urn:spo:anon#d9214d8e4d976c32e8b829dbbb46319c625128115deafc46e7be83654979aa84::" providerId="AD" clId="Web-{808D40E2-4EBF-F73E-2CA4-D2444EB94F96}" dt="2022-07-01T11:48:45.215" v="103" actId="20577"/>
        <pc:sldMkLst>
          <pc:docMk/>
          <pc:sldMk cId="1624257366" sldId="1206"/>
        </pc:sldMkLst>
        <pc:spChg chg="mod">
          <ac:chgData name="Vieras" userId="S::urn:spo:anon#d9214d8e4d976c32e8b829dbbb46319c625128115deafc46e7be83654979aa84::" providerId="AD" clId="Web-{808D40E2-4EBF-F73E-2CA4-D2444EB94F96}" dt="2022-07-01T11:47:35.682" v="102" actId="20577"/>
          <ac:spMkLst>
            <pc:docMk/>
            <pc:sldMk cId="1624257366" sldId="1206"/>
            <ac:spMk id="2" creationId="{E23AD27E-DFF1-CD43-9E4D-735912341278}"/>
          </ac:spMkLst>
        </pc:spChg>
        <pc:spChg chg="mod">
          <ac:chgData name="Vieras" userId="S::urn:spo:anon#d9214d8e4d976c32e8b829dbbb46319c625128115deafc46e7be83654979aa84::" providerId="AD" clId="Web-{808D40E2-4EBF-F73E-2CA4-D2444EB94F96}" dt="2022-07-01T11:48:45.215" v="103" actId="20577"/>
          <ac:spMkLst>
            <pc:docMk/>
            <pc:sldMk cId="1624257366" sldId="1206"/>
            <ac:spMk id="3" creationId="{09200D0E-24B8-2049-A8C3-A0C6886BAD40}"/>
          </ac:spMkLst>
        </pc:spChg>
      </pc:sldChg>
      <pc:sldChg chg="modSp">
        <pc:chgData name="Vieras" userId="S::urn:spo:anon#d9214d8e4d976c32e8b829dbbb46319c625128115deafc46e7be83654979aa84::" providerId="AD" clId="Web-{808D40E2-4EBF-F73E-2CA4-D2444EB94F96}" dt="2022-07-01T12:06:56.807" v="181" actId="1076"/>
        <pc:sldMkLst>
          <pc:docMk/>
          <pc:sldMk cId="178542766" sldId="1207"/>
        </pc:sldMkLst>
        <pc:spChg chg="mod">
          <ac:chgData name="Vieras" userId="S::urn:spo:anon#d9214d8e4d976c32e8b829dbbb46319c625128115deafc46e7be83654979aa84::" providerId="AD" clId="Web-{808D40E2-4EBF-F73E-2CA4-D2444EB94F96}" dt="2022-07-01T12:06:48.197" v="179" actId="1076"/>
          <ac:spMkLst>
            <pc:docMk/>
            <pc:sldMk cId="178542766" sldId="1207"/>
            <ac:spMk id="2" creationId="{E1FBB08C-C29E-B043-834D-C3A266458E84}"/>
          </ac:spMkLst>
        </pc:spChg>
        <pc:spChg chg="mod">
          <ac:chgData name="Vieras" userId="S::urn:spo:anon#d9214d8e4d976c32e8b829dbbb46319c625128115deafc46e7be83654979aa84::" providerId="AD" clId="Web-{808D40E2-4EBF-F73E-2CA4-D2444EB94F96}" dt="2022-07-01T12:06:52.431" v="180" actId="1076"/>
          <ac:spMkLst>
            <pc:docMk/>
            <pc:sldMk cId="178542766" sldId="1207"/>
            <ac:spMk id="5" creationId="{74A1DAA8-C53F-D642-AAE5-5C880B476611}"/>
          </ac:spMkLst>
        </pc:spChg>
        <pc:spChg chg="mod">
          <ac:chgData name="Vieras" userId="S::urn:spo:anon#d9214d8e4d976c32e8b829dbbb46319c625128115deafc46e7be83654979aa84::" providerId="AD" clId="Web-{808D40E2-4EBF-F73E-2CA4-D2444EB94F96}" dt="2022-07-01T12:06:56.807" v="181" actId="1076"/>
          <ac:spMkLst>
            <pc:docMk/>
            <pc:sldMk cId="178542766" sldId="1207"/>
            <ac:spMk id="8" creationId="{C2F46038-2DC2-F046-B99C-174F022BCDE9}"/>
          </ac:spMkLst>
        </pc:spChg>
      </pc:sldChg>
      <pc:sldChg chg="modSp">
        <pc:chgData name="Vieras" userId="S::urn:spo:anon#d9214d8e4d976c32e8b829dbbb46319c625128115deafc46e7be83654979aa84::" providerId="AD" clId="Web-{808D40E2-4EBF-F73E-2CA4-D2444EB94F96}" dt="2022-07-01T12:08:43.919" v="199" actId="1076"/>
        <pc:sldMkLst>
          <pc:docMk/>
          <pc:sldMk cId="524448705" sldId="1208"/>
        </pc:sldMkLst>
        <pc:spChg chg="mod">
          <ac:chgData name="Vieras" userId="S::urn:spo:anon#d9214d8e4d976c32e8b829dbbb46319c625128115deafc46e7be83654979aa84::" providerId="AD" clId="Web-{808D40E2-4EBF-F73E-2CA4-D2444EB94F96}" dt="2022-07-01T12:08:43.919" v="199" actId="1076"/>
          <ac:spMkLst>
            <pc:docMk/>
            <pc:sldMk cId="524448705" sldId="1208"/>
            <ac:spMk id="2" creationId="{E1FBB08C-C29E-B043-834D-C3A266458E84}"/>
          </ac:spMkLst>
        </pc:spChg>
        <pc:spChg chg="mod">
          <ac:chgData name="Vieras" userId="S::urn:spo:anon#d9214d8e4d976c32e8b829dbbb46319c625128115deafc46e7be83654979aa84::" providerId="AD" clId="Web-{808D40E2-4EBF-F73E-2CA4-D2444EB94F96}" dt="2022-07-01T12:08:34.856" v="197" actId="14100"/>
          <ac:spMkLst>
            <pc:docMk/>
            <pc:sldMk cId="524448705" sldId="1208"/>
            <ac:spMk id="5" creationId="{74A1DAA8-C53F-D642-AAE5-5C880B476611}"/>
          </ac:spMkLst>
        </pc:spChg>
        <pc:spChg chg="mod">
          <ac:chgData name="Vieras" userId="S::urn:spo:anon#d9214d8e4d976c32e8b829dbbb46319c625128115deafc46e7be83654979aa84::" providerId="AD" clId="Web-{808D40E2-4EBF-F73E-2CA4-D2444EB94F96}" dt="2022-07-01T12:08:40.637" v="198" actId="1076"/>
          <ac:spMkLst>
            <pc:docMk/>
            <pc:sldMk cId="524448705" sldId="1208"/>
            <ac:spMk id="8" creationId="{C2F46038-2DC2-F046-B99C-174F022BCDE9}"/>
          </ac:spMkLst>
        </pc:spChg>
      </pc:sldChg>
      <pc:sldChg chg="modSp">
        <pc:chgData name="Vieras" userId="S::urn:spo:anon#d9214d8e4d976c32e8b829dbbb46319c625128115deafc46e7be83654979aa84::" providerId="AD" clId="Web-{808D40E2-4EBF-F73E-2CA4-D2444EB94F96}" dt="2022-07-01T12:09:23.139" v="204" actId="20577"/>
        <pc:sldMkLst>
          <pc:docMk/>
          <pc:sldMk cId="3387443988" sldId="1209"/>
        </pc:sldMkLst>
        <pc:spChg chg="mod">
          <ac:chgData name="Vieras" userId="S::urn:spo:anon#d9214d8e4d976c32e8b829dbbb46319c625128115deafc46e7be83654979aa84::" providerId="AD" clId="Web-{808D40E2-4EBF-F73E-2CA4-D2444EB94F96}" dt="2022-07-01T12:09:01.201" v="200" actId="20577"/>
          <ac:spMkLst>
            <pc:docMk/>
            <pc:sldMk cId="3387443988" sldId="1209"/>
            <ac:spMk id="2" creationId="{E1FBB08C-C29E-B043-834D-C3A266458E84}"/>
          </ac:spMkLst>
        </pc:spChg>
        <pc:spChg chg="mod">
          <ac:chgData name="Vieras" userId="S::urn:spo:anon#d9214d8e4d976c32e8b829dbbb46319c625128115deafc46e7be83654979aa84::" providerId="AD" clId="Web-{808D40E2-4EBF-F73E-2CA4-D2444EB94F96}" dt="2022-07-01T12:09:23.139" v="204" actId="20577"/>
          <ac:spMkLst>
            <pc:docMk/>
            <pc:sldMk cId="3387443988" sldId="1209"/>
            <ac:spMk id="5" creationId="{74A1DAA8-C53F-D642-AAE5-5C880B476611}"/>
          </ac:spMkLst>
        </pc:spChg>
      </pc:sldChg>
      <pc:sldChg chg="modSp">
        <pc:chgData name="Vieras" userId="S::urn:spo:anon#d9214d8e4d976c32e8b829dbbb46319c625128115deafc46e7be83654979aa84::" providerId="AD" clId="Web-{808D40E2-4EBF-F73E-2CA4-D2444EB94F96}" dt="2022-07-01T12:12:31.800" v="262" actId="1076"/>
        <pc:sldMkLst>
          <pc:docMk/>
          <pc:sldMk cId="2176134762" sldId="1210"/>
        </pc:sldMkLst>
        <pc:spChg chg="mod">
          <ac:chgData name="Vieras" userId="S::urn:spo:anon#d9214d8e4d976c32e8b829dbbb46319c625128115deafc46e7be83654979aa84::" providerId="AD" clId="Web-{808D40E2-4EBF-F73E-2CA4-D2444EB94F96}" dt="2022-07-01T12:12:11.237" v="258" actId="1076"/>
          <ac:spMkLst>
            <pc:docMk/>
            <pc:sldMk cId="2176134762" sldId="1210"/>
            <ac:spMk id="4" creationId="{8DB924B9-DBE6-E24C-863C-056E23EE8E23}"/>
          </ac:spMkLst>
        </pc:spChg>
        <pc:spChg chg="mod">
          <ac:chgData name="Vieras" userId="S::urn:spo:anon#d9214d8e4d976c32e8b829dbbb46319c625128115deafc46e7be83654979aa84::" providerId="AD" clId="Web-{808D40E2-4EBF-F73E-2CA4-D2444EB94F96}" dt="2022-07-01T12:12:31.800" v="262" actId="1076"/>
          <ac:spMkLst>
            <pc:docMk/>
            <pc:sldMk cId="2176134762" sldId="1210"/>
            <ac:spMk id="5" creationId="{8C6ADEE1-37B9-904F-8F87-B702FB096787}"/>
          </ac:spMkLst>
        </pc:spChg>
        <pc:spChg chg="mod">
          <ac:chgData name="Vieras" userId="S::urn:spo:anon#d9214d8e4d976c32e8b829dbbb46319c625128115deafc46e7be83654979aa84::" providerId="AD" clId="Web-{808D40E2-4EBF-F73E-2CA4-D2444EB94F96}" dt="2022-07-01T12:12:18.425" v="261" actId="1076"/>
          <ac:spMkLst>
            <pc:docMk/>
            <pc:sldMk cId="2176134762" sldId="1210"/>
            <ac:spMk id="10" creationId="{0DF9CE40-E7AB-9A41-B3BF-08B6B427BFDF}"/>
          </ac:spMkLst>
        </pc:spChg>
        <pc:picChg chg="mod">
          <ac:chgData name="Vieras" userId="S::urn:spo:anon#d9214d8e4d976c32e8b829dbbb46319c625128115deafc46e7be83654979aa84::" providerId="AD" clId="Web-{808D40E2-4EBF-F73E-2CA4-D2444EB94F96}" dt="2022-07-01T12:12:07.424" v="257" actId="1076"/>
          <ac:picMkLst>
            <pc:docMk/>
            <pc:sldMk cId="2176134762" sldId="1210"/>
            <ac:picMk id="3" creationId="{88D77880-0A14-C442-9E0C-954D67F812BA}"/>
          </ac:picMkLst>
        </pc:picChg>
        <pc:picChg chg="mod">
          <ac:chgData name="Vieras" userId="S::urn:spo:anon#d9214d8e4d976c32e8b829dbbb46319c625128115deafc46e7be83654979aa84::" providerId="AD" clId="Web-{808D40E2-4EBF-F73E-2CA4-D2444EB94F96}" dt="2022-07-01T12:12:04.034" v="256" actId="1076"/>
          <ac:picMkLst>
            <pc:docMk/>
            <pc:sldMk cId="2176134762" sldId="1210"/>
            <ac:picMk id="9" creationId="{8F589911-0154-6B4B-916D-EE7DAFD02D04}"/>
          </ac:picMkLst>
        </pc:picChg>
      </pc:sldChg>
    </pc:docChg>
  </pc:docChgLst>
  <pc:docChgLst>
    <pc:chgData name="Tom Johnsson" userId="b7be0a8f-eeb0-4f89-9b9b-f8558d5d107d" providerId="ADAL" clId="{BDAE0F80-A1A0-7449-8071-F55BE6137C38}"/>
    <pc:docChg chg="modSld">
      <pc:chgData name="Tom Johnsson" userId="b7be0a8f-eeb0-4f89-9b9b-f8558d5d107d" providerId="ADAL" clId="{BDAE0F80-A1A0-7449-8071-F55BE6137C38}" dt="2022-05-05T17:12:12.916" v="40" actId="20577"/>
      <pc:docMkLst>
        <pc:docMk/>
      </pc:docMkLst>
      <pc:sldChg chg="modNotesTx">
        <pc:chgData name="Tom Johnsson" userId="b7be0a8f-eeb0-4f89-9b9b-f8558d5d107d" providerId="ADAL" clId="{BDAE0F80-A1A0-7449-8071-F55BE6137C38}" dt="2022-05-05T17:12:12.916" v="40" actId="20577"/>
        <pc:sldMkLst>
          <pc:docMk/>
          <pc:sldMk cId="1317802415" sldId="1060"/>
        </pc:sldMkLst>
      </pc:sldChg>
    </pc:docChg>
  </pc:docChgLst>
  <pc:docChgLst>
    <pc:chgData name="Tom Johnsson" userId="b7be0a8f-eeb0-4f89-9b9b-f8558d5d107d" providerId="ADAL" clId="{DB2BB4E9-7180-9E45-BE2F-AE914E177FDA}"/>
    <pc:docChg chg="custSel modSld">
      <pc:chgData name="Tom Johnsson" userId="b7be0a8f-eeb0-4f89-9b9b-f8558d5d107d" providerId="ADAL" clId="{DB2BB4E9-7180-9E45-BE2F-AE914E177FDA}" dt="2022-03-23T15:10:53.486" v="789" actId="20577"/>
      <pc:docMkLst>
        <pc:docMk/>
      </pc:docMkLst>
      <pc:sldChg chg="addSp delSp modSp mod">
        <pc:chgData name="Tom Johnsson" userId="b7be0a8f-eeb0-4f89-9b9b-f8558d5d107d" providerId="ADAL" clId="{DB2BB4E9-7180-9E45-BE2F-AE914E177FDA}" dt="2022-03-23T15:05:13.453" v="623" actId="1076"/>
        <pc:sldMkLst>
          <pc:docMk/>
          <pc:sldMk cId="1317802415" sldId="1060"/>
        </pc:sldMkLst>
        <pc:spChg chg="mod">
          <ac:chgData name="Tom Johnsson" userId="b7be0a8f-eeb0-4f89-9b9b-f8558d5d107d" providerId="ADAL" clId="{DB2BB4E9-7180-9E45-BE2F-AE914E177FDA}" dt="2022-03-23T15:01:53.033" v="609" actId="790"/>
          <ac:spMkLst>
            <pc:docMk/>
            <pc:sldMk cId="1317802415" sldId="1060"/>
            <ac:spMk id="2" creationId="{E1FBB08C-C29E-B043-834D-C3A266458E84}"/>
          </ac:spMkLst>
        </pc:spChg>
        <pc:spChg chg="del mod">
          <ac:chgData name="Tom Johnsson" userId="b7be0a8f-eeb0-4f89-9b9b-f8558d5d107d" providerId="ADAL" clId="{DB2BB4E9-7180-9E45-BE2F-AE914E177FDA}" dt="2022-03-23T15:01:36.832" v="607"/>
          <ac:spMkLst>
            <pc:docMk/>
            <pc:sldMk cId="1317802415" sldId="1060"/>
            <ac:spMk id="3" creationId="{3C274437-5529-6648-8040-C5EF9694AF8C}"/>
          </ac:spMkLst>
        </pc:spChg>
        <pc:spChg chg="add mod">
          <ac:chgData name="Tom Johnsson" userId="b7be0a8f-eeb0-4f89-9b9b-f8558d5d107d" providerId="ADAL" clId="{DB2BB4E9-7180-9E45-BE2F-AE914E177FDA}" dt="2022-03-23T15:05:13.453" v="623" actId="1076"/>
          <ac:spMkLst>
            <pc:docMk/>
            <pc:sldMk cId="1317802415" sldId="1060"/>
            <ac:spMk id="4" creationId="{474244C6-C5D9-9C47-9236-7E4E347329F9}"/>
          </ac:spMkLst>
        </pc:spChg>
        <pc:spChg chg="mod">
          <ac:chgData name="Tom Johnsson" userId="b7be0a8f-eeb0-4f89-9b9b-f8558d5d107d" providerId="ADAL" clId="{DB2BB4E9-7180-9E45-BE2F-AE914E177FDA}" dt="2022-03-23T15:01:53.033" v="609" actId="790"/>
          <ac:spMkLst>
            <pc:docMk/>
            <pc:sldMk cId="1317802415" sldId="1060"/>
            <ac:spMk id="5" creationId="{74A1DAA8-C53F-D642-AAE5-5C880B476611}"/>
          </ac:spMkLst>
        </pc:spChg>
        <pc:spChg chg="add del mod">
          <ac:chgData name="Tom Johnsson" userId="b7be0a8f-eeb0-4f89-9b9b-f8558d5d107d" providerId="ADAL" clId="{DB2BB4E9-7180-9E45-BE2F-AE914E177FDA}" dt="2022-03-23T15:05:07.226" v="621"/>
          <ac:spMkLst>
            <pc:docMk/>
            <pc:sldMk cId="1317802415" sldId="1060"/>
            <ac:spMk id="12" creationId="{2C7F5175-94F5-5047-B544-7BA0E84BA1A2}"/>
          </ac:spMkLst>
        </pc:spChg>
        <pc:picChg chg="del">
          <ac:chgData name="Tom Johnsson" userId="b7be0a8f-eeb0-4f89-9b9b-f8558d5d107d" providerId="ADAL" clId="{DB2BB4E9-7180-9E45-BE2F-AE914E177FDA}" dt="2022-03-23T14:59:03.386" v="533" actId="478"/>
          <ac:picMkLst>
            <pc:docMk/>
            <pc:sldMk cId="1317802415" sldId="1060"/>
            <ac:picMk id="6" creationId="{EA047793-BEF3-144C-8B48-5C8C991143BB}"/>
          </ac:picMkLst>
        </pc:picChg>
        <pc:picChg chg="add del mod">
          <ac:chgData name="Tom Johnsson" userId="b7be0a8f-eeb0-4f89-9b9b-f8558d5d107d" providerId="ADAL" clId="{DB2BB4E9-7180-9E45-BE2F-AE914E177FDA}" dt="2022-03-23T15:05:03.507" v="619" actId="478"/>
          <ac:picMkLst>
            <pc:docMk/>
            <pc:sldMk cId="1317802415" sldId="1060"/>
            <ac:picMk id="8" creationId="{8C4ADAAE-CC5D-E746-82F4-607DC4152182}"/>
          </ac:picMkLst>
        </pc:picChg>
        <pc:picChg chg="add del mod">
          <ac:chgData name="Tom Johnsson" userId="b7be0a8f-eeb0-4f89-9b9b-f8558d5d107d" providerId="ADAL" clId="{DB2BB4E9-7180-9E45-BE2F-AE914E177FDA}" dt="2022-03-23T15:05:05.688" v="620" actId="21"/>
          <ac:picMkLst>
            <pc:docMk/>
            <pc:sldMk cId="1317802415" sldId="1060"/>
            <ac:picMk id="10" creationId="{80E641C5-764F-AA49-854A-8EC368D4A66D}"/>
          </ac:picMkLst>
        </pc:picChg>
        <pc:picChg chg="add mod">
          <ac:chgData name="Tom Johnsson" userId="b7be0a8f-eeb0-4f89-9b9b-f8558d5d107d" providerId="ADAL" clId="{DB2BB4E9-7180-9E45-BE2F-AE914E177FDA}" dt="2022-03-23T15:05:09.902" v="622" actId="1076"/>
          <ac:picMkLst>
            <pc:docMk/>
            <pc:sldMk cId="1317802415" sldId="1060"/>
            <ac:picMk id="13" creationId="{D414F43C-FE9F-054C-9EF5-AC73893AC209}"/>
          </ac:picMkLst>
        </pc:picChg>
      </pc:sldChg>
      <pc:sldChg chg="addSp delSp modSp mod modNotesTx">
        <pc:chgData name="Tom Johnsson" userId="b7be0a8f-eeb0-4f89-9b9b-f8558d5d107d" providerId="ADAL" clId="{DB2BB4E9-7180-9E45-BE2F-AE914E177FDA}" dt="2022-03-23T15:10:53.486" v="789" actId="20577"/>
        <pc:sldMkLst>
          <pc:docMk/>
          <pc:sldMk cId="3796168562" sldId="1202"/>
        </pc:sldMkLst>
        <pc:spChg chg="del">
          <ac:chgData name="Tom Johnsson" userId="b7be0a8f-eeb0-4f89-9b9b-f8558d5d107d" providerId="ADAL" clId="{DB2BB4E9-7180-9E45-BE2F-AE914E177FDA}" dt="2022-03-23T14:47:25.901" v="1" actId="478"/>
          <ac:spMkLst>
            <pc:docMk/>
            <pc:sldMk cId="3796168562" sldId="1202"/>
            <ac:spMk id="4" creationId="{EC225138-2BD1-704E-9781-86C9A79378E6}"/>
          </ac:spMkLst>
        </pc:spChg>
        <pc:spChg chg="add del mod">
          <ac:chgData name="Tom Johnsson" userId="b7be0a8f-eeb0-4f89-9b9b-f8558d5d107d" providerId="ADAL" clId="{DB2BB4E9-7180-9E45-BE2F-AE914E177FDA}" dt="2022-03-23T14:53:26.378" v="90"/>
          <ac:spMkLst>
            <pc:docMk/>
            <pc:sldMk cId="3796168562" sldId="1202"/>
            <ac:spMk id="7" creationId="{8093E237-BA5B-064B-8AA2-F297B95E90B9}"/>
          </ac:spMkLst>
        </pc:spChg>
        <pc:spChg chg="add mod">
          <ac:chgData name="Tom Johnsson" userId="b7be0a8f-eeb0-4f89-9b9b-f8558d5d107d" providerId="ADAL" clId="{DB2BB4E9-7180-9E45-BE2F-AE914E177FDA}" dt="2022-03-23T14:54:24.301" v="126" actId="1076"/>
          <ac:spMkLst>
            <pc:docMk/>
            <pc:sldMk cId="3796168562" sldId="1202"/>
            <ac:spMk id="8" creationId="{46583009-1453-4748-A6DD-F23F444EBD3C}"/>
          </ac:spMkLst>
        </pc:spChg>
        <pc:picChg chg="del">
          <ac:chgData name="Tom Johnsson" userId="b7be0a8f-eeb0-4f89-9b9b-f8558d5d107d" providerId="ADAL" clId="{DB2BB4E9-7180-9E45-BE2F-AE914E177FDA}" dt="2022-03-23T14:47:19.281" v="0" actId="478"/>
          <ac:picMkLst>
            <pc:docMk/>
            <pc:sldMk cId="3796168562" sldId="1202"/>
            <ac:picMk id="6" creationId="{EC185CE7-D8EF-8042-B66D-815AC8563B6B}"/>
          </ac:picMkLst>
        </pc:picChg>
        <pc:picChg chg="add mod">
          <ac:chgData name="Tom Johnsson" userId="b7be0a8f-eeb0-4f89-9b9b-f8558d5d107d" providerId="ADAL" clId="{DB2BB4E9-7180-9E45-BE2F-AE914E177FDA}" dt="2022-03-23T14:54:38.306" v="127" actId="688"/>
          <ac:picMkLst>
            <pc:docMk/>
            <pc:sldMk cId="3796168562" sldId="1202"/>
            <ac:picMk id="11" creationId="{E51E7AFC-3E1B-7247-BF81-FE414C25B7B9}"/>
          </ac:picMkLst>
        </pc:picChg>
      </pc:sldChg>
      <pc:sldChg chg="addSp delSp modSp mod modClrScheme chgLayout">
        <pc:chgData name="Tom Johnsson" userId="b7be0a8f-eeb0-4f89-9b9b-f8558d5d107d" providerId="ADAL" clId="{DB2BB4E9-7180-9E45-BE2F-AE914E177FDA}" dt="2022-03-23T15:05:41.027" v="629" actId="1076"/>
        <pc:sldMkLst>
          <pc:docMk/>
          <pc:sldMk cId="3203977287" sldId="1204"/>
        </pc:sldMkLst>
        <pc:spChg chg="add del mod ord">
          <ac:chgData name="Tom Johnsson" userId="b7be0a8f-eeb0-4f89-9b9b-f8558d5d107d" providerId="ADAL" clId="{DB2BB4E9-7180-9E45-BE2F-AE914E177FDA}" dt="2022-03-23T15:02:53.507" v="611"/>
          <ac:spMkLst>
            <pc:docMk/>
            <pc:sldMk cId="3203977287" sldId="1204"/>
            <ac:spMk id="2" creationId="{7D354737-69FB-264E-A70D-29AE918C3B95}"/>
          </ac:spMkLst>
        </pc:spChg>
        <pc:spChg chg="mod ord">
          <ac:chgData name="Tom Johnsson" userId="b7be0a8f-eeb0-4f89-9b9b-f8558d5d107d" providerId="ADAL" clId="{DB2BB4E9-7180-9E45-BE2F-AE914E177FDA}" dt="2022-03-23T15:02:51.579" v="610" actId="700"/>
          <ac:spMkLst>
            <pc:docMk/>
            <pc:sldMk cId="3203977287" sldId="1204"/>
            <ac:spMk id="5" creationId="{8C6ADEE1-37B9-904F-8F87-B702FB096787}"/>
          </ac:spMkLst>
        </pc:spChg>
        <pc:spChg chg="del mod ord">
          <ac:chgData name="Tom Johnsson" userId="b7be0a8f-eeb0-4f89-9b9b-f8558d5d107d" providerId="ADAL" clId="{DB2BB4E9-7180-9E45-BE2F-AE914E177FDA}" dt="2022-03-23T15:02:51.579" v="610" actId="700"/>
          <ac:spMkLst>
            <pc:docMk/>
            <pc:sldMk cId="3203977287" sldId="1204"/>
            <ac:spMk id="6" creationId="{F091E8FC-91C4-3349-8131-2B58D587BFA9}"/>
          </ac:spMkLst>
        </pc:spChg>
        <pc:spChg chg="del">
          <ac:chgData name="Tom Johnsson" userId="b7be0a8f-eeb0-4f89-9b9b-f8558d5d107d" providerId="ADAL" clId="{DB2BB4E9-7180-9E45-BE2F-AE914E177FDA}" dt="2022-03-23T15:02:51.579" v="610" actId="700"/>
          <ac:spMkLst>
            <pc:docMk/>
            <pc:sldMk cId="3203977287" sldId="1204"/>
            <ac:spMk id="7" creationId="{687FD521-0D0E-7240-8930-0D427DB1A45D}"/>
          </ac:spMkLst>
        </pc:spChg>
        <pc:spChg chg="add mod">
          <ac:chgData name="Tom Johnsson" userId="b7be0a8f-eeb0-4f89-9b9b-f8558d5d107d" providerId="ADAL" clId="{DB2BB4E9-7180-9E45-BE2F-AE914E177FDA}" dt="2022-03-23T15:05:41.027" v="629" actId="1076"/>
          <ac:spMkLst>
            <pc:docMk/>
            <pc:sldMk cId="3203977287" sldId="1204"/>
            <ac:spMk id="9" creationId="{C0603D2D-9C21-154C-A7B0-C0681CEF7622}"/>
          </ac:spMkLst>
        </pc:spChg>
        <pc:picChg chg="add mod modCrop">
          <ac:chgData name="Tom Johnsson" userId="b7be0a8f-eeb0-4f89-9b9b-f8558d5d107d" providerId="ADAL" clId="{DB2BB4E9-7180-9E45-BE2F-AE914E177FDA}" dt="2022-03-23T15:05:37.664" v="628" actId="1076"/>
          <ac:picMkLst>
            <pc:docMk/>
            <pc:sldMk cId="3203977287" sldId="1204"/>
            <ac:picMk id="8" creationId="{BF972B76-3DAA-754A-BF2C-EBB5A492B8A6}"/>
          </ac:picMkLst>
        </pc:picChg>
      </pc:sldChg>
      <pc:sldChg chg="addSp delSp modSp mod">
        <pc:chgData name="Tom Johnsson" userId="b7be0a8f-eeb0-4f89-9b9b-f8558d5d107d" providerId="ADAL" clId="{DB2BB4E9-7180-9E45-BE2F-AE914E177FDA}" dt="2022-03-23T15:09:09.956" v="664" actId="1076"/>
        <pc:sldMkLst>
          <pc:docMk/>
          <pc:sldMk cId="2176134762" sldId="1210"/>
        </pc:sldMkLst>
        <pc:spChg chg="add mod">
          <ac:chgData name="Tom Johnsson" userId="b7be0a8f-eeb0-4f89-9b9b-f8558d5d107d" providerId="ADAL" clId="{DB2BB4E9-7180-9E45-BE2F-AE914E177FDA}" dt="2022-03-23T15:07:27.096" v="659" actId="1076"/>
          <ac:spMkLst>
            <pc:docMk/>
            <pc:sldMk cId="2176134762" sldId="1210"/>
            <ac:spMk id="4" creationId="{8DB924B9-DBE6-E24C-863C-056E23EE8E23}"/>
          </ac:spMkLst>
        </pc:spChg>
        <pc:spChg chg="del">
          <ac:chgData name="Tom Johnsson" userId="b7be0a8f-eeb0-4f89-9b9b-f8558d5d107d" providerId="ADAL" clId="{DB2BB4E9-7180-9E45-BE2F-AE914E177FDA}" dt="2022-03-23T15:06:59.780" v="630"/>
          <ac:spMkLst>
            <pc:docMk/>
            <pc:sldMk cId="2176134762" sldId="1210"/>
            <ac:spMk id="6" creationId="{F091E8FC-91C4-3349-8131-2B58D587BFA9}"/>
          </ac:spMkLst>
        </pc:spChg>
        <pc:spChg chg="del">
          <ac:chgData name="Tom Johnsson" userId="b7be0a8f-eeb0-4f89-9b9b-f8558d5d107d" providerId="ADAL" clId="{DB2BB4E9-7180-9E45-BE2F-AE914E177FDA}" dt="2022-03-23T15:08:46.114" v="660"/>
          <ac:spMkLst>
            <pc:docMk/>
            <pc:sldMk cId="2176134762" sldId="1210"/>
            <ac:spMk id="7" creationId="{687FD521-0D0E-7240-8930-0D427DB1A45D}"/>
          </ac:spMkLst>
        </pc:spChg>
        <pc:spChg chg="add mod">
          <ac:chgData name="Tom Johnsson" userId="b7be0a8f-eeb0-4f89-9b9b-f8558d5d107d" providerId="ADAL" clId="{DB2BB4E9-7180-9E45-BE2F-AE914E177FDA}" dt="2022-03-23T15:09:09.956" v="664" actId="1076"/>
          <ac:spMkLst>
            <pc:docMk/>
            <pc:sldMk cId="2176134762" sldId="1210"/>
            <ac:spMk id="10" creationId="{0DF9CE40-E7AB-9A41-B3BF-08B6B427BFDF}"/>
          </ac:spMkLst>
        </pc:spChg>
        <pc:picChg chg="add mod">
          <ac:chgData name="Tom Johnsson" userId="b7be0a8f-eeb0-4f89-9b9b-f8558d5d107d" providerId="ADAL" clId="{DB2BB4E9-7180-9E45-BE2F-AE914E177FDA}" dt="2022-03-23T15:06:59.780" v="630"/>
          <ac:picMkLst>
            <pc:docMk/>
            <pc:sldMk cId="2176134762" sldId="1210"/>
            <ac:picMk id="3" creationId="{88D77880-0A14-C442-9E0C-954D67F812BA}"/>
          </ac:picMkLst>
        </pc:picChg>
        <pc:picChg chg="add mod">
          <ac:chgData name="Tom Johnsson" userId="b7be0a8f-eeb0-4f89-9b9b-f8558d5d107d" providerId="ADAL" clId="{DB2BB4E9-7180-9E45-BE2F-AE914E177FDA}" dt="2022-03-23T15:08:46.114" v="660"/>
          <ac:picMkLst>
            <pc:docMk/>
            <pc:sldMk cId="2176134762" sldId="1210"/>
            <ac:picMk id="9" creationId="{8F589911-0154-6B4B-916D-EE7DAFD02D0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E7E4DC-19D7-6745-A018-062979C9AFE8}" type="datetimeFigureOut">
              <a:rPr lang="sv-SE" smtClean="0"/>
              <a:t>2022-07-01</a:t>
            </a:fld>
            <a:endParaRPr lang="sv-SE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sv-SE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7C084-B1BB-1944-B112-1628A63D93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583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nlex.fi/fi/laki/ajantasa/2009/20090205#a205-2009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noProof="0" dirty="0"/>
              <a:t>Oppimistavoite:</a:t>
            </a:r>
          </a:p>
          <a:p>
            <a:r>
              <a:rPr lang="fi-FI" noProof="0" dirty="0"/>
              <a:t>Lainsäädäntö edellyttää, turvallisuussuunnittelua rakennustyömaalla</a:t>
            </a:r>
          </a:p>
          <a:p>
            <a:r>
              <a:rPr lang="fi-FI" noProof="0" dirty="0"/>
              <a:t>Mitä suurempi riski sen tarkempi turvallisuussuunnitelma -&gt; turvallisuussuunnitelmaa laaditaan tarkkuudella, jonka perusteella sitä on helppo </a:t>
            </a:r>
            <a:r>
              <a:rPr lang="fi-FI" noProof="0"/>
              <a:t>toteuttaa käytännössä</a:t>
            </a:r>
            <a:endParaRPr lang="fi-FI" noProof="0" dirty="0"/>
          </a:p>
          <a:p>
            <a:r>
              <a:rPr lang="fi-FI" noProof="0" dirty="0"/>
              <a:t>Turvallisuussuunnittelu tehdään yhteistyössä (rakennuttaja, suunnittelijat, päätoteuttaja, urakoitsijat, tekijät)</a:t>
            </a:r>
          </a:p>
          <a:p>
            <a:r>
              <a:rPr lang="fi-FI" noProof="0" dirty="0"/>
              <a:t>Rakennustyömaalla pääurakoitsija vastaa siitä että turvallisuussuunnitelmat on tehty ja että suunnitelmia noudatetaan</a:t>
            </a:r>
          </a:p>
          <a:p>
            <a:endParaRPr lang="fi-FI" noProof="0" dirty="0"/>
          </a:p>
          <a:p>
            <a:r>
              <a:rPr lang="fi-FI" noProof="0" dirty="0"/>
              <a:t>Työmaan turvallisuuskansio pienyrityksille, Rakennusteollisuus ry: </a:t>
            </a:r>
            <a:br>
              <a:rPr lang="fi-FI" noProof="0" dirty="0"/>
            </a:br>
            <a:r>
              <a:rPr lang="fi-FI" noProof="0" dirty="0" err="1"/>
              <a:t>https</a:t>
            </a:r>
            <a:r>
              <a:rPr lang="fi-FI" noProof="0" dirty="0"/>
              <a:t>://</a:t>
            </a:r>
            <a:r>
              <a:rPr lang="fi-FI" noProof="0" dirty="0" err="1"/>
              <a:t>www.rakennusteollisuus.fi</a:t>
            </a:r>
            <a:r>
              <a:rPr lang="fi-FI" noProof="0" dirty="0"/>
              <a:t>/Toimialat/Talonrakennusteollisuus/</a:t>
            </a:r>
            <a:r>
              <a:rPr lang="fi-FI" noProof="0" dirty="0" err="1"/>
              <a:t>Hyotytietoa-tyomaille</a:t>
            </a:r>
            <a:r>
              <a:rPr lang="fi-FI" noProof="0" dirty="0"/>
              <a:t>/Laatu-</a:t>
            </a:r>
            <a:r>
              <a:rPr lang="fi-FI" noProof="0" dirty="0" err="1"/>
              <a:t>ymparisto</a:t>
            </a:r>
            <a:r>
              <a:rPr lang="fi-FI" noProof="0" dirty="0"/>
              <a:t>-</a:t>
            </a:r>
            <a:r>
              <a:rPr lang="fi-FI" noProof="0" dirty="0" err="1"/>
              <a:t>tyoturvallisuus</a:t>
            </a:r>
            <a:r>
              <a:rPr lang="fi-FI" noProof="0" dirty="0"/>
              <a:t>/</a:t>
            </a:r>
            <a:r>
              <a:rPr lang="fi-FI" noProof="0" dirty="0" err="1"/>
              <a:t>Tyomaan-tyoturvallisuus</a:t>
            </a:r>
            <a:r>
              <a:rPr lang="fi-FI" noProof="0" dirty="0"/>
              <a:t>/Tyoturvallisuuskansio-pk-rakennusyrityksille1/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37C084-B1BB-1944-B112-1628A63D9399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5659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altLang="fi-FI" sz="1200" dirty="0">
                <a:ea typeface="ＭＳ Ｐゴシック" panose="020B0600070205080204" pitchFamily="34" charset="-128"/>
              </a:rPr>
              <a:t>VA 205/2009 11§</a:t>
            </a:r>
            <a:br>
              <a:rPr lang="fi-FI" altLang="fi-FI" sz="1200" dirty="0">
                <a:ea typeface="ＭＳ Ｐゴシック" panose="020B0600070205080204" pitchFamily="34" charset="-128"/>
              </a:rPr>
            </a:br>
            <a:endParaRPr lang="sv-SE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833144-BDD4-5F43-8ECB-77D5AD30B620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11409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100"/>
              </a:spcBef>
            </a:pPr>
            <a:r>
              <a:rPr lang="fi-FI" dirty="0"/>
              <a:t>Päätoteuttajan vastuulla</a:t>
            </a:r>
          </a:p>
          <a:p>
            <a:pPr>
              <a:lnSpc>
                <a:spcPct val="120000"/>
              </a:lnSpc>
              <a:spcBef>
                <a:spcPts val="100"/>
              </a:spcBef>
            </a:pPr>
            <a:r>
              <a:rPr lang="fi-FI" dirty="0"/>
              <a:t>Tehdään kirjallisesti ennen työn aloittamista ja ylläpidetään ajankohtaisena työmaan edetessä</a:t>
            </a:r>
          </a:p>
          <a:p>
            <a:endParaRPr lang="sv-SE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833144-BDD4-5F43-8ECB-77D5AD30B620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728617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100"/>
              </a:spcBef>
            </a:pPr>
            <a:r>
              <a:rPr lang="fi-FI" dirty="0"/>
              <a:t>Päätoteuttajan vastuulla</a:t>
            </a:r>
          </a:p>
          <a:p>
            <a:pPr>
              <a:lnSpc>
                <a:spcPct val="120000"/>
              </a:lnSpc>
              <a:spcBef>
                <a:spcPts val="100"/>
              </a:spcBef>
            </a:pPr>
            <a:r>
              <a:rPr lang="fi-FI" dirty="0"/>
              <a:t>Tehdään kirjallisesti ennen työn aloittamista ja ylläpidetään ajankohtaisena työmaan edetessä</a:t>
            </a:r>
          </a:p>
          <a:p>
            <a:endParaRPr lang="sv-SE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833144-BDD4-5F43-8ECB-77D5AD30B620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64540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100"/>
              </a:spcBef>
            </a:pPr>
            <a:r>
              <a:rPr lang="fi-FI" dirty="0"/>
              <a:t>Päätoteuttajan vastuulla</a:t>
            </a:r>
          </a:p>
          <a:p>
            <a:pPr>
              <a:lnSpc>
                <a:spcPct val="120000"/>
              </a:lnSpc>
              <a:spcBef>
                <a:spcPts val="100"/>
              </a:spcBef>
            </a:pPr>
            <a:r>
              <a:rPr lang="fi-FI" dirty="0"/>
              <a:t>Tehdään kirjallisesti ennen työn aloittamista ja ylläpidetään ajankohtaisena työmaan edetessä</a:t>
            </a:r>
          </a:p>
          <a:p>
            <a:endParaRPr lang="sv-SE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833144-BDD4-5F43-8ECB-77D5AD30B620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82395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37C084-B1BB-1944-B112-1628A63D9399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25735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37C084-B1BB-1944-B112-1628A63D9399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89905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b="0" u="none" dirty="0">
                <a:solidFill>
                  <a:schemeClr val="accent1">
                    <a:lumMod val="75000"/>
                  </a:schemeClr>
                </a:solidFill>
                <a:hlinkClick r:id="rId3" tooltip="Linkki voimaantulosäännöksee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Tämä harjoite voidaan tehdä yksilö- tai pariharjoituksena tai demotyyppisenä yhteistyönä. Tärkeintä on havainnollistaa, että aluesuunnitelma on hyvin konkreettinen, vaatii paljon tietoa, kaikki vaikuttaa kaikkeen jne. </a:t>
            </a:r>
            <a:r>
              <a:rPr lang="fi-FI" b="0" u="none">
                <a:solidFill>
                  <a:schemeClr val="accent1">
                    <a:lumMod val="75000"/>
                  </a:schemeClr>
                </a:solidFill>
                <a:hlinkClick r:id="rId3" tooltip="Linkki voimaantulosäännöksee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Eli aluesuunnitelmaa </a:t>
            </a:r>
            <a:r>
              <a:rPr lang="fi-FI" b="0" u="none" dirty="0">
                <a:solidFill>
                  <a:schemeClr val="accent1">
                    <a:lumMod val="75000"/>
                  </a:schemeClr>
                </a:solidFill>
                <a:hlinkClick r:id="rId3" tooltip="Linkki voimaantulosäännöksee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ei voi ”roiskaista”</a:t>
            </a:r>
          </a:p>
          <a:p>
            <a:endParaRPr lang="fi-FI" b="1" dirty="0">
              <a:solidFill>
                <a:srgbClr val="0563C1"/>
              </a:solidFill>
              <a:hlinkClick r:id="rId3" tooltip="Linkki voimaantulosäännöksee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fi-FI" b="1" dirty="0">
                <a:solidFill>
                  <a:srgbClr val="0563C1"/>
                </a:solidFill>
                <a:hlinkClick r:id="rId3" tooltip="Linkki voimaantulosäännöksee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Vna 205/2009 25 §</a:t>
            </a:r>
            <a:endParaRPr lang="fi-FI" b="1" dirty="0"/>
          </a:p>
          <a:p>
            <a:r>
              <a:rPr lang="fi-FI" b="1" dirty="0"/>
              <a:t>Työmaan sisäisen liikenteen järjestäminen sekä purkaus-, lastaus- ja varastointipaikat</a:t>
            </a:r>
          </a:p>
          <a:p>
            <a:r>
              <a:rPr lang="fi-FI" dirty="0"/>
              <a:t>Liikennejärjestelyjä, kuten ajoteitä, kulkuteitä ja muita liikennepaikkoja rakennustyömaalla toteutettaessa, on otettava huomioon 11 §:ssä tarkoitettu työmaasuunnitelma.</a:t>
            </a:r>
          </a:p>
          <a:p>
            <a:r>
              <a:rPr lang="fi-FI" dirty="0"/>
              <a:t>Ajotiet sekä purkaus-, lastaus- ja varastointipaikat on tehtävä kestämään liikenteestä ja nostureista aiheutuvat kuormitukset. Ajotiet on järjestettävä siten, että ne eivät tarpeettomasti risteä työmaan muiden kulkuteiden kanssa. Liikennerajoitukset on osoitettava liikennemerkeillä.</a:t>
            </a:r>
          </a:p>
          <a:p>
            <a:r>
              <a:rPr lang="fi-FI" dirty="0"/>
              <a:t>Rakennustarvikkeiden purkaus-, lastaus- ja varastointipaikat on sijoitettava siten, että elementtejä, muotteja ja rakennustarvikkeita ei nosteta työntekijöiden ylitse.</a:t>
            </a:r>
          </a:p>
          <a:p>
            <a:r>
              <a:rPr lang="fi-FI" dirty="0"/>
              <a:t>Ajoneuvoliikennettä varten tarkoitettujen ajoteiden välittömään läheisyyteen on järjestettävä erilliset kulkutiet jalankulkijoita varten.</a:t>
            </a:r>
          </a:p>
          <a:p>
            <a:r>
              <a:rPr lang="fi-FI" dirty="0"/>
              <a:t>Jalankulkijoille ja tavaraliikenteelle tarkoitettuja kulkuteitä järjestettäessä on otettava huomioon käyttäjien määrä ja toiminnan luonne. Ajoneuvoliikenteelle tarkoitetut ajotiet on järjestettävä siten, että näkemät ovat riittävät.</a:t>
            </a:r>
          </a:p>
          <a:p>
            <a:r>
              <a:rPr lang="fi-FI" dirty="0"/>
              <a:t>Työskenneltäessä yleisessä liikenteessä, on huolehdittava työkohteen havaittavuudesta liikenteen ohjauksella, liikennemerkeillä, turvalaitteilla ja valaistuksella.</a:t>
            </a:r>
          </a:p>
          <a:p>
            <a:endParaRPr lang="sv-SE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833144-BDD4-5F43-8ECB-77D5AD30B620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2204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833144-BDD4-5F43-8ECB-77D5AD30B620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0736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833144-BDD4-5F43-8ECB-77D5AD30B620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9924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Lähteitä</a:t>
            </a:r>
            <a:r>
              <a:rPr lang="sv-SE" dirty="0"/>
              <a:t>: 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LAADUKASTA RAKENTAMISTA – työmaan hyviä käytäntöjä -  Mittaviiva Oy, Talonrakennusteollisuus ry 2015</a:t>
            </a:r>
            <a:r>
              <a:rPr lang="sv-SE" dirty="0"/>
              <a:t> </a:t>
            </a:r>
            <a:r>
              <a:rPr lang="sv-SE" dirty="0" err="1"/>
              <a:t>https</a:t>
            </a:r>
            <a:r>
              <a:rPr lang="sv-SE" dirty="0"/>
              <a:t>://</a:t>
            </a:r>
            <a:r>
              <a:rPr lang="sv-SE" dirty="0" err="1"/>
              <a:t>www.rakennusteollisuus.fi</a:t>
            </a:r>
            <a:r>
              <a:rPr lang="sv-SE" dirty="0"/>
              <a:t>/globalassets/</a:t>
            </a:r>
            <a:r>
              <a:rPr lang="sv-SE" dirty="0" err="1"/>
              <a:t>laatu</a:t>
            </a:r>
            <a:r>
              <a:rPr lang="sv-SE" dirty="0"/>
              <a:t>/laadukasta_rakentamista_2015_netti_isbn_.pdf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833144-BDD4-5F43-8ECB-77D5AD30B620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3161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833144-BDD4-5F43-8ECB-77D5AD30B620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5158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833144-BDD4-5F43-8ECB-77D5AD30B620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035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833144-BDD4-5F43-8ECB-77D5AD30B620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0736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833144-BDD4-5F43-8ECB-77D5AD30B620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39578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100"/>
              </a:spcBef>
            </a:pPr>
            <a:r>
              <a:rPr lang="fi-FI" dirty="0"/>
              <a:t>Päätoteuttajan vastuulla</a:t>
            </a:r>
          </a:p>
          <a:p>
            <a:pPr>
              <a:lnSpc>
                <a:spcPct val="120000"/>
              </a:lnSpc>
              <a:spcBef>
                <a:spcPts val="100"/>
              </a:spcBef>
            </a:pPr>
            <a:r>
              <a:rPr lang="fi-FI" dirty="0"/>
              <a:t>Tehdään kirjallisesti ennen työn aloittamista ja ylläpidetään ajankohtaisena työmaan edetessä</a:t>
            </a:r>
          </a:p>
          <a:p>
            <a:pPr>
              <a:lnSpc>
                <a:spcPct val="120000"/>
              </a:lnSpc>
              <a:spcBef>
                <a:spcPts val="100"/>
              </a:spcBef>
            </a:pPr>
            <a:r>
              <a:rPr lang="fi-FI" dirty="0"/>
              <a:t>Lisätietoa aluesuunnitelmasta: 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ttk.fi</a:t>
            </a:r>
            <a:r>
              <a:rPr lang="fi-FI" dirty="0"/>
              <a:t>/</a:t>
            </a:r>
            <a:r>
              <a:rPr lang="fi-FI" dirty="0" err="1"/>
              <a:t>files</a:t>
            </a:r>
            <a:r>
              <a:rPr lang="fi-FI"/>
              <a:t>/6729/Rakennustyomaan_aluesuunnittelu_201901.pdf </a:t>
            </a:r>
            <a:endParaRPr lang="fi-FI" dirty="0"/>
          </a:p>
          <a:p>
            <a:endParaRPr lang="sv-SE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833144-BDD4-5F43-8ECB-77D5AD30B620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7050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DFBBFD-17B4-4041-94C7-768A543AF4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sv-SE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789122B-9D98-414B-B654-8D270E6822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sv-SE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F97A5A7-8E8A-D84E-AB6F-65DCC3514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834FE-499A-BD49-9E7A-263E77473B1D}" type="datetimeFigureOut">
              <a:rPr lang="sv-SE" smtClean="0"/>
              <a:t>2022-07-01</a:t>
            </a:fld>
            <a:endParaRPr lang="sv-SE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D8EBF6D-FE8B-9D45-81CF-49500EAA1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373862F-7C00-B140-94B3-F1D4F1554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49CB-0FD9-5047-9DA2-FE0BC14B0F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43386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5A472F-2209-9B42-A05B-534B8550E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sv-SE"/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9767A38-6430-044A-B2DE-CDE608FFF2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sv-SE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CC80AB6-3902-324F-BE6E-95610AD3F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834FE-499A-BD49-9E7A-263E77473B1D}" type="datetimeFigureOut">
              <a:rPr lang="sv-SE" smtClean="0"/>
              <a:t>2022-07-01</a:t>
            </a:fld>
            <a:endParaRPr lang="sv-SE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CCB1F36-2E86-744F-BCE6-E17AFA3DF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81CEE5D-EED3-2F49-A90C-DB127D0AF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49CB-0FD9-5047-9DA2-FE0BC14B0F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2871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EA51BC74-724B-4F44-B171-8CE56E8BBC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sv-SE"/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7D87EA11-957B-B045-8400-8E6F0F7F4B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sv-SE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55874EB-16E6-C74D-BE10-63976EE4C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834FE-499A-BD49-9E7A-263E77473B1D}" type="datetimeFigureOut">
              <a:rPr lang="sv-SE" smtClean="0"/>
              <a:t>2022-07-01</a:t>
            </a:fld>
            <a:endParaRPr lang="sv-SE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A59BBB8-B088-8E40-998A-2B29D1CB0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AEA0E3F-32EB-3C4C-8A19-B35F7D462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49CB-0FD9-5047-9DA2-FE0BC14B0F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6576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CC83F3-0021-9B4D-B5AA-5E6D03622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9849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sv-SE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171F95D-49D0-394B-A8BA-FF8689694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4667"/>
            <a:ext cx="10515600" cy="415714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sv-SE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0425011-E24E-B448-A75A-3B5F07F38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66C6A-93EA-944A-A03B-BED5BD5B1FE2}" type="datetimeFigureOut">
              <a:rPr lang="sv-SE" smtClean="0"/>
              <a:t>2022-07-01</a:t>
            </a:fld>
            <a:endParaRPr lang="sv-SE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1BD585E-CC0E-0547-A199-82B627EC4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3BF5026-4E52-0844-8932-E79C549E0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476D-A91E-AA45-AC26-2A639485B637}" type="slidenum">
              <a:rPr lang="sv-SE" smtClean="0"/>
              <a:t>‹#›</a:t>
            </a:fld>
            <a:endParaRPr lang="sv-SE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F2B33E68-99BF-BD42-A447-218BC02C953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5701507"/>
            <a:ext cx="10515600" cy="5651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Muokkaa tekstin perustyylejä napsauttamalla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11460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25D2290-892C-3049-A293-FA797E7B1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sv-SE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32AC347-2310-3B44-B348-197799EB5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sv-SE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6DA862B-EF72-1B40-B16D-06634531E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834FE-499A-BD49-9E7A-263E77473B1D}" type="datetimeFigureOut">
              <a:rPr lang="sv-SE" smtClean="0"/>
              <a:t>2022-07-01</a:t>
            </a:fld>
            <a:endParaRPr lang="sv-SE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0535EA6-58FD-D449-B6CA-9ED3BB663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AACD302-614C-B540-9EEE-D73589E67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49CB-0FD9-5047-9DA2-FE0BC14B0F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07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F9CA95-78DF-9C4D-8E2B-F5C133CB0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sv-SE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E498CCF-6B46-FA44-8B51-3FDEACD46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7698B43-2F3C-6E43-95B1-6C29CF58E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834FE-499A-BD49-9E7A-263E77473B1D}" type="datetimeFigureOut">
              <a:rPr lang="sv-SE" smtClean="0"/>
              <a:t>2022-07-01</a:t>
            </a:fld>
            <a:endParaRPr lang="sv-SE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6A817F6-7140-F141-A0E0-596943E4C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30C0AD8-9E9E-3C49-BFF7-B4B46756D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49CB-0FD9-5047-9DA2-FE0BC14B0F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2127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01CC922-E82C-434A-85EF-D06FE4FB2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sv-SE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6CB9CA1-1A8E-FF43-8A0A-8DFEA73884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sv-SE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3060CF0-C1AE-E245-A1EC-ECC88E206D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sv-SE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2ACECA4-B713-5F4F-8F40-6060E9B9A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834FE-499A-BD49-9E7A-263E77473B1D}" type="datetimeFigureOut">
              <a:rPr lang="sv-SE" smtClean="0"/>
              <a:t>2022-07-01</a:t>
            </a:fld>
            <a:endParaRPr lang="sv-SE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0A494D3-54A7-D042-A66E-E41291545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E027D76-C207-F64B-8F12-72F1C518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49CB-0FD9-5047-9DA2-FE0BC14B0F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7058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FAE2869-3AA9-6A4B-95E1-D7C5CF101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sv-SE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6E8919B-923F-994A-A75D-2F76FFBDD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7153C95-BD51-B442-B7E0-4D9547DCAF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sv-SE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434E4851-9996-9E44-92AF-1BABE37B93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4AD4FB04-C1CC-7A43-841F-47258E9C8C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sv-SE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CDFF02CD-FA91-724F-B3D7-FE65F2E41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834FE-499A-BD49-9E7A-263E77473B1D}" type="datetimeFigureOut">
              <a:rPr lang="sv-SE" smtClean="0"/>
              <a:t>2022-07-01</a:t>
            </a:fld>
            <a:endParaRPr lang="sv-SE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44F71B2E-B00A-C54D-A0F0-D2CF5114C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9B83BB44-88A1-1144-9BBB-77C8D8F33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49CB-0FD9-5047-9DA2-FE0BC14B0F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153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8CE78C9-24AE-5B47-BDB7-CBF2B7EAD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sv-SE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CDB06BD-1E06-3847-91B2-5944B61AA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834FE-499A-BD49-9E7A-263E77473B1D}" type="datetimeFigureOut">
              <a:rPr lang="sv-SE" smtClean="0"/>
              <a:t>2022-07-01</a:t>
            </a:fld>
            <a:endParaRPr lang="sv-SE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AA1CD57-89FE-604A-914B-4B43B5AF7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5202D56-15B8-BD47-883D-E231A155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49CB-0FD9-5047-9DA2-FE0BC14B0F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8194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CFC5EB3-E9B2-A04C-B3FC-4F8BC7294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834FE-499A-BD49-9E7A-263E77473B1D}" type="datetimeFigureOut">
              <a:rPr lang="sv-SE" smtClean="0"/>
              <a:t>2022-07-01</a:t>
            </a:fld>
            <a:endParaRPr lang="sv-SE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4618D08-0C16-DB4B-90AE-4612592DE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A82A0F7-FC18-9D4C-B3C5-88C7B92E1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49CB-0FD9-5047-9DA2-FE0BC14B0F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5547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BBEB9C-E307-574F-B23F-DD793696A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sv-SE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74E37AC-754A-4A4F-AEAA-54B77D864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sv-SE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F9CAACC-5B12-C847-9914-3BFBAD47DC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D776F4E-5160-A746-A79B-A26CC6A77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834FE-499A-BD49-9E7A-263E77473B1D}" type="datetimeFigureOut">
              <a:rPr lang="sv-SE" smtClean="0"/>
              <a:t>2022-07-01</a:t>
            </a:fld>
            <a:endParaRPr lang="sv-SE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E7561F7-1C4D-5241-861D-74512223A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51A99B1-2803-914E-B3CB-B1B2682B4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49CB-0FD9-5047-9DA2-FE0BC14B0F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2711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F48C58B-2A72-9242-A1BC-FEFFE2187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sv-SE"/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761511E2-A467-F04F-BB25-FE0E2A6070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1CA920F-2E65-6E44-8BB1-08A6AC8B15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E8103F8-96AC-464D-9490-8D71C6D19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834FE-499A-BD49-9E7A-263E77473B1D}" type="datetimeFigureOut">
              <a:rPr lang="sv-SE" smtClean="0"/>
              <a:t>2022-07-01</a:t>
            </a:fld>
            <a:endParaRPr lang="sv-SE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629782E-CE76-6246-9EF2-4053C2B78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56FF405-A492-E340-9EE2-52F9F873B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49CB-0FD9-5047-9DA2-FE0BC14B0F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074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08503FC7-E3B2-4648-859D-305400640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sv-SE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02EA769-5D0E-3A41-B93F-CDB9EA4132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sv-SE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C014CE5-325F-4F4F-9FB8-D3276DF4CD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834FE-499A-BD49-9E7A-263E77473B1D}" type="datetimeFigureOut">
              <a:rPr lang="sv-SE" smtClean="0"/>
              <a:t>2022-07-01</a:t>
            </a:fld>
            <a:endParaRPr lang="sv-SE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C94EA4C-8830-164A-A9C5-5C7C742A8B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4B44AE9-C958-E443-884C-06437228A5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249CB-0FD9-5047-9DA2-FE0BC14B0F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3832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rakennusteollisuus.fi/Toimialat/Talonrakennusteollisuus/Hyotytietoa-tyomaille/Laatu-ymparisto-tyoturvallisuus/Tyomaan-tyoturvallisuus/Tyoturvallisuuskansio-pk-rakennusyrityksille1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2E40B52E-CEE5-D220-673B-E7DC3AA45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75" y="-4306"/>
            <a:ext cx="12252542" cy="687705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1413F7C-6E6E-5F40-A319-A3161358F8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sz="5000" b="1" dirty="0">
                <a:solidFill>
                  <a:schemeClr val="bg1"/>
                </a:solidFill>
              </a:rPr>
              <a:t>Työturvallisuus rakennusalalla</a:t>
            </a:r>
            <a:endParaRPr lang="sv-SE" sz="5000" b="1">
              <a:solidFill>
                <a:schemeClr val="bg1"/>
              </a:solidFill>
              <a:cs typeface="Calibri Light"/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CD67FF9-BB5F-9E47-909F-58D111C862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sz="2800" dirty="0">
                <a:solidFill>
                  <a:schemeClr val="bg1"/>
                </a:solidFill>
              </a:rPr>
              <a:t>Työturvallisuuden opetusmateriaali</a:t>
            </a:r>
            <a:endParaRPr lang="fi-FI" sz="2800" dirty="0">
              <a:solidFill>
                <a:schemeClr val="bg1"/>
              </a:solidFill>
              <a:cs typeface="Calibri" panose="020F0502020204030204"/>
            </a:endParaRPr>
          </a:p>
          <a:p>
            <a:endParaRPr lang="fi-FI" sz="2800" dirty="0">
              <a:solidFill>
                <a:schemeClr val="bg1"/>
              </a:solidFill>
              <a:cs typeface="Calibri"/>
            </a:endParaRPr>
          </a:p>
          <a:p>
            <a:r>
              <a:rPr lang="fi-FI" sz="2800" dirty="0">
                <a:solidFill>
                  <a:schemeClr val="bg1"/>
                </a:solidFill>
                <a:ea typeface="+mn-lt"/>
                <a:cs typeface="+mn-lt"/>
              </a:rPr>
              <a:t>16. Turvallisuussuunnittelu 1</a:t>
            </a:r>
            <a:endParaRPr lang="fi-FI" sz="2800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3333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FBB08C-C29E-B043-834D-C3A266458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fi-FI" altLang="fi-FI" b="1" dirty="0">
                <a:ea typeface="ＭＳ Ｐゴシック"/>
              </a:rPr>
              <a:t>Työmaan aluesuunnitelma</a:t>
            </a:r>
            <a:endParaRPr lang="fi-FI" b="1" dirty="0">
              <a:ea typeface="ＭＳ Ｐゴシック"/>
              <a:cs typeface="Calibri Light"/>
            </a:endParaRP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74A1DAA8-C53F-D642-AAE5-5C880B4766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90687"/>
            <a:ext cx="5726171" cy="480218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100"/>
              </a:spcBef>
            </a:pPr>
            <a:r>
              <a:rPr lang="fi-FI" dirty="0"/>
              <a:t>VA 205/2009, 11§ määrittää minimisisällön</a:t>
            </a:r>
          </a:p>
          <a:p>
            <a:pPr>
              <a:lnSpc>
                <a:spcPct val="110000"/>
              </a:lnSpc>
              <a:spcBef>
                <a:spcPts val="100"/>
              </a:spcBef>
            </a:pPr>
            <a:r>
              <a:rPr lang="fi-FI" dirty="0"/>
              <a:t>Aluesuunnitelman tarkoitus on varmistaa:</a:t>
            </a:r>
            <a:endParaRPr lang="fi-FI" dirty="0">
              <a:cs typeface="Calibri" panose="020F0502020204030204"/>
            </a:endParaRPr>
          </a:p>
          <a:p>
            <a:pPr marL="493395" lvl="1" indent="-263525">
              <a:lnSpc>
                <a:spcPct val="110000"/>
              </a:lnSpc>
              <a:spcBef>
                <a:spcPts val="100"/>
              </a:spcBef>
            </a:pPr>
            <a:r>
              <a:rPr lang="fi-FI" dirty="0"/>
              <a:t>Työntekijöiden liikkumisturvallisuus</a:t>
            </a:r>
            <a:endParaRPr lang="fi-FI" dirty="0">
              <a:cs typeface="Calibri" panose="020F0502020204030204"/>
            </a:endParaRPr>
          </a:p>
          <a:p>
            <a:pPr marL="725170" lvl="2" indent="-231775">
              <a:lnSpc>
                <a:spcPct val="110000"/>
              </a:lnSpc>
              <a:spcBef>
                <a:spcPts val="100"/>
              </a:spcBef>
            </a:pPr>
            <a:r>
              <a:rPr lang="fi-FI" dirty="0"/>
              <a:t>liikennelajien erottelu (esim. jalankulku poissa rekkojen seasta)</a:t>
            </a:r>
            <a:endParaRPr lang="fi-FI" dirty="0">
              <a:cs typeface="Calibri" panose="020F0502020204030204"/>
            </a:endParaRPr>
          </a:p>
          <a:p>
            <a:pPr marL="493395" lvl="1" indent="-229870">
              <a:lnSpc>
                <a:spcPct val="110000"/>
              </a:lnSpc>
              <a:spcBef>
                <a:spcPts val="100"/>
              </a:spcBef>
            </a:pPr>
            <a:r>
              <a:rPr lang="fi-FI" dirty="0"/>
              <a:t>Logistiikan toimivuus</a:t>
            </a:r>
            <a:endParaRPr lang="fi-FI" dirty="0">
              <a:cs typeface="Calibri" panose="020F0502020204030204"/>
            </a:endParaRPr>
          </a:p>
          <a:p>
            <a:pPr marL="725170" lvl="2" indent="-231775">
              <a:lnSpc>
                <a:spcPct val="110000"/>
              </a:lnSpc>
              <a:spcBef>
                <a:spcPts val="100"/>
              </a:spcBef>
            </a:pPr>
            <a:r>
              <a:rPr lang="fi-FI" dirty="0"/>
              <a:t>tavaran tuonti, jätehuolto, varastointi</a:t>
            </a:r>
            <a:endParaRPr lang="fi-FI" dirty="0">
              <a:cs typeface="Calibri" panose="020F0502020204030204"/>
            </a:endParaRPr>
          </a:p>
          <a:p>
            <a:pPr marL="493395" lvl="1" indent="-229870">
              <a:lnSpc>
                <a:spcPct val="110000"/>
              </a:lnSpc>
              <a:spcBef>
                <a:spcPts val="100"/>
              </a:spcBef>
            </a:pPr>
            <a:r>
              <a:rPr lang="fi-FI" dirty="0"/>
              <a:t>Pelastusreitit</a:t>
            </a:r>
            <a:endParaRPr lang="fi-FI" dirty="0">
              <a:cs typeface="Calibri" panose="020F0502020204030204"/>
            </a:endParaRPr>
          </a:p>
          <a:p>
            <a:pPr marL="493395" lvl="1" indent="-229870">
              <a:lnSpc>
                <a:spcPct val="110000"/>
              </a:lnSpc>
              <a:spcBef>
                <a:spcPts val="100"/>
              </a:spcBef>
            </a:pPr>
            <a:r>
              <a:rPr lang="fi-FI" dirty="0"/>
              <a:t>Raskaiden ajoneuvojen maapohjan kantavuus</a:t>
            </a:r>
            <a:endParaRPr lang="fi-FI" dirty="0">
              <a:cs typeface="Calibri" panose="020F0502020204030204"/>
            </a:endParaRPr>
          </a:p>
          <a:p>
            <a:pPr marL="725170" lvl="2" indent="-231775">
              <a:lnSpc>
                <a:spcPct val="110000"/>
              </a:lnSpc>
              <a:spcBef>
                <a:spcPts val="100"/>
              </a:spcBef>
            </a:pPr>
            <a:r>
              <a:rPr lang="fi-FI" dirty="0"/>
              <a:t>mobiilinosturit, betonipumput, pelastuslaitoksen nostolava</a:t>
            </a:r>
            <a:endParaRPr lang="fi-FI" dirty="0">
              <a:cs typeface="Calibri" panose="020F0502020204030204"/>
            </a:endParaRPr>
          </a:p>
          <a:p>
            <a:pPr marL="493395" lvl="1" indent="-229870">
              <a:lnSpc>
                <a:spcPct val="110000"/>
              </a:lnSpc>
              <a:spcBef>
                <a:spcPts val="100"/>
              </a:spcBef>
            </a:pPr>
            <a:r>
              <a:rPr lang="fi-FI" dirty="0"/>
              <a:t>Työmaa-alueen käyttö esitetään piirroksena</a:t>
            </a:r>
            <a:endParaRPr lang="fi-FI" dirty="0">
              <a:cs typeface="Calibri" panose="020F0502020204030204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474244C6-C5D9-9C47-9236-7E4E347329F9}"/>
              </a:ext>
            </a:extLst>
          </p:cNvPr>
          <p:cNvSpPr txBox="1"/>
          <p:nvPr/>
        </p:nvSpPr>
        <p:spPr>
          <a:xfrm>
            <a:off x="6785556" y="5221700"/>
            <a:ext cx="4859985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fi-FI" sz="1400" dirty="0"/>
              <a:t>Kuva: Rakennustyömaan aluesuunnittelu, Työturvallisuuskeskus</a:t>
            </a:r>
          </a:p>
        </p:txBody>
      </p:sp>
      <p:pic>
        <p:nvPicPr>
          <p:cNvPr id="13" name="Sisällön paikkamerkki 12">
            <a:extLst>
              <a:ext uri="{FF2B5EF4-FFF2-40B4-BE49-F238E27FC236}">
                <a16:creationId xmlns:a16="http://schemas.microsoft.com/office/drawing/2014/main" id="{D414F43C-FE9F-054C-9EF5-AC73893AC20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829425" y="1686012"/>
            <a:ext cx="5181600" cy="336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802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tsikko 3">
            <a:extLst>
              <a:ext uri="{FF2B5EF4-FFF2-40B4-BE49-F238E27FC236}">
                <a16:creationId xmlns:a16="http://schemas.microsoft.com/office/drawing/2014/main" id="{F9DA93F1-491D-BB40-834A-EAE6298D8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altLang="fi-FI" b="1" dirty="0">
                <a:ea typeface="ＭＳ Ｐゴシック"/>
              </a:rPr>
              <a:t>Työmaan aluesuunnitelma </a:t>
            </a:r>
            <a:br>
              <a:rPr lang="fi-FI" altLang="fi-FI" b="1" dirty="0">
                <a:ea typeface="ＭＳ Ｐゴシック" panose="020B0600070205080204" pitchFamily="34" charset="-128"/>
              </a:rPr>
            </a:br>
            <a:r>
              <a:rPr lang="fi-FI" altLang="fi-FI" b="1" dirty="0">
                <a:ea typeface="ＭＳ Ｐゴシック"/>
              </a:rPr>
              <a:t>VA 205/2009 </a:t>
            </a:r>
            <a:r>
              <a:rPr lang="fi-FI" b="1" dirty="0"/>
              <a:t>11§, 3. mom.</a:t>
            </a:r>
            <a:endParaRPr lang="fi-FI" altLang="fi-FI" b="1" dirty="0">
              <a:ea typeface="ＭＳ Ｐゴシック" panose="020B0600070205080204" pitchFamily="34" charset="-128"/>
              <a:cs typeface="Calibri Light"/>
            </a:endParaRPr>
          </a:p>
        </p:txBody>
      </p:sp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CE449DB7-2417-244C-8142-5C238A421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6080"/>
            <a:ext cx="10485522" cy="4024446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100"/>
              </a:spcBef>
              <a:buNone/>
            </a:pPr>
            <a:r>
              <a:rPr kumimoji="1" lang="fi-FI" b="1" dirty="0">
                <a:solidFill>
                  <a:srgbClr val="001932"/>
                </a:solidFill>
              </a:rPr>
              <a:t>Kiinnitettävä erityistä huomioita </a:t>
            </a:r>
            <a:r>
              <a:rPr kumimoji="1" lang="fi-FI" b="1" u="sng" dirty="0">
                <a:solidFill>
                  <a:srgbClr val="001932"/>
                </a:solidFill>
              </a:rPr>
              <a:t>ainakin</a:t>
            </a:r>
            <a:r>
              <a:rPr kumimoji="1" lang="fi-FI" b="1" dirty="0">
                <a:solidFill>
                  <a:srgbClr val="001932"/>
                </a:solidFill>
              </a:rPr>
              <a:t> seuraaviin:</a:t>
            </a:r>
            <a:endParaRPr lang="fi-FI" dirty="0"/>
          </a:p>
          <a:p>
            <a:pPr marL="0" indent="0">
              <a:lnSpc>
                <a:spcPct val="120000"/>
              </a:lnSpc>
              <a:spcBef>
                <a:spcPts val="100"/>
              </a:spcBef>
              <a:buNone/>
            </a:pPr>
            <a:r>
              <a:rPr lang="fi-FI" dirty="0"/>
              <a:t>1) toimisto-, henkilöstö- ja varastotilojen määrä ja sijainti</a:t>
            </a:r>
          </a:p>
          <a:p>
            <a:pPr marL="0" indent="0">
              <a:lnSpc>
                <a:spcPct val="120000"/>
              </a:lnSpc>
              <a:spcBef>
                <a:spcPts val="100"/>
              </a:spcBef>
              <a:buNone/>
            </a:pPr>
            <a:r>
              <a:rPr lang="fi-FI" dirty="0"/>
              <a:t>2) nostureiden, koneiden ja laitteiden sijoitus</a:t>
            </a:r>
          </a:p>
          <a:p>
            <a:pPr marL="0" indent="0">
              <a:lnSpc>
                <a:spcPct val="120000"/>
              </a:lnSpc>
              <a:spcBef>
                <a:spcPts val="100"/>
              </a:spcBef>
              <a:buNone/>
            </a:pPr>
            <a:r>
              <a:rPr lang="fi-FI" dirty="0"/>
              <a:t>3) kaivuu- ja täyttömassojen sijoitus</a:t>
            </a:r>
          </a:p>
          <a:p>
            <a:pPr marL="0" indent="0">
              <a:lnSpc>
                <a:spcPct val="120000"/>
              </a:lnSpc>
              <a:spcBef>
                <a:spcPts val="100"/>
              </a:spcBef>
              <a:buNone/>
            </a:pPr>
            <a:r>
              <a:rPr lang="fi-FI" dirty="0"/>
              <a:t>4) rakennustarvikkeiden ja -aineiden sekä elementtien lastaus-, purkaus- ja varastointipaikkojen sijoitus</a:t>
            </a:r>
          </a:p>
          <a:p>
            <a:pPr marL="230188" indent="-230188">
              <a:lnSpc>
                <a:spcPct val="120000"/>
              </a:lnSpc>
              <a:spcBef>
                <a:spcPts val="100"/>
              </a:spcBef>
              <a:buNone/>
            </a:pPr>
            <a:r>
              <a:rPr lang="fi-FI" dirty="0"/>
              <a:t>5) elementtirakentamisessa nostureiden nostopaikkojen perustus ja maapohjan vahvistus, nostureiden nostosäteet ja -kapasiteetit, nosturinkuljettajien mahdollisimman esteetön näköyhteys elementtivarastoon ja asennuskohteeseen</a:t>
            </a:r>
          </a:p>
          <a:p>
            <a:pPr marL="0" indent="0">
              <a:lnSpc>
                <a:spcPct val="120000"/>
              </a:lnSpc>
              <a:spcBef>
                <a:spcPts val="100"/>
              </a:spcBef>
              <a:buNone/>
            </a:pPr>
            <a:r>
              <a:rPr lang="fi-FI" dirty="0"/>
              <a:t>6) työmaaliikenne sekä sen ja yleisen liikenteen liittymiskohdat</a:t>
            </a:r>
          </a:p>
          <a:p>
            <a:pPr marL="0" indent="0">
              <a:lnSpc>
                <a:spcPct val="120000"/>
              </a:lnSpc>
              <a:spcBef>
                <a:spcPts val="100"/>
              </a:spcBef>
              <a:buNone/>
            </a:pPr>
            <a:r>
              <a:rPr lang="fi-FI" dirty="0"/>
              <a:t>7) kulku-, nousu- ja kuljetustiet sekä niiden kunnossapito</a:t>
            </a:r>
          </a:p>
          <a:p>
            <a:pPr marL="0" indent="0">
              <a:lnSpc>
                <a:spcPct val="120000"/>
              </a:lnSpc>
              <a:spcBef>
                <a:spcPts val="100"/>
              </a:spcBef>
              <a:buNone/>
            </a:pPr>
            <a:r>
              <a:rPr lang="fi-FI" dirty="0"/>
              <a:t>8) työmaan järjestys ja siisteys sekä pölyn torjuntaan ja hallintaan tarvittavien rakenteiden ja laitteiden sijoitus</a:t>
            </a:r>
          </a:p>
          <a:p>
            <a:pPr marL="230188" indent="-230188">
              <a:lnSpc>
                <a:spcPct val="120000"/>
              </a:lnSpc>
              <a:spcBef>
                <a:spcPts val="100"/>
              </a:spcBef>
              <a:buNone/>
            </a:pPr>
            <a:r>
              <a:rPr lang="fi-FI" dirty="0"/>
              <a:t>9) jätteiden sekä turvallisuudelle ja terveydelle vaaraa tai haittaa aiheuttavien materiaalien kerääminen, säilyttäminen, poistaminen ja hävittäminen</a:t>
            </a:r>
          </a:p>
          <a:p>
            <a:pPr marL="0" indent="0">
              <a:lnSpc>
                <a:spcPct val="120000"/>
              </a:lnSpc>
              <a:spcBef>
                <a:spcPts val="100"/>
              </a:spcBef>
              <a:buNone/>
            </a:pPr>
            <a:r>
              <a:rPr lang="fi-FI" dirty="0"/>
              <a:t>10) palontorjunta</a:t>
            </a:r>
          </a:p>
          <a:p>
            <a:pPr marL="361950" indent="-361950">
              <a:lnSpc>
                <a:spcPct val="120000"/>
              </a:lnSpc>
              <a:spcBef>
                <a:spcPts val="100"/>
              </a:spcBef>
              <a:buNone/>
            </a:pPr>
            <a:r>
              <a:rPr lang="fi-FI" dirty="0"/>
              <a:t>11) varastointialueiden rajaaminen ja järjestäminen, erityisesti kun käsitellään turvallisuudelle ja terveydelle vaaraa tai haittaa aiheuttavia materiaaleja tai aineita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60294BA-E9DC-0A46-B681-38CA39E8BB4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5171" y="5819350"/>
            <a:ext cx="10515600" cy="671051"/>
          </a:xfrm>
        </p:spPr>
        <p:txBody>
          <a:bodyPr>
            <a:noAutofit/>
          </a:bodyPr>
          <a:lstStyle/>
          <a:p>
            <a:pPr algn="ctr"/>
            <a:r>
              <a:rPr lang="fi-FI" sz="2400" b="1" dirty="0"/>
              <a:t>Aluesuunnitelma on pienimuotoinen logistiikkasuunnitelma,</a:t>
            </a:r>
            <a:br>
              <a:rPr lang="fi-FI" sz="2400" b="1" dirty="0"/>
            </a:br>
            <a:r>
              <a:rPr lang="fi-FI" sz="2400" b="1" dirty="0"/>
              <a:t>jonka avulla ohjataan työmaa-alueen käytön suunnittelua</a:t>
            </a:r>
          </a:p>
        </p:txBody>
      </p:sp>
      <p:sp>
        <p:nvSpPr>
          <p:cNvPr id="19459" name="Dian numeron paikkamerkki 12">
            <a:extLst>
              <a:ext uri="{FF2B5EF4-FFF2-40B4-BE49-F238E27FC236}">
                <a16:creationId xmlns:a16="http://schemas.microsoft.com/office/drawing/2014/main" id="{1ED40870-25C6-0245-BC21-0085BC8E0F28}"/>
              </a:ext>
            </a:extLst>
          </p:cNvPr>
          <p:cNvSpPr txBox="1">
            <a:spLocks noGrp="1"/>
          </p:cNvSpPr>
          <p:nvPr/>
        </p:nvSpPr>
        <p:spPr bwMode="auto">
          <a:xfrm>
            <a:off x="4953000" y="6492876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C91DD6D8-6D7F-5041-828B-D398F3F8C952}" type="slidenum">
              <a:rPr lang="fi-FI" altLang="fi-FI" sz="1200">
                <a:solidFill>
                  <a:schemeClr val="bg2"/>
                </a:solidFill>
              </a:rPr>
              <a:pPr algn="ctr" eaLnBrk="1" hangingPunct="1"/>
              <a:t>11</a:t>
            </a:fld>
            <a:endParaRPr lang="fi-FI" altLang="fi-FI" sz="1200" dirty="0">
              <a:solidFill>
                <a:schemeClr val="bg2"/>
              </a:solidFill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D0404871-C142-454F-B26A-DC6C1DD55D4E}"/>
              </a:ext>
            </a:extLst>
          </p:cNvPr>
          <p:cNvSpPr txBox="1"/>
          <p:nvPr/>
        </p:nvSpPr>
        <p:spPr>
          <a:xfrm>
            <a:off x="7093107" y="1586985"/>
            <a:ext cx="4364488" cy="830997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1600" b="1" dirty="0"/>
              <a:t>1. mom.</a:t>
            </a:r>
            <a:r>
              <a:rPr lang="fi-FI" sz="1600" dirty="0"/>
              <a:t> ”Päätoteuttajan on esitettävä rakennuttajalle tässä pykälässä tarkoitetut rakennustyömaa-alueen käytön suunnitelmat.”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FBB08C-C29E-B043-834D-C3A266458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362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fi-FI" altLang="fi-FI" b="1" dirty="0">
                <a:ea typeface="ＭＳ Ｐゴシック"/>
              </a:rPr>
              <a:t>Työmaan aluesuunnitelma</a:t>
            </a:r>
            <a:endParaRPr lang="fi-FI" b="1">
              <a:ea typeface="ＭＳ Ｐゴシック"/>
              <a:cs typeface="Calibri Light"/>
            </a:endParaRP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74A1DAA8-C53F-D642-AAE5-5C880B4766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7621" y="1239503"/>
            <a:ext cx="10999124" cy="4802188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lnSpc>
                <a:spcPct val="110000"/>
              </a:lnSpc>
              <a:spcBef>
                <a:spcPts val="100"/>
              </a:spcBef>
              <a:buNone/>
            </a:pPr>
            <a:r>
              <a:rPr lang="fi-FI" dirty="0"/>
              <a:t>Aluesuunnitelman tekeminen edellyttää esim. seuraavia tietoja (1/2):</a:t>
            </a:r>
            <a:endParaRPr lang="fi-FI"/>
          </a:p>
          <a:p>
            <a:pPr lvl="1">
              <a:lnSpc>
                <a:spcPct val="110000"/>
              </a:lnSpc>
              <a:spcBef>
                <a:spcPts val="100"/>
              </a:spcBef>
            </a:pPr>
            <a:r>
              <a:rPr lang="fi-FI" dirty="0"/>
              <a:t>nostureiden (ym. raskaiden ajoneuvojen) painot taakkoineen, nostosäteet ja -reitit</a:t>
            </a:r>
            <a:endParaRPr lang="fi-FI" dirty="0">
              <a:cs typeface="Calibri" panose="020F0502020204030204"/>
            </a:endParaRPr>
          </a:p>
          <a:p>
            <a:pPr lvl="1">
              <a:lnSpc>
                <a:spcPct val="110000"/>
              </a:lnSpc>
              <a:spcBef>
                <a:spcPts val="100"/>
              </a:spcBef>
            </a:pPr>
            <a:r>
              <a:rPr lang="fi-FI" dirty="0"/>
              <a:t>työmaalla olevat koneet sijainteineen (esim. sirkkelityöpiste ei saa olla kulkutiellä)</a:t>
            </a:r>
            <a:endParaRPr lang="fi-FI" dirty="0">
              <a:cs typeface="Calibri" panose="020F0502020204030204"/>
            </a:endParaRPr>
          </a:p>
          <a:p>
            <a:pPr lvl="1">
              <a:lnSpc>
                <a:spcPct val="110000"/>
              </a:lnSpc>
              <a:spcBef>
                <a:spcPts val="100"/>
              </a:spcBef>
            </a:pPr>
            <a:r>
              <a:rPr lang="fi-FI" dirty="0"/>
              <a:t>työntekijöiden kulkureitit alueelle ja alueella (oikean soraraekoon valitseminen jalankulkureiteille [yleensä </a:t>
            </a:r>
            <a:r>
              <a:rPr lang="fi-FI" dirty="0" err="1"/>
              <a:t>max</a:t>
            </a:r>
            <a:r>
              <a:rPr lang="fi-FI" dirty="0"/>
              <a:t>. 32 mm]), portaiden ja kulkusiltojen sijainti</a:t>
            </a:r>
            <a:endParaRPr lang="fi-FI" dirty="0">
              <a:cs typeface="Calibri"/>
            </a:endParaRPr>
          </a:p>
          <a:p>
            <a:pPr lvl="1">
              <a:lnSpc>
                <a:spcPct val="110000"/>
              </a:lnSpc>
              <a:spcBef>
                <a:spcPts val="100"/>
              </a:spcBef>
            </a:pPr>
            <a:r>
              <a:rPr lang="fi-FI" dirty="0"/>
              <a:t>ovatko työmaakopit työmaa-alueella vai sen ulkopuolella (työmaa-aitojen ja karuselliportin sijainti): HUOM. työmaa-alueella tulee mm. käyttää lain vaatimia henkilönsuojaimia</a:t>
            </a:r>
            <a:endParaRPr lang="fi-FI" dirty="0">
              <a:cs typeface="Calibri" panose="020F0502020204030204"/>
            </a:endParaRPr>
          </a:p>
          <a:p>
            <a:pPr lvl="1">
              <a:lnSpc>
                <a:spcPct val="110000"/>
              </a:lnSpc>
              <a:spcBef>
                <a:spcPts val="100"/>
              </a:spcBef>
            </a:pPr>
            <a:r>
              <a:rPr lang="fi-FI" dirty="0"/>
              <a:t>työmaalla liikkuvien ajoneuvojen mitat ja määrä (kääntöpaikan/läpiajon järjestäminen, kuormien purkupaikat, kuormaa purkavien ohittaminen, liittymä yleiseen liikenteeseen)</a:t>
            </a:r>
            <a:endParaRPr lang="fi-FI" dirty="0">
              <a:cs typeface="Calibri" panose="020F0502020204030204"/>
            </a:endParaRPr>
          </a:p>
          <a:p>
            <a:pPr lvl="1">
              <a:lnSpc>
                <a:spcPct val="110000"/>
              </a:lnSpc>
              <a:spcBef>
                <a:spcPts val="100"/>
              </a:spcBef>
            </a:pPr>
            <a:r>
              <a:rPr lang="fi-FI" dirty="0"/>
              <a:t>varastoalueiden sijainti, varastonhallinta (onko varastohenkilö vai esim. merkatut varastopaikat, mitkä kuormat tuodaan hankalimpaan/helpoimpaan paikkaan)</a:t>
            </a:r>
            <a:endParaRPr lang="fi-FI" dirty="0">
              <a:cs typeface="Calibri" panose="020F0502020204030204"/>
            </a:endParaRPr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C2F46038-2DC2-F046-B99C-174F022BCDE9}"/>
              </a:ext>
            </a:extLst>
          </p:cNvPr>
          <p:cNvSpPr txBox="1">
            <a:spLocks/>
          </p:cNvSpPr>
          <p:nvPr/>
        </p:nvSpPr>
        <p:spPr>
          <a:xfrm>
            <a:off x="487677" y="6158962"/>
            <a:ext cx="11249890" cy="47299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i-FI" sz="2400" b="1" dirty="0"/>
              <a:t>Aluesuunnitelma pidetään aina ajan tasalla</a:t>
            </a:r>
          </a:p>
        </p:txBody>
      </p:sp>
    </p:spTree>
    <p:extLst>
      <p:ext uri="{BB962C8B-B14F-4D97-AF65-F5344CB8AC3E}">
        <p14:creationId xmlns:p14="http://schemas.microsoft.com/office/powerpoint/2010/main" val="178542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FBB08C-C29E-B043-834D-C3A266458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546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fi-FI" altLang="fi-FI" b="1" dirty="0">
                <a:ea typeface="ＭＳ Ｐゴシック"/>
              </a:rPr>
              <a:t>Työmaan aluesuunnitelma</a:t>
            </a:r>
            <a:endParaRPr lang="fi-FI" b="1">
              <a:ea typeface="ＭＳ Ｐゴシック"/>
              <a:cs typeface="Calibri Light"/>
            </a:endParaRP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74A1DAA8-C53F-D642-AAE5-5C880B4766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00450"/>
            <a:ext cx="11009150" cy="414045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fi-FI" dirty="0"/>
              <a:t>Aluesuunnitelman tekeminen edellyttää esim. seuraavia tietoja (2/2):</a:t>
            </a:r>
            <a:endParaRPr lang="fi-FI"/>
          </a:p>
          <a:p>
            <a:pPr lvl="1">
              <a:lnSpc>
                <a:spcPct val="100000"/>
              </a:lnSpc>
              <a:spcBef>
                <a:spcPts val="100"/>
              </a:spcBef>
            </a:pPr>
            <a:r>
              <a:rPr lang="fi-FI" dirty="0"/>
              <a:t>jätehuollon järjestäminen (helppo tuoda jätettä siirtolavalle, lavojen vieminen helppoa)</a:t>
            </a:r>
            <a:endParaRPr lang="fi-FI" dirty="0">
              <a:cs typeface="Calibri" panose="020F0502020204030204"/>
            </a:endParaRPr>
          </a:p>
          <a:p>
            <a:pPr lvl="1">
              <a:lnSpc>
                <a:spcPct val="100000"/>
              </a:lnSpc>
              <a:spcBef>
                <a:spcPts val="100"/>
              </a:spcBef>
            </a:pPr>
            <a:r>
              <a:rPr lang="fi-FI" dirty="0"/>
              <a:t>kaivantojen sijainti, maapohjan laatu (esim. työmaateiden ja nostureiden sijoitus suhteessa kaivantoihin, tuennan tarve)</a:t>
            </a:r>
            <a:endParaRPr lang="fi-FI" dirty="0">
              <a:cs typeface="Calibri" panose="020F0502020204030204"/>
            </a:endParaRPr>
          </a:p>
          <a:p>
            <a:pPr lvl="1">
              <a:lnSpc>
                <a:spcPct val="100000"/>
              </a:lnSpc>
              <a:spcBef>
                <a:spcPts val="100"/>
              </a:spcBef>
            </a:pPr>
            <a:r>
              <a:rPr lang="fi-FI" dirty="0"/>
              <a:t>alkusammutus- ja ensiapuvälineiden määrä ja sijoitus (avun pitää olla lähellä ja mieluiten siellä, missä sitä todennäköisimmin tarvitaan)</a:t>
            </a:r>
            <a:endParaRPr lang="fi-FI" dirty="0">
              <a:cs typeface="Calibri" panose="020F0502020204030204"/>
            </a:endParaRPr>
          </a:p>
          <a:p>
            <a:pPr lvl="1">
              <a:lnSpc>
                <a:spcPct val="100000"/>
              </a:lnSpc>
              <a:spcBef>
                <a:spcPts val="100"/>
              </a:spcBef>
            </a:pPr>
            <a:r>
              <a:rPr lang="fi-FI" dirty="0"/>
              <a:t>onko teollisuusimurit vai keskuspölynimuri (keskuspölynimurin sijoittaminen siten, ettei haittaa muita ja tyhjennys on helppoa)</a:t>
            </a:r>
            <a:endParaRPr lang="fi-FI" dirty="0">
              <a:cs typeface="Calibri" panose="020F0502020204030204"/>
            </a:endParaRPr>
          </a:p>
          <a:p>
            <a:pPr lvl="1">
              <a:lnSpc>
                <a:spcPct val="100000"/>
              </a:lnSpc>
              <a:spcBef>
                <a:spcPts val="100"/>
              </a:spcBef>
            </a:pPr>
            <a:r>
              <a:rPr lang="fi-FI" dirty="0"/>
              <a:t>jne.</a:t>
            </a:r>
            <a:endParaRPr lang="fi-FI" dirty="0">
              <a:cs typeface="Calibri" panose="020F0502020204030204"/>
            </a:endParaRPr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C2F46038-2DC2-F046-B99C-174F022BCDE9}"/>
              </a:ext>
            </a:extLst>
          </p:cNvPr>
          <p:cNvSpPr txBox="1">
            <a:spLocks/>
          </p:cNvSpPr>
          <p:nvPr/>
        </p:nvSpPr>
        <p:spPr>
          <a:xfrm>
            <a:off x="467624" y="5928613"/>
            <a:ext cx="11249890" cy="47299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i-FI" sz="2400" b="1" dirty="0"/>
              <a:t>Koko työmaan ajalta aluesuunnitelmaversioita on useita</a:t>
            </a:r>
          </a:p>
        </p:txBody>
      </p:sp>
    </p:spTree>
    <p:extLst>
      <p:ext uri="{BB962C8B-B14F-4D97-AF65-F5344CB8AC3E}">
        <p14:creationId xmlns:p14="http://schemas.microsoft.com/office/powerpoint/2010/main" val="524448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FBB08C-C29E-B043-834D-C3A266458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fi-FI" altLang="fi-FI" b="1" dirty="0">
                <a:ea typeface="ＭＳ Ｐゴシック"/>
              </a:rPr>
              <a:t>Työmaan aluesuunnitelma</a:t>
            </a:r>
            <a:endParaRPr lang="fi-FI" b="1">
              <a:ea typeface="ＭＳ Ｐゴシック"/>
              <a:cs typeface="Calibri Light"/>
            </a:endParaRP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74A1DAA8-C53F-D642-AAE5-5C880B4766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90687"/>
            <a:ext cx="10999124" cy="48021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fi-FI" b="1" dirty="0"/>
              <a:t>Yleensä aluesuunnitelman suurin ongelma on se, ettei tilaa ole riittävästi</a:t>
            </a:r>
          </a:p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fi-FI" dirty="0"/>
              <a:t> jos/kun kompromisseja joudutaan tekemään, pitää ratkaisujen olla tietoisia ja mietittyjä</a:t>
            </a:r>
            <a:endParaRPr lang="fi-FI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87443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8C6ADEE1-37B9-904F-8F87-B702FB096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78"/>
            <a:ext cx="10515600" cy="1325563"/>
          </a:xfrm>
        </p:spPr>
        <p:txBody>
          <a:bodyPr/>
          <a:lstStyle/>
          <a:p>
            <a:r>
              <a:rPr lang="fi-FI" b="1" dirty="0">
                <a:solidFill>
                  <a:srgbClr val="FF0000"/>
                </a:solidFill>
              </a:rPr>
              <a:t>Aluesuunnitelmaesimerkki</a:t>
            </a:r>
            <a:endParaRPr lang="fi-FI" b="1" dirty="0">
              <a:solidFill>
                <a:srgbClr val="FF0000"/>
              </a:solidFill>
              <a:cs typeface="Calibri Light"/>
            </a:endParaRPr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BF972B76-3DAA-754A-BF2C-EBB5A492B8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10288"/>
          <a:stretch/>
        </p:blipFill>
        <p:spPr>
          <a:xfrm>
            <a:off x="243889" y="1341604"/>
            <a:ext cx="7599775" cy="5261969"/>
          </a:xfr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C0603D2D-9C21-154C-A7B0-C0681CEF7622}"/>
              </a:ext>
            </a:extLst>
          </p:cNvPr>
          <p:cNvSpPr txBox="1"/>
          <p:nvPr/>
        </p:nvSpPr>
        <p:spPr>
          <a:xfrm>
            <a:off x="7843664" y="1333570"/>
            <a:ext cx="3668628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sz="1600" dirty="0"/>
              <a:t>Kuva: Rakennustyömaan aluesuunnittelu, Työturvallisuuskeskus</a:t>
            </a:r>
            <a:endParaRPr lang="fi-FI" sz="16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3977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8C6ADEE1-37B9-904F-8F87-B702FB096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621" y="435309"/>
            <a:ext cx="10515600" cy="1325563"/>
          </a:xfrm>
        </p:spPr>
        <p:txBody>
          <a:bodyPr/>
          <a:lstStyle/>
          <a:p>
            <a:r>
              <a:rPr lang="fi-FI" b="1" dirty="0">
                <a:solidFill>
                  <a:srgbClr val="FF0000"/>
                </a:solidFill>
              </a:rPr>
              <a:t>Kuvia työmaiden piha-alueilta</a:t>
            </a:r>
            <a:endParaRPr lang="fi-FI" b="1" dirty="0">
              <a:solidFill>
                <a:srgbClr val="FF0000"/>
              </a:solidFill>
              <a:cs typeface="Calibri Light"/>
            </a:endParaRPr>
          </a:p>
        </p:txBody>
      </p:sp>
      <p:pic>
        <p:nvPicPr>
          <p:cNvPr id="3" name="Sisällön paikkamerkki 2">
            <a:extLst>
              <a:ext uri="{FF2B5EF4-FFF2-40B4-BE49-F238E27FC236}">
                <a16:creationId xmlns:a16="http://schemas.microsoft.com/office/drawing/2014/main" id="{88D77880-0A14-C442-9E0C-954D67F812B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17622" y="1769498"/>
            <a:ext cx="5482389" cy="3631406"/>
          </a:xfrm>
        </p:spPr>
      </p:pic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8F589911-0154-6B4B-916D-EE7DAFD02D0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372727" y="2200630"/>
            <a:ext cx="5492415" cy="3631406"/>
          </a:xfr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8DB924B9-DBE6-E24C-863C-056E23EE8E23}"/>
              </a:ext>
            </a:extLst>
          </p:cNvPr>
          <p:cNvSpPr txBox="1"/>
          <p:nvPr/>
        </p:nvSpPr>
        <p:spPr>
          <a:xfrm>
            <a:off x="619125" y="5534131"/>
            <a:ext cx="2248501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sv-SE" sz="1400" dirty="0"/>
              <a:t>Kuva: </a:t>
            </a:r>
            <a:r>
              <a:rPr lang="sv-SE" sz="1400" dirty="0" err="1"/>
              <a:t>Rakennusteollisuus</a:t>
            </a:r>
            <a:r>
              <a:rPr lang="sv-SE" sz="1400" dirty="0"/>
              <a:t> RT</a:t>
            </a:r>
            <a:endParaRPr lang="sv-SE" sz="1400">
              <a:cs typeface="Calibri"/>
            </a:endParaRP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0DF9CE40-E7AB-9A41-B3BF-08B6B427BFDF}"/>
              </a:ext>
            </a:extLst>
          </p:cNvPr>
          <p:cNvSpPr txBox="1"/>
          <p:nvPr/>
        </p:nvSpPr>
        <p:spPr>
          <a:xfrm>
            <a:off x="6323907" y="6009607"/>
            <a:ext cx="2248501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sv-SE" sz="1400" dirty="0"/>
              <a:t>Kuva: </a:t>
            </a:r>
            <a:r>
              <a:rPr lang="sv-SE" sz="1400" dirty="0" err="1"/>
              <a:t>Rakennusteollisuus</a:t>
            </a:r>
            <a:r>
              <a:rPr lang="sv-SE" sz="1400" dirty="0"/>
              <a:t> RT</a:t>
            </a:r>
            <a:endParaRPr lang="sv-SE" sz="1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6134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2D4BF0-623D-4749-806E-F308EC4FA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099"/>
            <a:ext cx="10515600" cy="999849"/>
          </a:xfrm>
        </p:spPr>
        <p:txBody>
          <a:bodyPr>
            <a:normAutofit/>
          </a:bodyPr>
          <a:lstStyle/>
          <a:p>
            <a:r>
              <a:rPr lang="fi-FI" b="1" dirty="0">
                <a:solidFill>
                  <a:schemeClr val="accent1">
                    <a:lumMod val="75000"/>
                  </a:schemeClr>
                </a:solidFill>
              </a:rPr>
              <a:t>Tehtävä: aluesuunnitelman laatiminen</a:t>
            </a:r>
            <a:endParaRPr lang="fi-FI" b="1" dirty="0">
              <a:solidFill>
                <a:schemeClr val="accent1">
                  <a:lumMod val="75000"/>
                </a:schemeClr>
              </a:solidFill>
              <a:cs typeface="Calibri Ligh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2941742-5D24-2E41-B77B-2CCB06EB7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2751"/>
            <a:ext cx="10866120" cy="4947970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i-FI" b="1" dirty="0">
                <a:solidFill>
                  <a:schemeClr val="accent1">
                    <a:lumMod val="75000"/>
                  </a:schemeClr>
                </a:solidFill>
              </a:rPr>
              <a:t>Sijoita seuraavat toiminnot piirrospohjalle (runkovaihe)</a:t>
            </a:r>
            <a:endParaRPr lang="fi-FI"/>
          </a:p>
          <a:p>
            <a:pPr>
              <a:lnSpc>
                <a:spcPct val="120000"/>
              </a:lnSpc>
            </a:pP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työmaakopit: toimisto (5 koppia), työntekijöiden sosiaalitilat (5 koppia)</a:t>
            </a:r>
            <a:endParaRPr lang="fi-FI" dirty="0">
              <a:solidFill>
                <a:schemeClr val="accent1">
                  <a:lumMod val="75000"/>
                </a:schemeClr>
              </a:solidFill>
              <a:cs typeface="Calibri" panose="020F0502020204030204"/>
            </a:endParaRPr>
          </a:p>
          <a:p>
            <a:pPr>
              <a:lnSpc>
                <a:spcPct val="120000"/>
              </a:lnSpc>
            </a:pP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ajoneuvonosturi (40 tn), betonipumppu (40 tn), pelastustie</a:t>
            </a:r>
            <a:endParaRPr lang="fi-FI" dirty="0">
              <a:solidFill>
                <a:schemeClr val="accent1">
                  <a:lumMod val="75000"/>
                </a:schemeClr>
              </a:solidFill>
              <a:cs typeface="Calibri" panose="020F0502020204030204"/>
            </a:endParaRPr>
          </a:p>
          <a:p>
            <a:pPr>
              <a:lnSpc>
                <a:spcPct val="120000"/>
              </a:lnSpc>
            </a:pP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työntekijöiden kulkuportti (karuselli), kulkureitti kopeilta työmaalle (ovatko kopit työmaa-aitojen sisä- vai ulkopuolella?)</a:t>
            </a:r>
            <a:endParaRPr lang="fi-FI" dirty="0">
              <a:solidFill>
                <a:schemeClr val="accent1">
                  <a:lumMod val="75000"/>
                </a:schemeClr>
              </a:solidFill>
              <a:cs typeface="Calibri" panose="020F0502020204030204"/>
            </a:endParaRPr>
          </a:p>
          <a:p>
            <a:pPr>
              <a:lnSpc>
                <a:spcPct val="120000"/>
              </a:lnSpc>
            </a:pP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sirkkelityöpiste ulkona (1 kpl)</a:t>
            </a:r>
            <a:endParaRPr lang="fi-FI" dirty="0">
              <a:solidFill>
                <a:schemeClr val="accent1">
                  <a:lumMod val="75000"/>
                </a:schemeClr>
              </a:solidFill>
              <a:cs typeface="Calibri" panose="020F0502020204030204"/>
            </a:endParaRPr>
          </a:p>
          <a:p>
            <a:pPr>
              <a:lnSpc>
                <a:spcPct val="120000"/>
              </a:lnSpc>
            </a:pP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ulkovarasto: elementtifakki, rautavarasto, aliurakoitsijoiden kontit (3 kpl, 20-jalkaiset merikontit)</a:t>
            </a:r>
            <a:endParaRPr lang="fi-FI" dirty="0">
              <a:solidFill>
                <a:schemeClr val="accent1">
                  <a:lumMod val="75000"/>
                </a:schemeClr>
              </a:solidFill>
              <a:cs typeface="Calibri" panose="020F0502020204030204"/>
            </a:endParaRPr>
          </a:p>
          <a:p>
            <a:pPr>
              <a:lnSpc>
                <a:spcPct val="120000"/>
              </a:lnSpc>
            </a:pP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jätelavat (keskeiset jätejakeet – pohdi lajittelu, montako lavaa tarvitaan?)</a:t>
            </a:r>
            <a:endParaRPr lang="fi-FI" dirty="0">
              <a:solidFill>
                <a:schemeClr val="accent1">
                  <a:lumMod val="75000"/>
                </a:schemeClr>
              </a:solidFill>
              <a:cs typeface="Calibri" panose="020F0502020204030204"/>
            </a:endParaRPr>
          </a:p>
          <a:p>
            <a:pPr>
              <a:lnSpc>
                <a:spcPct val="120000"/>
              </a:lnSpc>
            </a:pP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elementtikuormien purkupaikka (täysperävaunurekka), purkupaikat kuormausnosturikuorma-autolle (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max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. 35 tn), perälautanostinautolle ja pakettiautoille</a:t>
            </a:r>
            <a:endParaRPr lang="fi-FI" dirty="0">
              <a:solidFill>
                <a:schemeClr val="accent1">
                  <a:lumMod val="75000"/>
                </a:schemeClr>
              </a:solidFill>
              <a:cs typeface="Calibri" panose="020F0502020204030204"/>
            </a:endParaRPr>
          </a:p>
          <a:p>
            <a:pPr>
              <a:lnSpc>
                <a:spcPct val="120000"/>
              </a:lnSpc>
            </a:pP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kuormaa tuoville ajoneuvoille läpiajomahdollisuus</a:t>
            </a:r>
            <a:endParaRPr lang="fi-FI" dirty="0">
              <a:solidFill>
                <a:schemeClr val="accent1">
                  <a:lumMod val="75000"/>
                </a:schemeClr>
              </a:solidFill>
              <a:cs typeface="Calibri" panose="020F0502020204030204"/>
            </a:endParaRPr>
          </a:p>
          <a:p>
            <a:pPr>
              <a:lnSpc>
                <a:spcPct val="120000"/>
              </a:lnSpc>
            </a:pP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mahtuuko työnjohdon tai työntekijöiden p-alue tontille? Entä aliurakoitsijoiden pakettiautot? Onko pysäköintikieltoalueita?</a:t>
            </a:r>
            <a:endParaRPr lang="fi-FI" dirty="0">
              <a:solidFill>
                <a:schemeClr val="accent1">
                  <a:lumMod val="75000"/>
                </a:schemeClr>
              </a:solidFill>
              <a:cs typeface="Calibri" panose="020F0502020204030204"/>
            </a:endParaRPr>
          </a:p>
          <a:p>
            <a:pPr>
              <a:lnSpc>
                <a:spcPct val="120000"/>
              </a:lnSpc>
            </a:pP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työmaa-alueen rajaus kauttaaltaan aidoilla</a:t>
            </a:r>
            <a:endParaRPr lang="fi-FI" dirty="0">
              <a:solidFill>
                <a:schemeClr val="accent1">
                  <a:lumMod val="75000"/>
                </a:schemeClr>
              </a:solidFill>
              <a:cs typeface="Calibri" panose="020F0502020204030204"/>
            </a:endParaRPr>
          </a:p>
          <a:p>
            <a:pPr>
              <a:lnSpc>
                <a:spcPct val="120000"/>
              </a:lnSpc>
            </a:pP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alkusammutusvälineiden sijainti (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max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. etäisyys sisätiloissa 30m), 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ea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-välineiden sijoitus (montako tarvitaan, mihin laitetaan?)</a:t>
            </a:r>
            <a:endParaRPr lang="fi-FI" dirty="0">
              <a:solidFill>
                <a:schemeClr val="accent1">
                  <a:lumMod val="75000"/>
                </a:schemeClr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8126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3152F2-47D2-5B43-B55C-0C6FA62D1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16. Turvallisuussuunnittelu 1</a:t>
            </a:r>
            <a:endParaRPr lang="fi-FI" b="1" dirty="0">
              <a:cs typeface="Calibri Ligh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5857A7A-0152-6145-B873-FAFE547D7BA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fi-FI" dirty="0"/>
              <a:t>Suunnittelun rooli työturvallisuudessa</a:t>
            </a:r>
            <a:endParaRPr lang="fi-FI"/>
          </a:p>
          <a:p>
            <a:pPr>
              <a:lnSpc>
                <a:spcPct val="100000"/>
              </a:lnSpc>
            </a:pPr>
            <a:r>
              <a:rPr lang="fi-FI" dirty="0"/>
              <a:t>Aikataulusuunnittelu</a:t>
            </a:r>
            <a:endParaRPr lang="fi-FI" dirty="0"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r>
              <a:rPr lang="fi-FI" dirty="0"/>
              <a:t>Turvallisuussuunnittelu:</a:t>
            </a:r>
            <a:br>
              <a:rPr lang="fi-FI" dirty="0"/>
            </a:br>
            <a:r>
              <a:rPr lang="fi-FI" dirty="0"/>
              <a:t>VA 205/2009, 10 ja 11 §:t</a:t>
            </a:r>
            <a:endParaRPr lang="fi-FI" dirty="0"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r>
              <a:rPr lang="fi-FI" dirty="0"/>
              <a:t>Aluesuunnitelma</a:t>
            </a:r>
            <a:endParaRPr lang="fi-FI" dirty="0"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r>
              <a:rPr lang="fi-FI" dirty="0"/>
              <a:t>Perusteet</a:t>
            </a:r>
            <a:endParaRPr lang="fi-FI" dirty="0"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r>
              <a:rPr lang="fi-FI" dirty="0"/>
              <a:t>Malli/esimerkki</a:t>
            </a:r>
            <a:endParaRPr lang="fi-FI" dirty="0"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r>
              <a:rPr lang="fi-FI" dirty="0"/>
              <a:t>Harjoite</a:t>
            </a:r>
            <a:endParaRPr lang="fi-FI" dirty="0"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endParaRPr lang="fi-FI" dirty="0">
              <a:cs typeface="Calibri" panose="020F0502020204030204"/>
            </a:endParaRPr>
          </a:p>
        </p:txBody>
      </p:sp>
      <p:pic>
        <p:nvPicPr>
          <p:cNvPr id="11" name="Sisällön paikkamerkki 10">
            <a:extLst>
              <a:ext uri="{FF2B5EF4-FFF2-40B4-BE49-F238E27FC236}">
                <a16:creationId xmlns:a16="http://schemas.microsoft.com/office/drawing/2014/main" id="{E51E7AFC-3E1B-7247-BF81-FE414C25B7B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2898" y="1694489"/>
            <a:ext cx="3891085" cy="3769812"/>
          </a:xfr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46583009-1453-4748-A6DD-F23F444EBD3C}"/>
              </a:ext>
            </a:extLst>
          </p:cNvPr>
          <p:cNvSpPr txBox="1"/>
          <p:nvPr/>
        </p:nvSpPr>
        <p:spPr>
          <a:xfrm>
            <a:off x="6097140" y="5608973"/>
            <a:ext cx="59060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Suunnitelmapohjia: </a:t>
            </a:r>
            <a:r>
              <a:rPr lang="fi-FI" sz="1400" dirty="0">
                <a:hlinkClick r:id="rId4"/>
              </a:rPr>
              <a:t>https://www.rakennusteollisuus.fi/Toimialat/Talonrakennusteollisuus/Hyotytietoa-tyomaille/Laatu-ymparisto-tyoturvallisuus/Tyomaan-tyoturvallisuus/Tyoturvallisuuskansio-pk-rakennusyrityksille1/</a:t>
            </a:r>
            <a:r>
              <a:rPr lang="fi-FI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6168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23AD27E-DFF1-CD43-9E4D-735912341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/>
              <a:t>Turvallisuussuunnittelu</a:t>
            </a:r>
            <a:endParaRPr lang="fi-FI" b="1" dirty="0">
              <a:cs typeface="Calibri Ligh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9200D0E-24B8-2049-A8C3-A0C6886BA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fi-FI" b="1" dirty="0"/>
              <a:t>Turvallisuus luodaan suunnittelupöydällä</a:t>
            </a:r>
            <a:endParaRPr lang="fi-FI"/>
          </a:p>
          <a:p>
            <a:pPr>
              <a:lnSpc>
                <a:spcPct val="110000"/>
              </a:lnSpc>
            </a:pPr>
            <a:r>
              <a:rPr lang="fi-FI" dirty="0"/>
              <a:t>Puutteellinen suunnittelu aiheuttaa vaaraa sekä säätämistä ja sählinkiä</a:t>
            </a:r>
            <a:endParaRPr lang="fi-FI" dirty="0">
              <a:cs typeface="Calibri" panose="020F0502020204030204"/>
            </a:endParaRPr>
          </a:p>
          <a:p>
            <a:pPr>
              <a:lnSpc>
                <a:spcPct val="110000"/>
              </a:lnSpc>
            </a:pPr>
            <a:r>
              <a:rPr lang="fi-FI" dirty="0"/>
              <a:t>Päätoteuttaja vastaa siitä, että turvallisuussuunnitelmat on tehty kirjallisesti ja esittää ne rakennuttajalle</a:t>
            </a:r>
            <a:endParaRPr lang="fi-FI" dirty="0">
              <a:cs typeface="Calibri" panose="020F0502020204030204"/>
            </a:endParaRPr>
          </a:p>
          <a:p>
            <a:pPr lvl="1">
              <a:lnSpc>
                <a:spcPct val="110000"/>
              </a:lnSpc>
            </a:pPr>
            <a:r>
              <a:rPr lang="fi-FI" dirty="0"/>
              <a:t>rakennuttaja valvoo, että tarvittavat suunnitelmat on tehty</a:t>
            </a:r>
            <a:endParaRPr lang="fi-FI" dirty="0">
              <a:cs typeface="Calibri" panose="020F0502020204030204"/>
            </a:endParaRPr>
          </a:p>
          <a:p>
            <a:pPr>
              <a:lnSpc>
                <a:spcPct val="110000"/>
              </a:lnSpc>
            </a:pPr>
            <a:r>
              <a:rPr lang="fi-FI" dirty="0"/>
              <a:t>Päätoteuttaja vastaa ja valvoo, että työt tehdään suunnitelmien mukaisesti</a:t>
            </a:r>
            <a:endParaRPr lang="fi-FI" dirty="0">
              <a:cs typeface="Calibri" panose="020F0502020204030204"/>
            </a:endParaRPr>
          </a:p>
          <a:p>
            <a:pPr>
              <a:lnSpc>
                <a:spcPct val="110000"/>
              </a:lnSpc>
            </a:pPr>
            <a:r>
              <a:rPr lang="fi-FI" dirty="0"/>
              <a:t>Jokaisen yrityksen työnantaja (työnjohto, päälliköt) vastaa työn turvallisuudesta: siksi heidän pitää myös päättää työn toteutustavoista eli suunnitella työ </a:t>
            </a:r>
            <a:r>
              <a:rPr lang="fi-FI" dirty="0">
                <a:ea typeface="+mn-lt"/>
                <a:cs typeface="+mn-lt"/>
              </a:rPr>
              <a:t>–</a:t>
            </a:r>
            <a:r>
              <a:rPr lang="fi-FI" dirty="0"/>
              <a:t> </a:t>
            </a:r>
            <a:r>
              <a:rPr lang="fi-FI" u="sng" dirty="0"/>
              <a:t>se päättää, joka vastaa</a:t>
            </a:r>
            <a:r>
              <a:rPr lang="fi-FI" dirty="0"/>
              <a:t> (pohdi: uskallatko antaa jonkun toisen päättää vaikkapa putoamissuojauksesta ratkaisulla, joka voi tuoda sinulle syytteen)</a:t>
            </a:r>
            <a:endParaRPr lang="fi-FI" dirty="0">
              <a:cs typeface="Calibri" panose="020F0502020204030204"/>
            </a:endParaRP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D1B09D1-FB3C-5F43-92B1-9DDCE06488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5611270"/>
            <a:ext cx="10515600" cy="791368"/>
          </a:xfrm>
        </p:spPr>
        <p:txBody>
          <a:bodyPr>
            <a:noAutofit/>
          </a:bodyPr>
          <a:lstStyle/>
          <a:p>
            <a:pPr algn="ctr"/>
            <a:r>
              <a:rPr lang="fi-FI" sz="2400" b="1" dirty="0"/>
              <a:t>Turvallisuussuunnitelmat laaditaan sillä tarkkuudella,</a:t>
            </a:r>
            <a:br>
              <a:rPr lang="fi-FI" sz="2400" b="1" dirty="0"/>
            </a:br>
            <a:r>
              <a:rPr lang="fi-FI" sz="2400" b="1" dirty="0"/>
              <a:t>että työt on mahdollista tehdä niiden mukaan</a:t>
            </a:r>
          </a:p>
        </p:txBody>
      </p:sp>
    </p:spTree>
    <p:extLst>
      <p:ext uri="{BB962C8B-B14F-4D97-AF65-F5344CB8AC3E}">
        <p14:creationId xmlns:p14="http://schemas.microsoft.com/office/powerpoint/2010/main" val="2538418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23AD27E-DFF1-CD43-9E4D-735912341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/>
              <a:t>Aikataulusuunnittelu</a:t>
            </a:r>
            <a:endParaRPr lang="fi-FI" b="1" dirty="0">
              <a:cs typeface="Calibri Ligh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9200D0E-24B8-2049-A8C3-A0C6886BA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4667"/>
            <a:ext cx="10515600" cy="4530497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fi-FI" dirty="0"/>
              <a:t>Turvallisuus lähtee aikataulusta</a:t>
            </a:r>
            <a:endParaRPr lang="fi-FI"/>
          </a:p>
          <a:p>
            <a:pPr lvl="1">
              <a:lnSpc>
                <a:spcPct val="110000"/>
              </a:lnSpc>
            </a:pPr>
            <a:r>
              <a:rPr lang="fi-FI" dirty="0"/>
              <a:t>turvalliseen ja laadukkaaseen tekemiseen on oltava aikaa!</a:t>
            </a:r>
            <a:endParaRPr lang="fi-FI" dirty="0">
              <a:cs typeface="Calibri" panose="020F0502020204030204"/>
            </a:endParaRPr>
          </a:p>
          <a:p>
            <a:pPr>
              <a:lnSpc>
                <a:spcPct val="110000"/>
              </a:lnSpc>
            </a:pPr>
            <a:r>
              <a:rPr lang="fi-FI" dirty="0"/>
              <a:t>Aikataulun tulee olla realistinen ja siinä tulee huomioida muun muassa:</a:t>
            </a:r>
            <a:endParaRPr lang="fi-FI" dirty="0">
              <a:cs typeface="Calibri"/>
            </a:endParaRPr>
          </a:p>
          <a:p>
            <a:pPr lvl="1">
              <a:lnSpc>
                <a:spcPct val="110000"/>
              </a:lnSpc>
            </a:pPr>
            <a:r>
              <a:rPr lang="fi-FI" dirty="0"/>
              <a:t>ennakoitavissa olevat viivästykset</a:t>
            </a:r>
            <a:endParaRPr lang="fi-FI" dirty="0">
              <a:cs typeface="Calibri" panose="020F0502020204030204"/>
            </a:endParaRPr>
          </a:p>
          <a:p>
            <a:pPr lvl="1">
              <a:lnSpc>
                <a:spcPct val="110000"/>
              </a:lnSpc>
            </a:pPr>
            <a:r>
              <a:rPr lang="fi-FI" dirty="0"/>
              <a:t>vuodenaikojen vaihtelu (esim. helle hidastaa ja vie voimat, talvella pitää lapioida lunta)</a:t>
            </a:r>
            <a:endParaRPr lang="fi-FI" dirty="0">
              <a:cs typeface="Calibri"/>
            </a:endParaRPr>
          </a:p>
          <a:p>
            <a:pPr lvl="1">
              <a:lnSpc>
                <a:spcPct val="110000"/>
              </a:lnSpc>
            </a:pPr>
            <a:r>
              <a:rPr lang="fi-FI" dirty="0"/>
              <a:t>(turvallisuus)suunnittelun viemä aika</a:t>
            </a:r>
            <a:endParaRPr lang="fi-FI" dirty="0">
              <a:cs typeface="Calibri" panose="020F0502020204030204"/>
            </a:endParaRPr>
          </a:p>
          <a:p>
            <a:pPr lvl="1">
              <a:lnSpc>
                <a:spcPct val="110000"/>
              </a:lnSpc>
            </a:pPr>
            <a:r>
              <a:rPr lang="fi-FI" dirty="0"/>
              <a:t>avustavien töiden vaatima aika (esim. telineiden pystytys ja purku, kaiteiden rakentaminen, pölyntorjunnan järjestäminen, haalaus, jätehuolto...)</a:t>
            </a:r>
            <a:endParaRPr lang="fi-FI" dirty="0">
              <a:cs typeface="Calibri" panose="020F0502020204030204"/>
            </a:endParaRPr>
          </a:p>
          <a:p>
            <a:pPr lvl="1">
              <a:lnSpc>
                <a:spcPct val="110000"/>
              </a:lnSpc>
            </a:pPr>
            <a:r>
              <a:rPr lang="fi-FI" dirty="0"/>
              <a:t>siivoaminen</a:t>
            </a:r>
            <a:endParaRPr lang="fi-FI" dirty="0">
              <a:cs typeface="Calibri" panose="020F0502020204030204"/>
            </a:endParaRPr>
          </a:p>
          <a:p>
            <a:pPr lvl="1">
              <a:lnSpc>
                <a:spcPct val="110000"/>
              </a:lnSpc>
            </a:pPr>
            <a:r>
              <a:rPr lang="fi-FI" dirty="0"/>
              <a:t>materiaalitoimitusten vaatima aika</a:t>
            </a:r>
            <a:endParaRPr lang="fi-FI" dirty="0">
              <a:cs typeface="Calibri" panose="020F0502020204030204"/>
            </a:endParaRPr>
          </a:p>
          <a:p>
            <a:pPr lvl="1">
              <a:lnSpc>
                <a:spcPct val="110000"/>
              </a:lnSpc>
            </a:pPr>
            <a:r>
              <a:rPr lang="fi-FI" dirty="0"/>
              <a:t>työjärjestys ja töiden yhteensovittaminen</a:t>
            </a:r>
            <a:endParaRPr lang="fi-FI" dirty="0">
              <a:cs typeface="Calibri"/>
            </a:endParaRPr>
          </a:p>
          <a:p>
            <a:pPr lvl="1">
              <a:lnSpc>
                <a:spcPct val="110000"/>
              </a:lnSpc>
            </a:pPr>
            <a:r>
              <a:rPr lang="fi-FI" dirty="0"/>
              <a:t>jne.</a:t>
            </a:r>
            <a:endParaRPr lang="fi-FI" dirty="0">
              <a:cs typeface="Calibri" panose="020F0502020204030204"/>
            </a:endParaRP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D1B09D1-FB3C-5F43-92B1-9DDCE06488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6075401"/>
            <a:ext cx="10515600" cy="549664"/>
          </a:xfrm>
        </p:spPr>
        <p:txBody>
          <a:bodyPr>
            <a:noAutofit/>
          </a:bodyPr>
          <a:lstStyle/>
          <a:p>
            <a:pPr marL="457200" lvl="1" indent="0" algn="ctr">
              <a:buNone/>
            </a:pPr>
            <a:r>
              <a:rPr lang="fi-FI" b="1" dirty="0"/>
              <a:t>Kiire tarkoittaa, että aikataulusuunnittelu on epäonnistunut</a:t>
            </a:r>
          </a:p>
        </p:txBody>
      </p:sp>
    </p:spTree>
    <p:extLst>
      <p:ext uri="{BB962C8B-B14F-4D97-AF65-F5344CB8AC3E}">
        <p14:creationId xmlns:p14="http://schemas.microsoft.com/office/powerpoint/2010/main" val="2528468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3A543CA-CD9A-264C-B795-3A2856205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Aikataulutus ja töiden yhteensovittaminen</a:t>
            </a:r>
            <a:endParaRPr lang="fi-FI" b="1" dirty="0">
              <a:cs typeface="Calibri Light"/>
            </a:endParaRP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5EC3E481-2CA9-5342-A5C9-BC56F0F30B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626726"/>
            <a:ext cx="10722126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fi-FI" dirty="0"/>
              <a:t>Aikataulutus on turvallisuussuunnittelukokonaisuuden olennainen osa</a:t>
            </a:r>
            <a:endParaRPr lang="fi-FI"/>
          </a:p>
          <a:p>
            <a:pPr lvl="1">
              <a:lnSpc>
                <a:spcPct val="100000"/>
              </a:lnSpc>
            </a:pPr>
            <a:r>
              <a:rPr lang="fi-FI" dirty="0"/>
              <a:t>suunnitelmien on oltava valmiit hyvissä ajoin ennen töiden aloittamista</a:t>
            </a:r>
            <a:endParaRPr lang="fi-FI" dirty="0"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r>
              <a:rPr lang="fi-FI" dirty="0"/>
              <a:t>Hankeaikataulu koostuu pienemmistä osista: aikataulusuunnittelussa sovitetaan osat siten, että kaikki ehditään tekemään ilman kiirettä</a:t>
            </a:r>
            <a:endParaRPr lang="fi-FI" dirty="0">
              <a:cs typeface="Calibri" panose="020F0502020204030204"/>
            </a:endParaRPr>
          </a:p>
          <a:p>
            <a:pPr lvl="1">
              <a:lnSpc>
                <a:spcPct val="100000"/>
              </a:lnSpc>
            </a:pPr>
            <a:r>
              <a:rPr lang="fi-FI" dirty="0"/>
              <a:t>Suunnitteluaikataulu</a:t>
            </a:r>
            <a:endParaRPr lang="fi-FI" dirty="0">
              <a:cs typeface="Calibri" panose="020F0502020204030204"/>
            </a:endParaRPr>
          </a:p>
          <a:p>
            <a:pPr lvl="1">
              <a:lnSpc>
                <a:spcPct val="100000"/>
              </a:lnSpc>
            </a:pPr>
            <a:r>
              <a:rPr lang="fi-FI" dirty="0"/>
              <a:t>Hankinta-aikataulu</a:t>
            </a:r>
            <a:endParaRPr lang="fi-FI" dirty="0">
              <a:cs typeface="Calibri" panose="020F0502020204030204"/>
            </a:endParaRPr>
          </a:p>
          <a:p>
            <a:pPr lvl="1">
              <a:lnSpc>
                <a:spcPct val="100000"/>
              </a:lnSpc>
            </a:pPr>
            <a:r>
              <a:rPr lang="fi-FI" dirty="0"/>
              <a:t>Tarjous-/sopimusaikataulu</a:t>
            </a:r>
            <a:endParaRPr lang="fi-FI" dirty="0">
              <a:cs typeface="Calibri" panose="020F0502020204030204"/>
            </a:endParaRPr>
          </a:p>
          <a:p>
            <a:pPr lvl="1">
              <a:lnSpc>
                <a:spcPct val="100000"/>
              </a:lnSpc>
            </a:pPr>
            <a:r>
              <a:rPr lang="fi-FI" dirty="0"/>
              <a:t>Toteuttajan yleisaikataulu </a:t>
            </a:r>
            <a:endParaRPr lang="fi-FI" dirty="0">
              <a:cs typeface="Calibri" panose="020F0502020204030204"/>
            </a:endParaRPr>
          </a:p>
          <a:p>
            <a:pPr lvl="1">
              <a:lnSpc>
                <a:spcPct val="100000"/>
              </a:lnSpc>
            </a:pPr>
            <a:r>
              <a:rPr lang="fi-FI" dirty="0"/>
              <a:t>Rakentamisvaiheaikataulu</a:t>
            </a:r>
            <a:endParaRPr lang="fi-FI" dirty="0">
              <a:cs typeface="Calibri" panose="020F0502020204030204"/>
            </a:endParaRPr>
          </a:p>
          <a:p>
            <a:pPr lvl="1">
              <a:lnSpc>
                <a:spcPct val="100000"/>
              </a:lnSpc>
            </a:pPr>
            <a:r>
              <a:rPr lang="fi-FI" dirty="0"/>
              <a:t>Viikkoaikataulu</a:t>
            </a:r>
            <a:endParaRPr lang="fi-FI" dirty="0">
              <a:cs typeface="Calibri" panose="020F0502020204030204"/>
            </a:endParaRPr>
          </a:p>
        </p:txBody>
      </p:sp>
      <p:pic>
        <p:nvPicPr>
          <p:cNvPr id="14" name="Sisällön paikkamerkki 13">
            <a:extLst>
              <a:ext uri="{FF2B5EF4-FFF2-40B4-BE49-F238E27FC236}">
                <a16:creationId xmlns:a16="http://schemas.microsoft.com/office/drawing/2014/main" id="{EE9B8699-4F47-A746-B4B7-0D6623E56AD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33196" y="3699711"/>
            <a:ext cx="6120348" cy="2179732"/>
          </a:xfrm>
          <a:ln>
            <a:solidFill>
              <a:schemeClr val="tx1"/>
            </a:solidFill>
          </a:ln>
        </p:spPr>
      </p:pic>
      <p:sp>
        <p:nvSpPr>
          <p:cNvPr id="15" name="Tekstiruutu 14">
            <a:extLst>
              <a:ext uri="{FF2B5EF4-FFF2-40B4-BE49-F238E27FC236}">
                <a16:creationId xmlns:a16="http://schemas.microsoft.com/office/drawing/2014/main" id="{050FB84A-634F-3D4B-9D34-2F46E8498E25}"/>
              </a:ext>
            </a:extLst>
          </p:cNvPr>
          <p:cNvSpPr txBox="1"/>
          <p:nvPr/>
        </p:nvSpPr>
        <p:spPr>
          <a:xfrm>
            <a:off x="5149752" y="6025910"/>
            <a:ext cx="286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dirty="0"/>
              <a:t>Karkea hanke-/yleisaikataulu</a:t>
            </a:r>
          </a:p>
        </p:txBody>
      </p:sp>
    </p:spTree>
    <p:extLst>
      <p:ext uri="{BB962C8B-B14F-4D97-AF65-F5344CB8AC3E}">
        <p14:creationId xmlns:p14="http://schemas.microsoft.com/office/powerpoint/2010/main" val="649603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ACCCAB5-5FD5-9D4A-A1FE-4E8E7F841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Aikataulusuunnittelu</a:t>
            </a:r>
            <a:endParaRPr lang="fi-FI" b="1" dirty="0">
              <a:cs typeface="Calibri Light"/>
            </a:endParaRP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CE24AEB3-FE37-304E-83C1-F3BEDC6BB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199" y="1521996"/>
            <a:ext cx="10184477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i-FI" b="1" dirty="0"/>
              <a:t>Työturvallisuuden kannalta kriittisiä asioita</a:t>
            </a:r>
            <a:endParaRPr lang="fi-FI"/>
          </a:p>
          <a:p>
            <a:pPr>
              <a:lnSpc>
                <a:spcPct val="100000"/>
              </a:lnSpc>
            </a:pPr>
            <a:r>
              <a:rPr lang="fi-FI" dirty="0"/>
              <a:t>Töiden yhteensovittaminen (esim. nostojen aikana noston vaara-alueella ei työskentelyä)</a:t>
            </a:r>
            <a:endParaRPr lang="fi-FI" dirty="0"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r>
              <a:rPr lang="fi-FI" dirty="0"/>
              <a:t>Työjärjestys mahdollistaa turvallisen tekemisen (esim. isot IV-hormit laitetaan paikalleen vasta, kun niiden yläpuoliset työt on tehty)</a:t>
            </a:r>
            <a:endParaRPr lang="fi-FI" dirty="0"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r>
              <a:rPr lang="fi-FI" dirty="0"/>
              <a:t>Turvallisuussuunnittelulle ja suunnitelmien toteuttamiselle on riittävästi aikaa</a:t>
            </a:r>
            <a:endParaRPr lang="fi-FI" dirty="0"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r>
              <a:rPr lang="fi-FI" dirty="0"/>
              <a:t>Työssä on puskuriaikoja aikataulun tasaukseen (kiireen eliminointi)</a:t>
            </a:r>
            <a:endParaRPr lang="fi-FI" dirty="0"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endParaRPr lang="fi-FI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56808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23AD27E-DFF1-CD43-9E4D-735912341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/>
              <a:t>Turvallisuussuunnittelu</a:t>
            </a:r>
            <a:endParaRPr lang="fi-FI" b="1" dirty="0">
              <a:cs typeface="Calibri Ligh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9200D0E-24B8-2049-A8C3-A0C6886BA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i-FI" b="1" dirty="0"/>
              <a:t>Turvallisuussuunnitelmat laaditaan sillä tarkkuudella, että työt on mahdollista tehdä niiden mukaan</a:t>
            </a:r>
            <a:endParaRPr lang="fi-FI" dirty="0"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r>
              <a:rPr lang="fi-FI" dirty="0"/>
              <a:t>Suunnitelmissa on otettava huomioon lainsäädäntö ja tilaajan vaatimukset</a:t>
            </a:r>
            <a:endParaRPr lang="fi-FI" dirty="0">
              <a:cs typeface="Calibri" panose="020F0502020204030204"/>
            </a:endParaRPr>
          </a:p>
          <a:p>
            <a:pPr lvl="1">
              <a:lnSpc>
                <a:spcPct val="100000"/>
              </a:lnSpc>
            </a:pPr>
            <a:r>
              <a:rPr lang="fi-FI" dirty="0"/>
              <a:t>VA 205/2009 10 ja 11§ esitetyt asiat</a:t>
            </a:r>
            <a:endParaRPr lang="fi-FI" dirty="0">
              <a:cs typeface="Calibri" panose="020F0502020204030204"/>
            </a:endParaRPr>
          </a:p>
          <a:p>
            <a:pPr lvl="1">
              <a:lnSpc>
                <a:spcPct val="100000"/>
              </a:lnSpc>
            </a:pPr>
            <a:r>
              <a:rPr lang="fi-FI" dirty="0"/>
              <a:t>rakennuttajan turvallisuusasiakirjassa esittämät vaatimukset (mm. VA 205/2009, Liite 2)</a:t>
            </a:r>
            <a:endParaRPr lang="fi-FI" dirty="0"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r>
              <a:rPr lang="fi-FI" dirty="0"/>
              <a:t>Myös työmaan riskinarviointi vaikuttaa turvallisuussuunnitelmien sisältöön</a:t>
            </a:r>
            <a:endParaRPr lang="fi-FI" dirty="0"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endParaRPr lang="fi-FI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24257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23AD27E-DFF1-CD43-9E4D-735912341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/>
              <a:t>Turvallisuussuunnittelu työmaalla </a:t>
            </a:r>
            <a:br>
              <a:rPr lang="fi-FI" b="1" dirty="0"/>
            </a:br>
            <a:r>
              <a:rPr lang="fi-FI" b="1" dirty="0"/>
              <a:t>VA 205/2009 10§, 4. mom.</a:t>
            </a:r>
            <a:endParaRPr lang="fi-FI" b="1" dirty="0">
              <a:cs typeface="Calibri Ligh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9200D0E-24B8-2049-A8C3-A0C6886BAD4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i-FI" sz="1600" dirty="0"/>
              <a:t>Kiinnitettävä erityistä huomioita </a:t>
            </a:r>
            <a:r>
              <a:rPr lang="fi-FI" sz="1600" u="sng" dirty="0"/>
              <a:t>vähintään</a:t>
            </a:r>
            <a:r>
              <a:rPr lang="fi-FI" sz="1600" dirty="0"/>
              <a:t> seuraaviin:</a:t>
            </a:r>
            <a:endParaRPr lang="fi-FI"/>
          </a:p>
          <a:p>
            <a:pPr marL="314325" indent="-314325">
              <a:lnSpc>
                <a:spcPct val="100000"/>
              </a:lnSpc>
              <a:buFont typeface="+mj-lt"/>
              <a:buAutoNum type="arabicParenR"/>
            </a:pPr>
            <a:r>
              <a:rPr lang="fi-FI" sz="1600" dirty="0"/>
              <a:t>työmaan järjestelyt sekä hyvän järjestyksen ylläpito työpisteissä ja materiaalien käsittelyssä eri rakennusvaiheissa;</a:t>
            </a:r>
            <a:endParaRPr lang="fi-FI" sz="1600">
              <a:cs typeface="Calibri"/>
            </a:endParaRPr>
          </a:p>
          <a:p>
            <a:pPr marL="314325" indent="-314325">
              <a:lnSpc>
                <a:spcPct val="100000"/>
              </a:lnSpc>
              <a:buFont typeface="+mj-lt"/>
              <a:buAutoNum type="arabicParenR"/>
            </a:pPr>
            <a:r>
              <a:rPr lang="fi-FI" sz="1600" dirty="0"/>
              <a:t>räjäytys-, louhinta- ja kaivuutyöt;</a:t>
            </a:r>
            <a:endParaRPr lang="fi-FI" sz="1600" dirty="0">
              <a:cs typeface="Calibri" panose="020F0502020204030204"/>
            </a:endParaRPr>
          </a:p>
          <a:p>
            <a:pPr marL="314325" indent="-314325">
              <a:lnSpc>
                <a:spcPct val="100000"/>
              </a:lnSpc>
              <a:buFont typeface="+mj-lt"/>
              <a:buAutoNum type="arabicParenR"/>
            </a:pPr>
            <a:r>
              <a:rPr lang="fi-FI" sz="1600" dirty="0"/>
              <a:t>maapohjan kantavuus ja kaivantojen tuenta;</a:t>
            </a:r>
            <a:endParaRPr lang="fi-FI" sz="1600" dirty="0">
              <a:cs typeface="Calibri" panose="020F0502020204030204"/>
            </a:endParaRPr>
          </a:p>
          <a:p>
            <a:pPr marL="314325" indent="-314325">
              <a:lnSpc>
                <a:spcPct val="100000"/>
              </a:lnSpc>
              <a:buFont typeface="+mj-lt"/>
              <a:buAutoNum type="arabicParenR"/>
            </a:pPr>
            <a:r>
              <a:rPr lang="fi-FI" sz="1600" dirty="0"/>
              <a:t>rakennustyön aikainen sähköistys ja valaistus;</a:t>
            </a:r>
            <a:endParaRPr lang="fi-FI" sz="1600" dirty="0">
              <a:cs typeface="Calibri" panose="020F0502020204030204"/>
            </a:endParaRPr>
          </a:p>
          <a:p>
            <a:pPr marL="314325" indent="-314325">
              <a:lnSpc>
                <a:spcPct val="100000"/>
              </a:lnSpc>
              <a:buFont typeface="+mj-lt"/>
              <a:buAutoNum type="arabicParenR"/>
            </a:pPr>
            <a:r>
              <a:rPr lang="fi-FI" sz="1600" dirty="0"/>
              <a:t>työmenetelmät;</a:t>
            </a:r>
            <a:endParaRPr lang="fi-FI" sz="1600" dirty="0">
              <a:cs typeface="Calibri" panose="020F0502020204030204"/>
            </a:endParaRPr>
          </a:p>
          <a:p>
            <a:pPr marL="314325" indent="-314325">
              <a:lnSpc>
                <a:spcPct val="100000"/>
              </a:lnSpc>
              <a:buFont typeface="+mj-lt"/>
              <a:buAutoNum type="arabicParenR"/>
            </a:pPr>
            <a:r>
              <a:rPr lang="fi-FI" sz="1600" dirty="0"/>
              <a:t>koneiden ja laitteiden käyttö;</a:t>
            </a:r>
            <a:endParaRPr lang="fi-FI" sz="1600" dirty="0">
              <a:cs typeface="Calibri" panose="020F0502020204030204"/>
            </a:endParaRPr>
          </a:p>
          <a:p>
            <a:pPr marL="314325" indent="-314325">
              <a:lnSpc>
                <a:spcPct val="100000"/>
              </a:lnSpc>
              <a:buFont typeface="+mj-lt"/>
              <a:buAutoNum type="arabicParenR"/>
            </a:pPr>
            <a:r>
              <a:rPr lang="fi-FI" sz="1600" dirty="0"/>
              <a:t>nostotyöt ja siirrot;</a:t>
            </a:r>
            <a:endParaRPr lang="fi-FI" sz="1600" dirty="0">
              <a:cs typeface="Calibri" panose="020F0502020204030204"/>
            </a:endParaRPr>
          </a:p>
          <a:p>
            <a:pPr marL="314325" indent="-314325">
              <a:lnSpc>
                <a:spcPct val="100000"/>
              </a:lnSpc>
              <a:buFont typeface="+mj-lt"/>
              <a:buAutoNum type="arabicParenR"/>
            </a:pPr>
            <a:r>
              <a:rPr lang="fi-FI" sz="1600" dirty="0"/>
              <a:t>putoamissuojauksen toteuttaminen;</a:t>
            </a:r>
            <a:endParaRPr lang="fi-FI" sz="1600" dirty="0">
              <a:cs typeface="Calibri" panose="020F0502020204030204"/>
            </a:endParaRPr>
          </a:p>
          <a:p>
            <a:pPr marL="314325" indent="-314325">
              <a:lnSpc>
                <a:spcPct val="100000"/>
              </a:lnSpc>
              <a:buFont typeface="+mj-lt"/>
              <a:buAutoNum type="arabicParenR"/>
            </a:pPr>
            <a:r>
              <a:rPr lang="fi-FI" sz="1600" dirty="0"/>
              <a:t>työ- ja tukitelinetyö;</a:t>
            </a:r>
            <a:endParaRPr lang="fi-FI" sz="1600" dirty="0">
              <a:cs typeface="Calibri" panose="020F0502020204030204"/>
            </a:endParaRPr>
          </a:p>
          <a:p>
            <a:pPr marL="314325" indent="-314325">
              <a:lnSpc>
                <a:spcPct val="100000"/>
              </a:lnSpc>
              <a:buFont typeface="+mj-lt"/>
              <a:buAutoNum type="arabicParenR"/>
            </a:pPr>
            <a:r>
              <a:rPr lang="fi-FI" sz="1600" dirty="0"/>
              <a:t>elementtien, muottien ja muiden suurten rakenteiden varastointi, nostot ja asennus;</a:t>
            </a:r>
            <a:endParaRPr lang="fi-FI" sz="1600" dirty="0">
              <a:cs typeface="Calibri" panose="020F0502020204030204"/>
            </a:endParaRP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6664F684-6DB8-574F-AB7E-DA2E01616E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1991" y="2568003"/>
            <a:ext cx="5181600" cy="398996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410845" indent="-410845">
              <a:lnSpc>
                <a:spcPct val="100000"/>
              </a:lnSpc>
              <a:buFont typeface="+mj-lt"/>
              <a:buAutoNum type="arabicParenR" startAt="11"/>
            </a:pPr>
            <a:r>
              <a:rPr lang="fi-FI" sz="1600" dirty="0"/>
              <a:t>pölyn vähentäminen ja sen leviämisen estäminen;</a:t>
            </a:r>
            <a:endParaRPr lang="fi-FI"/>
          </a:p>
          <a:p>
            <a:pPr marL="410845" indent="-410845">
              <a:lnSpc>
                <a:spcPct val="100000"/>
              </a:lnSpc>
              <a:buFont typeface="+mj-lt"/>
              <a:buAutoNum type="arabicParenR" startAt="11"/>
            </a:pPr>
            <a:r>
              <a:rPr lang="fi-FI" sz="1600" dirty="0"/>
              <a:t>työhygieenisten mittausten menettelyt;</a:t>
            </a:r>
            <a:endParaRPr lang="fi-FI" sz="1600" dirty="0">
              <a:cs typeface="Calibri" panose="020F0502020204030204"/>
            </a:endParaRPr>
          </a:p>
          <a:p>
            <a:pPr marL="410845" indent="-410845">
              <a:lnSpc>
                <a:spcPct val="100000"/>
              </a:lnSpc>
              <a:buFont typeface="+mj-lt"/>
              <a:buAutoNum type="arabicParenR" startAt="11"/>
            </a:pPr>
            <a:r>
              <a:rPr lang="fi-FI" sz="1600" dirty="0"/>
              <a:t>purkutyö;</a:t>
            </a:r>
            <a:endParaRPr lang="fi-FI" sz="1600" dirty="0">
              <a:cs typeface="Calibri" panose="020F0502020204030204"/>
            </a:endParaRPr>
          </a:p>
          <a:p>
            <a:pPr marL="410845" indent="-410845">
              <a:lnSpc>
                <a:spcPct val="100000"/>
              </a:lnSpc>
              <a:buFont typeface="+mj-lt"/>
              <a:buAutoNum type="arabicParenR" startAt="11"/>
            </a:pPr>
            <a:r>
              <a:rPr lang="fi-FI" sz="1600" dirty="0"/>
              <a:t>eri töiden ja työvaiheiden tosiasiallinen ajoitus ja kesto sekä niiden yhteensovittamisen järjestäminen rakennustöiden edistymisen mukaan;</a:t>
            </a:r>
            <a:endParaRPr lang="fi-FI" sz="1600" dirty="0">
              <a:cs typeface="Calibri" panose="020F0502020204030204"/>
            </a:endParaRPr>
          </a:p>
          <a:p>
            <a:pPr marL="410845" indent="-410845">
              <a:lnSpc>
                <a:spcPct val="100000"/>
              </a:lnSpc>
              <a:buFont typeface="+mj-lt"/>
              <a:buAutoNum type="arabicParenR" startAt="11"/>
            </a:pPr>
            <a:r>
              <a:rPr lang="fi-FI" sz="1600" dirty="0"/>
              <a:t>eri töiden ja työvaiheiden yhteensovittaminen rakennustyömaalla tai rakennustyön vaikutuspiirissä toteutettavan teollisen toiminnan, muiden vastaavien työtoimintojen ja yleisen liikenteen kanssa;</a:t>
            </a:r>
            <a:endParaRPr lang="fi-FI" sz="1600" dirty="0">
              <a:cs typeface="Calibri" panose="020F0502020204030204"/>
            </a:endParaRPr>
          </a:p>
          <a:p>
            <a:pPr marL="410845" indent="-410845">
              <a:lnSpc>
                <a:spcPct val="100000"/>
              </a:lnSpc>
              <a:buFont typeface="+mj-lt"/>
              <a:buAutoNum type="arabicParenR" startAt="11"/>
            </a:pPr>
            <a:r>
              <a:rPr lang="fi-FI" sz="1600" dirty="0"/>
              <a:t>vaaraa aiheuttavat putkistot ja sähkökaapelit;</a:t>
            </a:r>
            <a:endParaRPr lang="fi-FI" sz="1600" dirty="0">
              <a:cs typeface="Calibri" panose="020F0502020204030204"/>
            </a:endParaRPr>
          </a:p>
          <a:p>
            <a:pPr marL="410845" indent="-410845">
              <a:lnSpc>
                <a:spcPct val="100000"/>
              </a:lnSpc>
              <a:buFont typeface="+mj-lt"/>
              <a:buAutoNum type="arabicParenR" startAt="11"/>
            </a:pPr>
            <a:r>
              <a:rPr lang="fi-FI" sz="1600" dirty="0"/>
              <a:t>henkilönsuojainten käyttötarpeet ja -ajankohdat; sekä</a:t>
            </a:r>
            <a:endParaRPr lang="fi-FI" sz="1600" dirty="0">
              <a:cs typeface="Calibri" panose="020F0502020204030204"/>
            </a:endParaRPr>
          </a:p>
          <a:p>
            <a:pPr marL="410845" indent="-410845">
              <a:lnSpc>
                <a:spcPct val="100000"/>
              </a:lnSpc>
              <a:buFont typeface="+mj-lt"/>
              <a:buAutoNum type="arabicParenR" startAt="11"/>
            </a:pPr>
            <a:r>
              <a:rPr lang="fi-FI" sz="1600" dirty="0"/>
              <a:t>toiminta tapaturmissa ja onnettomuustilanteissa.</a:t>
            </a:r>
            <a:endParaRPr lang="fi-FI" sz="1600" dirty="0">
              <a:cs typeface="Calibri" panose="020F0502020204030204"/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79D70088-10FA-844C-9366-0A88A94733E7}"/>
              </a:ext>
            </a:extLst>
          </p:cNvPr>
          <p:cNvSpPr txBox="1"/>
          <p:nvPr/>
        </p:nvSpPr>
        <p:spPr>
          <a:xfrm>
            <a:off x="7192934" y="1405531"/>
            <a:ext cx="4652520" cy="830997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1600" b="1" dirty="0"/>
              <a:t>1. mom.</a:t>
            </a:r>
            <a:r>
              <a:rPr lang="fi-FI" sz="1600" dirty="0"/>
              <a:t> ”Päätoteuttajan on esitettävä rakennuttajalle tässä pykälässä tarkoitetut rakennustöiden työturvallisuutta koskevat suunnitelmat.”</a:t>
            </a:r>
          </a:p>
        </p:txBody>
      </p:sp>
    </p:spTree>
    <p:extLst>
      <p:ext uri="{BB962C8B-B14F-4D97-AF65-F5344CB8AC3E}">
        <p14:creationId xmlns:p14="http://schemas.microsoft.com/office/powerpoint/2010/main" val="346553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23AD27E-DFF1-CD43-9E4D-735912341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/>
              <a:t>Työmaan turvallisuussuunnitelmat</a:t>
            </a:r>
            <a:endParaRPr lang="fi-FI" b="1" dirty="0">
              <a:cs typeface="Calibri Ligh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9200D0E-24B8-2049-A8C3-A0C6886BAD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00714"/>
            <a:ext cx="10794660" cy="4966093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fi-FI" dirty="0"/>
              <a:t>Suunnitelmien pitää olla niin yksityiskohtaiset ja selkeät, että tekijä pystyy ne toteuttamaan sekä varaamaan jo ennalta tarvittavat työkalut, tarvikkeet, henkilönsuojaimet jne.</a:t>
            </a:r>
            <a:endParaRPr lang="fi-FI"/>
          </a:p>
          <a:p>
            <a:pPr>
              <a:lnSpc>
                <a:spcPct val="110000"/>
              </a:lnSpc>
            </a:pPr>
            <a:r>
              <a:rPr lang="fi-FI" dirty="0"/>
              <a:t>Esimerkiksi:</a:t>
            </a:r>
            <a:endParaRPr lang="fi-FI" dirty="0">
              <a:cs typeface="Calibri"/>
            </a:endParaRPr>
          </a:p>
          <a:p>
            <a:pPr marL="542925" lvl="1" indent="-263525">
              <a:lnSpc>
                <a:spcPct val="110000"/>
              </a:lnSpc>
            </a:pPr>
            <a:r>
              <a:rPr lang="fi-FI" b="1" dirty="0">
                <a:solidFill>
                  <a:srgbClr val="FF0000"/>
                </a:solidFill>
              </a:rPr>
              <a:t>EI:</a:t>
            </a:r>
            <a:r>
              <a:rPr lang="fi-FI" b="1" dirty="0"/>
              <a:t> </a:t>
            </a:r>
            <a:r>
              <a:rPr lang="fi-FI" dirty="0"/>
              <a:t>"laitetaan asianmukaiset kaiteet" (kuka päättää mikä on ’asianmukainen’? Tekijä?)</a:t>
            </a:r>
            <a:endParaRPr lang="fi-FI" dirty="0">
              <a:cs typeface="Calibri"/>
            </a:endParaRPr>
          </a:p>
          <a:p>
            <a:pPr marL="542925" lvl="1" indent="-263525">
              <a:lnSpc>
                <a:spcPct val="110000"/>
              </a:lnSpc>
            </a:pPr>
            <a:r>
              <a:rPr lang="fi-FI" b="1" dirty="0">
                <a:solidFill>
                  <a:srgbClr val="00B050"/>
                </a:solidFill>
              </a:rPr>
              <a:t>KYLLÄ:</a:t>
            </a:r>
            <a:r>
              <a:rPr lang="fi-FI" b="1" dirty="0"/>
              <a:t> "</a:t>
            </a:r>
            <a:r>
              <a:rPr lang="fi-FI" dirty="0"/>
              <a:t>piirroksessa esitettyyn paikkaan ’vuokraamoluettelon’ kaidetolppa ’XYZ’, kaiteen jänneväli </a:t>
            </a:r>
            <a:r>
              <a:rPr lang="fi-FI" dirty="0" err="1"/>
              <a:t>max</a:t>
            </a:r>
            <a:r>
              <a:rPr lang="fi-FI" dirty="0"/>
              <a:t>. 2,4 m. Käsi- ja välijohteet täyssärmäinen 50x100, jalkalista täyssärmäinen 25x100. Kaidepäätyjen raot </a:t>
            </a:r>
            <a:r>
              <a:rPr lang="fi-FI" dirty="0" err="1"/>
              <a:t>max</a:t>
            </a:r>
            <a:r>
              <a:rPr lang="fi-FI" dirty="0"/>
              <a:t>. 15 cm, jalkalistoissa </a:t>
            </a:r>
            <a:r>
              <a:rPr lang="fi-FI" dirty="0" err="1"/>
              <a:t>max</a:t>
            </a:r>
            <a:r>
              <a:rPr lang="fi-FI" dirty="0"/>
              <a:t>. 3 cm. Kaiteen käsijohteen yläreuna 1,1 m, välijohteen yläreuna 60 cm"</a:t>
            </a:r>
            <a:endParaRPr lang="fi-FI" dirty="0">
              <a:cs typeface="Calibri"/>
            </a:endParaRPr>
          </a:p>
          <a:p>
            <a:pPr marL="857250" lvl="2" indent="-263525">
              <a:lnSpc>
                <a:spcPct val="110000"/>
              </a:lnSpc>
            </a:pPr>
            <a:r>
              <a:rPr lang="fi-FI" dirty="0"/>
              <a:t>näillä mitoilla saadaan riittävät varmuusvarat tekemiseen:</a:t>
            </a:r>
            <a:br>
              <a:rPr lang="fi-FI" dirty="0"/>
            </a:br>
            <a:r>
              <a:rPr lang="fi-FI" dirty="0"/>
              <a:t>- päätyjen raot </a:t>
            </a:r>
            <a:r>
              <a:rPr lang="fi-FI" err="1"/>
              <a:t>max</a:t>
            </a:r>
            <a:r>
              <a:rPr lang="fi-FI" dirty="0"/>
              <a:t>. 25 cm (tässä vara 10 cm, jalkalistassa otettu huomioon pienten tavaroiden putoaminen)</a:t>
            </a:r>
            <a:br>
              <a:rPr lang="fi-FI" dirty="0"/>
            </a:br>
            <a:r>
              <a:rPr lang="fi-FI" dirty="0"/>
              <a:t>- kaiteen korkeus alhaalta: jalkalista &lt;väli 40cm, saa olla </a:t>
            </a:r>
            <a:r>
              <a:rPr lang="fi-FI" err="1"/>
              <a:t>max</a:t>
            </a:r>
            <a:r>
              <a:rPr lang="fi-FI" dirty="0"/>
              <a:t>. 50 cm&gt; välijohde &lt;väli 40cm&gt; käsijohde (minimikorkeus 1 m, nyt varmuusetäisyys 10 cm)</a:t>
            </a:r>
            <a:endParaRPr lang="fi-FI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883680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A3F6FD161635FE4BA274447770F33F92" ma:contentTypeVersion="13" ma:contentTypeDescription="Luo uusi asiakirja." ma:contentTypeScope="" ma:versionID="d636abe56c51b4129b1c070f6015851d">
  <xsd:schema xmlns:xsd="http://www.w3.org/2001/XMLSchema" xmlns:xs="http://www.w3.org/2001/XMLSchema" xmlns:p="http://schemas.microsoft.com/office/2006/metadata/properties" xmlns:ns2="3af19f82-bc65-4e45-a47c-deabbcd5f2bd" xmlns:ns3="d7782952-83ee-4b7f-b36b-e03bcc39e872" targetNamespace="http://schemas.microsoft.com/office/2006/metadata/properties" ma:root="true" ma:fieldsID="e8c00c77424e4713a04fcbc32fa06d0f" ns2:_="" ns3:_="">
    <xsd:import namespace="3af19f82-bc65-4e45-a47c-deabbcd5f2bd"/>
    <xsd:import namespace="d7782952-83ee-4b7f-b36b-e03bcc39e87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f19f82-bc65-4e45-a47c-deabbcd5f2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782952-83ee-4b7f-b36b-e03bcc39e87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F85C119-8B81-435A-B9E7-BC1541BA6D24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  <ds:schemaRef ds:uri="http://schemas.openxmlformats.org/package/2006/metadata/core-properties"/>
    <ds:schemaRef ds:uri="d7782952-83ee-4b7f-b36b-e03bcc39e872"/>
    <ds:schemaRef ds:uri="3af19f82-bc65-4e45-a47c-deabbcd5f2bd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98B6044-B17A-4979-B3B0-35DC8B60B93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C1B32A5-A076-4E67-8C5B-BF6474D3F8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f19f82-bc65-4e45-a47c-deabbcd5f2bd"/>
    <ds:schemaRef ds:uri="d7782952-83ee-4b7f-b36b-e03bcc39e8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1744</Words>
  <Application>Microsoft Office PowerPoint</Application>
  <PresentationFormat>Laajakuva</PresentationFormat>
  <Paragraphs>192</Paragraphs>
  <Slides>17</Slides>
  <Notes>16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18" baseType="lpstr">
      <vt:lpstr>Office-teema</vt:lpstr>
      <vt:lpstr>Työturvallisuus rakennusalalla</vt:lpstr>
      <vt:lpstr>16. Turvallisuussuunnittelu 1</vt:lpstr>
      <vt:lpstr>Turvallisuussuunnittelu</vt:lpstr>
      <vt:lpstr>Aikataulusuunnittelu</vt:lpstr>
      <vt:lpstr>Aikataulutus ja töiden yhteensovittaminen</vt:lpstr>
      <vt:lpstr>Aikataulusuunnittelu</vt:lpstr>
      <vt:lpstr>Turvallisuussuunnittelu</vt:lpstr>
      <vt:lpstr>Turvallisuussuunnittelu työmaalla  VA 205/2009 10§, 4. mom.</vt:lpstr>
      <vt:lpstr>Työmaan turvallisuussuunnitelmat</vt:lpstr>
      <vt:lpstr>Työmaan aluesuunnitelma</vt:lpstr>
      <vt:lpstr>Työmaan aluesuunnitelma  VA 205/2009 11§, 3. mom.</vt:lpstr>
      <vt:lpstr>Työmaan aluesuunnitelma</vt:lpstr>
      <vt:lpstr>Työmaan aluesuunnitelma</vt:lpstr>
      <vt:lpstr>Työmaan aluesuunnitelma</vt:lpstr>
      <vt:lpstr>Aluesuunnitelmaesimerkki</vt:lpstr>
      <vt:lpstr>Kuvia työmaiden piha-alueilta</vt:lpstr>
      <vt:lpstr>Tehtävä: aluesuunnitelman laatiminen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Työturvallisuus rakennusalalla</dc:title>
  <dc:creator>Tom Johnsson</dc:creator>
  <cp:lastModifiedBy>Tom Johnsson</cp:lastModifiedBy>
  <cp:revision>131</cp:revision>
  <dcterms:created xsi:type="dcterms:W3CDTF">2022-01-17T07:08:59Z</dcterms:created>
  <dcterms:modified xsi:type="dcterms:W3CDTF">2022-07-01T12:13:50Z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0x010100A3F6FD161635FE4BA274447770F33F92</vt:lpwstr>
  </property>
</Properties>
</file>