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1201" r:id="rId6"/>
    <p:sldId id="1121" r:id="rId7"/>
    <p:sldId id="1128" r:id="rId8"/>
    <p:sldId id="277" r:id="rId9"/>
    <p:sldId id="1127" r:id="rId10"/>
    <p:sldId id="1129" r:id="rId11"/>
    <p:sldId id="1130" r:id="rId12"/>
    <p:sldId id="1131" r:id="rId13"/>
    <p:sldId id="1132" r:id="rId14"/>
    <p:sldId id="1133"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9B225-83AE-9143-8783-56E87811ECFD}" v="5" dt="2022-03-23T14:17:11.185"/>
    <p1510:client id="{CE067E83-5E13-09DB-CF7B-5375B26452E5}" v="309" dt="2022-06-23T10:33:42.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340"/>
  </p:normalViewPr>
  <p:slideViewPr>
    <p:cSldViewPr snapToGrid="0" snapToObjects="1">
      <p:cViewPr varScale="1">
        <p:scale>
          <a:sx n="83" d="100"/>
          <a:sy n="83" d="100"/>
        </p:scale>
        <p:origin x="21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d9214d8e4d976c32e8b829dbbb46319c625128115deafc46e7be83654979aa84::" providerId="AD" clId="Web-{CE067E83-5E13-09DB-CF7B-5375B26452E5}"/>
    <pc:docChg chg="modSld">
      <pc:chgData name="Vieras" userId="S::urn:spo:anon#d9214d8e4d976c32e8b829dbbb46319c625128115deafc46e7be83654979aa84::" providerId="AD" clId="Web-{CE067E83-5E13-09DB-CF7B-5375B26452E5}" dt="2022-06-23T10:33:42.142" v="293" actId="14100"/>
      <pc:docMkLst>
        <pc:docMk/>
      </pc:docMkLst>
      <pc:sldChg chg="addSp modSp">
        <pc:chgData name="Vieras" userId="S::urn:spo:anon#d9214d8e4d976c32e8b829dbbb46319c625128115deafc46e7be83654979aa84::" providerId="AD" clId="Web-{CE067E83-5E13-09DB-CF7B-5375B26452E5}" dt="2022-06-23T09:42:01.157" v="20" actId="14100"/>
        <pc:sldMkLst>
          <pc:docMk/>
          <pc:sldMk cId="2983333208" sldId="257"/>
        </pc:sldMkLst>
        <pc:spChg chg="mod">
          <ac:chgData name="Vieras" userId="S::urn:spo:anon#d9214d8e4d976c32e8b829dbbb46319c625128115deafc46e7be83654979aa84::" providerId="AD" clId="Web-{CE067E83-5E13-09DB-CF7B-5375B26452E5}" dt="2022-06-23T09:40:47.670" v="18" actId="20577"/>
          <ac:spMkLst>
            <pc:docMk/>
            <pc:sldMk cId="2983333208" sldId="257"/>
            <ac:spMk id="2" creationId="{21413F7C-6E6E-5F40-A319-A3161358F85E}"/>
          </ac:spMkLst>
        </pc:spChg>
        <pc:spChg chg="mod">
          <ac:chgData name="Vieras" userId="S::urn:spo:anon#d9214d8e4d976c32e8b829dbbb46319c625128115deafc46e7be83654979aa84::" providerId="AD" clId="Web-{CE067E83-5E13-09DB-CF7B-5375B26452E5}" dt="2022-06-23T09:40:56.295" v="19" actId="20577"/>
          <ac:spMkLst>
            <pc:docMk/>
            <pc:sldMk cId="2983333208" sldId="257"/>
            <ac:spMk id="3" creationId="{0CD67FF9-BB5F-9E47-909F-58D111C8622C}"/>
          </ac:spMkLst>
        </pc:spChg>
        <pc:picChg chg="add mod ord">
          <ac:chgData name="Vieras" userId="S::urn:spo:anon#d9214d8e4d976c32e8b829dbbb46319c625128115deafc46e7be83654979aa84::" providerId="AD" clId="Web-{CE067E83-5E13-09DB-CF7B-5375B26452E5}" dt="2022-06-23T09:42:01.157" v="20" actId="14100"/>
          <ac:picMkLst>
            <pc:docMk/>
            <pc:sldMk cId="2983333208" sldId="257"/>
            <ac:picMk id="4" creationId="{5D589F54-1533-ED96-A1DE-DC95860811D8}"/>
          </ac:picMkLst>
        </pc:picChg>
      </pc:sldChg>
      <pc:sldChg chg="modSp">
        <pc:chgData name="Vieras" userId="S::urn:spo:anon#d9214d8e4d976c32e8b829dbbb46319c625128115deafc46e7be83654979aa84::" providerId="AD" clId="Web-{CE067E83-5E13-09DB-CF7B-5375B26452E5}" dt="2022-06-23T09:56:37.797" v="122" actId="1076"/>
        <pc:sldMkLst>
          <pc:docMk/>
          <pc:sldMk cId="1400610889" sldId="277"/>
        </pc:sldMkLst>
        <pc:spChg chg="mod">
          <ac:chgData name="Vieras" userId="S::urn:spo:anon#d9214d8e4d976c32e8b829dbbb46319c625128115deafc46e7be83654979aa84::" providerId="AD" clId="Web-{CE067E83-5E13-09DB-CF7B-5375B26452E5}" dt="2022-06-23T09:52:37.336" v="85" actId="20577"/>
          <ac:spMkLst>
            <pc:docMk/>
            <pc:sldMk cId="1400610889" sldId="277"/>
            <ac:spMk id="3" creationId="{B5792522-5381-0748-B391-FB8E439AEE83}"/>
          </ac:spMkLst>
        </pc:spChg>
        <pc:spChg chg="mod">
          <ac:chgData name="Vieras" userId="S::urn:spo:anon#d9214d8e4d976c32e8b829dbbb46319c625128115deafc46e7be83654979aa84::" providerId="AD" clId="Web-{CE067E83-5E13-09DB-CF7B-5375B26452E5}" dt="2022-06-23T09:56:11.062" v="120" actId="14100"/>
          <ac:spMkLst>
            <pc:docMk/>
            <pc:sldMk cId="1400610889" sldId="277"/>
            <ac:spMk id="8" creationId="{956A6FB4-A8FC-B145-B37A-0FF9A90E00FB}"/>
          </ac:spMkLst>
        </pc:spChg>
        <pc:picChg chg="mod">
          <ac:chgData name="Vieras" userId="S::urn:spo:anon#d9214d8e4d976c32e8b829dbbb46319c625128115deafc46e7be83654979aa84::" providerId="AD" clId="Web-{CE067E83-5E13-09DB-CF7B-5375B26452E5}" dt="2022-06-23T09:56:37.797" v="122" actId="1076"/>
          <ac:picMkLst>
            <pc:docMk/>
            <pc:sldMk cId="1400610889" sldId="277"/>
            <ac:picMk id="9" creationId="{336493B6-6769-CD45-9CAF-4CF3E58809C9}"/>
          </ac:picMkLst>
        </pc:picChg>
      </pc:sldChg>
      <pc:sldChg chg="modSp">
        <pc:chgData name="Vieras" userId="S::urn:spo:anon#d9214d8e4d976c32e8b829dbbb46319c625128115deafc46e7be83654979aa84::" providerId="AD" clId="Web-{CE067E83-5E13-09DB-CF7B-5375B26452E5}" dt="2022-06-23T09:51:19.974" v="71" actId="20577"/>
        <pc:sldMkLst>
          <pc:docMk/>
          <pc:sldMk cId="2933638313" sldId="1121"/>
        </pc:sldMkLst>
        <pc:spChg chg="mod">
          <ac:chgData name="Vieras" userId="S::urn:spo:anon#d9214d8e4d976c32e8b829dbbb46319c625128115deafc46e7be83654979aa84::" providerId="AD" clId="Web-{CE067E83-5E13-09DB-CF7B-5375B26452E5}" dt="2022-06-23T09:44:07.990" v="34" actId="20577"/>
          <ac:spMkLst>
            <pc:docMk/>
            <pc:sldMk cId="2933638313" sldId="1121"/>
            <ac:spMk id="2" creationId="{0A8271A2-A3B5-F948-B1CD-B16C0F1F950C}"/>
          </ac:spMkLst>
        </pc:spChg>
        <pc:spChg chg="mod">
          <ac:chgData name="Vieras" userId="S::urn:spo:anon#d9214d8e4d976c32e8b829dbbb46319c625128115deafc46e7be83654979aa84::" providerId="AD" clId="Web-{CE067E83-5E13-09DB-CF7B-5375B26452E5}" dt="2022-06-23T09:51:19.974" v="71" actId="20577"/>
          <ac:spMkLst>
            <pc:docMk/>
            <pc:sldMk cId="2933638313" sldId="1121"/>
            <ac:spMk id="3" creationId="{FC42A4C2-0AB0-C042-B61F-37CF288EA00F}"/>
          </ac:spMkLst>
        </pc:spChg>
        <pc:spChg chg="mod">
          <ac:chgData name="Vieras" userId="S::urn:spo:anon#d9214d8e4d976c32e8b829dbbb46319c625128115deafc46e7be83654979aa84::" providerId="AD" clId="Web-{CE067E83-5E13-09DB-CF7B-5375B26452E5}" dt="2022-06-23T09:51:16.130" v="70" actId="20577"/>
          <ac:spMkLst>
            <pc:docMk/>
            <pc:sldMk cId="2933638313" sldId="1121"/>
            <ac:spMk id="5" creationId="{53B71BA4-AA80-2749-B824-8F3D01FFA979}"/>
          </ac:spMkLst>
        </pc:spChg>
      </pc:sldChg>
      <pc:sldChg chg="modSp">
        <pc:chgData name="Vieras" userId="S::urn:spo:anon#d9214d8e4d976c32e8b829dbbb46319c625128115deafc46e7be83654979aa84::" providerId="AD" clId="Web-{CE067E83-5E13-09DB-CF7B-5375B26452E5}" dt="2022-06-23T10:00:43.322" v="159" actId="20577"/>
        <pc:sldMkLst>
          <pc:docMk/>
          <pc:sldMk cId="497163686" sldId="1127"/>
        </pc:sldMkLst>
        <pc:spChg chg="mod">
          <ac:chgData name="Vieras" userId="S::urn:spo:anon#d9214d8e4d976c32e8b829dbbb46319c625128115deafc46e7be83654979aa84::" providerId="AD" clId="Web-{CE067E83-5E13-09DB-CF7B-5375B26452E5}" dt="2022-06-23T09:56:52.313" v="124" actId="20577"/>
          <ac:spMkLst>
            <pc:docMk/>
            <pc:sldMk cId="497163686" sldId="1127"/>
            <ac:spMk id="2" creationId="{787365B9-4119-7242-A0D9-D3C2248E3B01}"/>
          </ac:spMkLst>
        </pc:spChg>
        <pc:spChg chg="mod">
          <ac:chgData name="Vieras" userId="S::urn:spo:anon#d9214d8e4d976c32e8b829dbbb46319c625128115deafc46e7be83654979aa84::" providerId="AD" clId="Web-{CE067E83-5E13-09DB-CF7B-5375B26452E5}" dt="2022-06-23T10:00:14.477" v="154" actId="20577"/>
          <ac:spMkLst>
            <pc:docMk/>
            <pc:sldMk cId="497163686" sldId="1127"/>
            <ac:spMk id="3" creationId="{52FCB2A6-163F-6648-9722-E51A7BB16257}"/>
          </ac:spMkLst>
        </pc:spChg>
        <pc:spChg chg="mod">
          <ac:chgData name="Vieras" userId="S::urn:spo:anon#d9214d8e4d976c32e8b829dbbb46319c625128115deafc46e7be83654979aa84::" providerId="AD" clId="Web-{CE067E83-5E13-09DB-CF7B-5375B26452E5}" dt="2022-06-23T10:00:43.322" v="159" actId="20577"/>
          <ac:spMkLst>
            <pc:docMk/>
            <pc:sldMk cId="497163686" sldId="1127"/>
            <ac:spMk id="4" creationId="{47617401-8ADD-A243-85C0-984B6BAC3504}"/>
          </ac:spMkLst>
        </pc:spChg>
      </pc:sldChg>
      <pc:sldChg chg="modSp">
        <pc:chgData name="Vieras" userId="S::urn:spo:anon#d9214d8e4d976c32e8b829dbbb46319c625128115deafc46e7be83654979aa84::" providerId="AD" clId="Web-{CE067E83-5E13-09DB-CF7B-5375B26452E5}" dt="2022-06-23T09:52:25.538" v="83" actId="1076"/>
        <pc:sldMkLst>
          <pc:docMk/>
          <pc:sldMk cId="1572728402" sldId="1128"/>
        </pc:sldMkLst>
        <pc:spChg chg="mod">
          <ac:chgData name="Vieras" userId="S::urn:spo:anon#d9214d8e4d976c32e8b829dbbb46319c625128115deafc46e7be83654979aa84::" providerId="AD" clId="Web-{CE067E83-5E13-09DB-CF7B-5375B26452E5}" dt="2022-06-23T09:51:36.459" v="73" actId="20577"/>
          <ac:spMkLst>
            <pc:docMk/>
            <pc:sldMk cId="1572728402" sldId="1128"/>
            <ac:spMk id="2" creationId="{456BC685-4810-2A47-86D8-408F5F5185BC}"/>
          </ac:spMkLst>
        </pc:spChg>
        <pc:spChg chg="mod">
          <ac:chgData name="Vieras" userId="S::urn:spo:anon#d9214d8e4d976c32e8b829dbbb46319c625128115deafc46e7be83654979aa84::" providerId="AD" clId="Web-{CE067E83-5E13-09DB-CF7B-5375B26452E5}" dt="2022-06-23T09:51:45.834" v="74" actId="20577"/>
          <ac:spMkLst>
            <pc:docMk/>
            <pc:sldMk cId="1572728402" sldId="1128"/>
            <ac:spMk id="3" creationId="{42776F88-C5E9-D245-8FB3-984BCF37AC98}"/>
          </ac:spMkLst>
        </pc:spChg>
        <pc:spChg chg="mod">
          <ac:chgData name="Vieras" userId="S::urn:spo:anon#d9214d8e4d976c32e8b829dbbb46319c625128115deafc46e7be83654979aa84::" providerId="AD" clId="Web-{CE067E83-5E13-09DB-CF7B-5375B26452E5}" dt="2022-06-23T09:52:25.538" v="83" actId="1076"/>
          <ac:spMkLst>
            <pc:docMk/>
            <pc:sldMk cId="1572728402" sldId="1128"/>
            <ac:spMk id="6" creationId="{BBA82B5D-B953-CA44-9633-180CF67C1392}"/>
          </ac:spMkLst>
        </pc:spChg>
      </pc:sldChg>
      <pc:sldChg chg="modSp">
        <pc:chgData name="Vieras" userId="S::urn:spo:anon#d9214d8e4d976c32e8b829dbbb46319c625128115deafc46e7be83654979aa84::" providerId="AD" clId="Web-{CE067E83-5E13-09DB-CF7B-5375B26452E5}" dt="2022-06-23T10:03:57.297" v="183" actId="1076"/>
        <pc:sldMkLst>
          <pc:docMk/>
          <pc:sldMk cId="2669864856" sldId="1129"/>
        </pc:sldMkLst>
        <pc:spChg chg="mod">
          <ac:chgData name="Vieras" userId="S::urn:spo:anon#d9214d8e4d976c32e8b829dbbb46319c625128115deafc46e7be83654979aa84::" providerId="AD" clId="Web-{CE067E83-5E13-09DB-CF7B-5375B26452E5}" dt="2022-06-23T10:03:42.719" v="180" actId="1076"/>
          <ac:spMkLst>
            <pc:docMk/>
            <pc:sldMk cId="2669864856" sldId="1129"/>
            <ac:spMk id="2" creationId="{588396D1-E1EE-9749-A8D1-006D354588EA}"/>
          </ac:spMkLst>
        </pc:spChg>
        <pc:spChg chg="mod">
          <ac:chgData name="Vieras" userId="S::urn:spo:anon#d9214d8e4d976c32e8b829dbbb46319c625128115deafc46e7be83654979aa84::" providerId="AD" clId="Web-{CE067E83-5E13-09DB-CF7B-5375B26452E5}" dt="2022-06-23T10:03:29.265" v="178" actId="20577"/>
          <ac:spMkLst>
            <pc:docMk/>
            <pc:sldMk cId="2669864856" sldId="1129"/>
            <ac:spMk id="3" creationId="{3BBA8576-1B1F-8E41-A9F3-F29E954DD319}"/>
          </ac:spMkLst>
        </pc:spChg>
        <pc:spChg chg="mod">
          <ac:chgData name="Vieras" userId="S::urn:spo:anon#d9214d8e4d976c32e8b829dbbb46319c625128115deafc46e7be83654979aa84::" providerId="AD" clId="Web-{CE067E83-5E13-09DB-CF7B-5375B26452E5}" dt="2022-06-23T10:03:57.297" v="183" actId="1076"/>
          <ac:spMkLst>
            <pc:docMk/>
            <pc:sldMk cId="2669864856" sldId="1129"/>
            <ac:spMk id="6" creationId="{B13C6AF1-1931-184A-9033-1F04C01D1DE7}"/>
          </ac:spMkLst>
        </pc:spChg>
        <pc:picChg chg="mod">
          <ac:chgData name="Vieras" userId="S::urn:spo:anon#d9214d8e4d976c32e8b829dbbb46319c625128115deafc46e7be83654979aa84::" providerId="AD" clId="Web-{CE067E83-5E13-09DB-CF7B-5375B26452E5}" dt="2022-06-23T10:03:50.406" v="182" actId="1076"/>
          <ac:picMkLst>
            <pc:docMk/>
            <pc:sldMk cId="2669864856" sldId="1129"/>
            <ac:picMk id="18" creationId="{2091F02F-428C-7443-A46A-7AE23D7DA98D}"/>
          </ac:picMkLst>
        </pc:picChg>
      </pc:sldChg>
      <pc:sldChg chg="delSp modSp">
        <pc:chgData name="Vieras" userId="S::urn:spo:anon#d9214d8e4d976c32e8b829dbbb46319c625128115deafc46e7be83654979aa84::" providerId="AD" clId="Web-{CE067E83-5E13-09DB-CF7B-5375B26452E5}" dt="2022-06-23T10:05:00.221" v="192" actId="1076"/>
        <pc:sldMkLst>
          <pc:docMk/>
          <pc:sldMk cId="2135920537" sldId="1130"/>
        </pc:sldMkLst>
        <pc:spChg chg="del">
          <ac:chgData name="Vieras" userId="S::urn:spo:anon#d9214d8e4d976c32e8b829dbbb46319c625128115deafc46e7be83654979aa84::" providerId="AD" clId="Web-{CE067E83-5E13-09DB-CF7B-5375B26452E5}" dt="2022-06-23T10:04:30.236" v="184"/>
          <ac:spMkLst>
            <pc:docMk/>
            <pc:sldMk cId="2135920537" sldId="1130"/>
            <ac:spMk id="2" creationId="{E63B95E0-4DBB-E243-9B69-82E16B7AD77A}"/>
          </ac:spMkLst>
        </pc:spChg>
        <pc:picChg chg="mod">
          <ac:chgData name="Vieras" userId="S::urn:spo:anon#d9214d8e4d976c32e8b829dbbb46319c625128115deafc46e7be83654979aa84::" providerId="AD" clId="Web-{CE067E83-5E13-09DB-CF7B-5375B26452E5}" dt="2022-06-23T10:04:33.970" v="185" actId="1076"/>
          <ac:picMkLst>
            <pc:docMk/>
            <pc:sldMk cId="2135920537" sldId="1130"/>
            <ac:picMk id="6" creationId="{61F44AFF-B8AB-524C-8316-4F53CF938D03}"/>
          </ac:picMkLst>
        </pc:picChg>
        <pc:picChg chg="mod">
          <ac:chgData name="Vieras" userId="S::urn:spo:anon#d9214d8e4d976c32e8b829dbbb46319c625128115deafc46e7be83654979aa84::" providerId="AD" clId="Web-{CE067E83-5E13-09DB-CF7B-5375B26452E5}" dt="2022-06-23T10:04:51.002" v="189" actId="14100"/>
          <ac:picMkLst>
            <pc:docMk/>
            <pc:sldMk cId="2135920537" sldId="1130"/>
            <ac:picMk id="12" creationId="{6DEAB3BB-7E24-FB46-8837-0A5222AB2F85}"/>
          </ac:picMkLst>
        </pc:picChg>
        <pc:picChg chg="mod">
          <ac:chgData name="Vieras" userId="S::urn:spo:anon#d9214d8e4d976c32e8b829dbbb46319c625128115deafc46e7be83654979aa84::" providerId="AD" clId="Web-{CE067E83-5E13-09DB-CF7B-5375B26452E5}" dt="2022-06-23T10:05:00.221" v="192" actId="1076"/>
          <ac:picMkLst>
            <pc:docMk/>
            <pc:sldMk cId="2135920537" sldId="1130"/>
            <ac:picMk id="14" creationId="{4F51C9AE-411C-6146-8DD9-F07060F7DC21}"/>
          </ac:picMkLst>
        </pc:picChg>
      </pc:sldChg>
      <pc:sldChg chg="modSp">
        <pc:chgData name="Vieras" userId="S::urn:spo:anon#d9214d8e4d976c32e8b829dbbb46319c625128115deafc46e7be83654979aa84::" providerId="AD" clId="Web-{CE067E83-5E13-09DB-CF7B-5375B26452E5}" dt="2022-06-23T10:10:21.186" v="218" actId="20577"/>
        <pc:sldMkLst>
          <pc:docMk/>
          <pc:sldMk cId="4044986190" sldId="1131"/>
        </pc:sldMkLst>
        <pc:spChg chg="mod">
          <ac:chgData name="Vieras" userId="S::urn:spo:anon#d9214d8e4d976c32e8b829dbbb46319c625128115deafc46e7be83654979aa84::" providerId="AD" clId="Web-{CE067E83-5E13-09DB-CF7B-5375B26452E5}" dt="2022-06-23T10:05:10.159" v="194" actId="20577"/>
          <ac:spMkLst>
            <pc:docMk/>
            <pc:sldMk cId="4044986190" sldId="1131"/>
            <ac:spMk id="2" creationId="{0100CD0E-C121-BD49-9023-63F54A22867D}"/>
          </ac:spMkLst>
        </pc:spChg>
        <pc:spChg chg="mod">
          <ac:chgData name="Vieras" userId="S::urn:spo:anon#d9214d8e4d976c32e8b829dbbb46319c625128115deafc46e7be83654979aa84::" providerId="AD" clId="Web-{CE067E83-5E13-09DB-CF7B-5375B26452E5}" dt="2022-06-23T10:09:36.419" v="211" actId="14100"/>
          <ac:spMkLst>
            <pc:docMk/>
            <pc:sldMk cId="4044986190" sldId="1131"/>
            <ac:spMk id="3" creationId="{7328F92F-34BF-DD4F-8C93-FE96BC923B86}"/>
          </ac:spMkLst>
        </pc:spChg>
        <pc:spChg chg="mod">
          <ac:chgData name="Vieras" userId="S::urn:spo:anon#d9214d8e4d976c32e8b829dbbb46319c625128115deafc46e7be83654979aa84::" providerId="AD" clId="Web-{CE067E83-5E13-09DB-CF7B-5375B26452E5}" dt="2022-06-23T10:10:21.186" v="218" actId="20577"/>
          <ac:spMkLst>
            <pc:docMk/>
            <pc:sldMk cId="4044986190" sldId="1131"/>
            <ac:spMk id="9" creationId="{920ABFCD-C38C-0B4D-9397-6FEE194A5C38}"/>
          </ac:spMkLst>
        </pc:spChg>
        <pc:spChg chg="mod">
          <ac:chgData name="Vieras" userId="S::urn:spo:anon#d9214d8e4d976c32e8b829dbbb46319c625128115deafc46e7be83654979aa84::" providerId="AD" clId="Web-{CE067E83-5E13-09DB-CF7B-5375B26452E5}" dt="2022-06-23T10:09:45.685" v="214" actId="20577"/>
          <ac:spMkLst>
            <pc:docMk/>
            <pc:sldMk cId="4044986190" sldId="1131"/>
            <ac:spMk id="11" creationId="{D57746D9-26E5-B54E-B31B-087DF1C5BF9D}"/>
          </ac:spMkLst>
        </pc:spChg>
        <pc:picChg chg="mod">
          <ac:chgData name="Vieras" userId="S::urn:spo:anon#d9214d8e4d976c32e8b829dbbb46319c625128115deafc46e7be83654979aa84::" providerId="AD" clId="Web-{CE067E83-5E13-09DB-CF7B-5375B26452E5}" dt="2022-06-23T10:10:10.920" v="215" actId="1076"/>
          <ac:picMkLst>
            <pc:docMk/>
            <pc:sldMk cId="4044986190" sldId="1131"/>
            <ac:picMk id="8" creationId="{7F8EE64E-07F8-2A47-9996-7129A7B25546}"/>
          </ac:picMkLst>
        </pc:picChg>
      </pc:sldChg>
      <pc:sldChg chg="modSp">
        <pc:chgData name="Vieras" userId="S::urn:spo:anon#d9214d8e4d976c32e8b829dbbb46319c625128115deafc46e7be83654979aa84::" providerId="AD" clId="Web-{CE067E83-5E13-09DB-CF7B-5375B26452E5}" dt="2022-06-23T10:17:29.795" v="269" actId="1076"/>
        <pc:sldMkLst>
          <pc:docMk/>
          <pc:sldMk cId="4222122590" sldId="1132"/>
        </pc:sldMkLst>
        <pc:spChg chg="mod">
          <ac:chgData name="Vieras" userId="S::urn:spo:anon#d9214d8e4d976c32e8b829dbbb46319c625128115deafc46e7be83654979aa84::" providerId="AD" clId="Web-{CE067E83-5E13-09DB-CF7B-5375B26452E5}" dt="2022-06-23T10:10:48.968" v="220" actId="20577"/>
          <ac:spMkLst>
            <pc:docMk/>
            <pc:sldMk cId="4222122590" sldId="1132"/>
            <ac:spMk id="2" creationId="{0100CD0E-C121-BD49-9023-63F54A22867D}"/>
          </ac:spMkLst>
        </pc:spChg>
        <pc:spChg chg="mod">
          <ac:chgData name="Vieras" userId="S::urn:spo:anon#d9214d8e4d976c32e8b829dbbb46319c625128115deafc46e7be83654979aa84::" providerId="AD" clId="Web-{CE067E83-5E13-09DB-CF7B-5375B26452E5}" dt="2022-06-23T10:16:05.651" v="246" actId="14100"/>
          <ac:spMkLst>
            <pc:docMk/>
            <pc:sldMk cId="4222122590" sldId="1132"/>
            <ac:spMk id="3" creationId="{7328F92F-34BF-DD4F-8C93-FE96BC923B86}"/>
          </ac:spMkLst>
        </pc:spChg>
        <pc:spChg chg="mod">
          <ac:chgData name="Vieras" userId="S::urn:spo:anon#d9214d8e4d976c32e8b829dbbb46319c625128115deafc46e7be83654979aa84::" providerId="AD" clId="Web-{CE067E83-5E13-09DB-CF7B-5375B26452E5}" dt="2022-06-23T10:17:29.795" v="269" actId="1076"/>
          <ac:spMkLst>
            <pc:docMk/>
            <pc:sldMk cId="4222122590" sldId="1132"/>
            <ac:spMk id="8" creationId="{53011E76-1DBE-2D4E-95E5-481BCDF1C14B}"/>
          </ac:spMkLst>
        </pc:spChg>
        <pc:spChg chg="mod">
          <ac:chgData name="Vieras" userId="S::urn:spo:anon#d9214d8e4d976c32e8b829dbbb46319c625128115deafc46e7be83654979aa84::" providerId="AD" clId="Web-{CE067E83-5E13-09DB-CF7B-5375B26452E5}" dt="2022-06-23T10:17:10.607" v="262" actId="1076"/>
          <ac:spMkLst>
            <pc:docMk/>
            <pc:sldMk cId="4222122590" sldId="1132"/>
            <ac:spMk id="9" creationId="{920ABFCD-C38C-0B4D-9397-6FEE194A5C38}"/>
          </ac:spMkLst>
        </pc:spChg>
        <pc:picChg chg="mod">
          <ac:chgData name="Vieras" userId="S::urn:spo:anon#d9214d8e4d976c32e8b829dbbb46319c625128115deafc46e7be83654979aa84::" providerId="AD" clId="Web-{CE067E83-5E13-09DB-CF7B-5375B26452E5}" dt="2022-06-23T10:17:19.857" v="266" actId="14100"/>
          <ac:picMkLst>
            <pc:docMk/>
            <pc:sldMk cId="4222122590" sldId="1132"/>
            <ac:picMk id="5" creationId="{DE8FB8CB-351E-BE4E-9C92-C4379E7B4AF0}"/>
          </ac:picMkLst>
        </pc:picChg>
        <pc:picChg chg="mod">
          <ac:chgData name="Vieras" userId="S::urn:spo:anon#d9214d8e4d976c32e8b829dbbb46319c625128115deafc46e7be83654979aa84::" providerId="AD" clId="Web-{CE067E83-5E13-09DB-CF7B-5375B26452E5}" dt="2022-06-23T10:17:08.388" v="261" actId="1076"/>
          <ac:picMkLst>
            <pc:docMk/>
            <pc:sldMk cId="4222122590" sldId="1132"/>
            <ac:picMk id="3074" creationId="{F062DD0D-D51F-FA47-B432-9CBC9826B9C8}"/>
          </ac:picMkLst>
        </pc:picChg>
      </pc:sldChg>
      <pc:sldChg chg="modSp">
        <pc:chgData name="Vieras" userId="S::urn:spo:anon#d9214d8e4d976c32e8b829dbbb46319c625128115deafc46e7be83654979aa84::" providerId="AD" clId="Web-{CE067E83-5E13-09DB-CF7B-5375B26452E5}" dt="2022-06-23T10:33:42.142" v="293" actId="14100"/>
        <pc:sldMkLst>
          <pc:docMk/>
          <pc:sldMk cId="799697689" sldId="1133"/>
        </pc:sldMkLst>
        <pc:spChg chg="mod">
          <ac:chgData name="Vieras" userId="S::urn:spo:anon#d9214d8e4d976c32e8b829dbbb46319c625128115deafc46e7be83654979aa84::" providerId="AD" clId="Web-{CE067E83-5E13-09DB-CF7B-5375B26452E5}" dt="2022-06-23T10:32:20.514" v="272" actId="1076"/>
          <ac:spMkLst>
            <pc:docMk/>
            <pc:sldMk cId="799697689" sldId="1133"/>
            <ac:spMk id="2" creationId="{0858297A-F1B1-364C-8091-0A1D4625655C}"/>
          </ac:spMkLst>
        </pc:spChg>
        <pc:spChg chg="mod">
          <ac:chgData name="Vieras" userId="S::urn:spo:anon#d9214d8e4d976c32e8b829dbbb46319c625128115deafc46e7be83654979aa84::" providerId="AD" clId="Web-{CE067E83-5E13-09DB-CF7B-5375B26452E5}" dt="2022-06-23T10:33:42.142" v="293" actId="14100"/>
          <ac:spMkLst>
            <pc:docMk/>
            <pc:sldMk cId="799697689" sldId="1133"/>
            <ac:spMk id="3" creationId="{2B768EFD-3E83-1E42-9E11-4B019ECE5E88}"/>
          </ac:spMkLst>
        </pc:spChg>
        <pc:spChg chg="mod">
          <ac:chgData name="Vieras" userId="S::urn:spo:anon#d9214d8e4d976c32e8b829dbbb46319c625128115deafc46e7be83654979aa84::" providerId="AD" clId="Web-{CE067E83-5E13-09DB-CF7B-5375B26452E5}" dt="2022-06-23T10:32:59.343" v="283" actId="1076"/>
          <ac:spMkLst>
            <pc:docMk/>
            <pc:sldMk cId="799697689" sldId="1133"/>
            <ac:spMk id="6" creationId="{A2A96DC4-00D7-2444-A8C5-72BB248A5B8E}"/>
          </ac:spMkLst>
        </pc:spChg>
        <pc:picChg chg="mod">
          <ac:chgData name="Vieras" userId="S::urn:spo:anon#d9214d8e4d976c32e8b829dbbb46319c625128115deafc46e7be83654979aa84::" providerId="AD" clId="Web-{CE067E83-5E13-09DB-CF7B-5375B26452E5}" dt="2022-06-23T10:33:09.469" v="286" actId="1076"/>
          <ac:picMkLst>
            <pc:docMk/>
            <pc:sldMk cId="799697689" sldId="1133"/>
            <ac:picMk id="9" creationId="{AEAFE748-37D5-994B-A925-B331B9707E93}"/>
          </ac:picMkLst>
        </pc:picChg>
      </pc:sldChg>
      <pc:sldChg chg="modSp">
        <pc:chgData name="Vieras" userId="S::urn:spo:anon#d9214d8e4d976c32e8b829dbbb46319c625128115deafc46e7be83654979aa84::" providerId="AD" clId="Web-{CE067E83-5E13-09DB-CF7B-5375B26452E5}" dt="2022-06-23T09:52:11.929" v="80" actId="1076"/>
        <pc:sldMkLst>
          <pc:docMk/>
          <pc:sldMk cId="685047680" sldId="1201"/>
        </pc:sldMkLst>
        <pc:spChg chg="mod">
          <ac:chgData name="Vieras" userId="S::urn:spo:anon#d9214d8e4d976c32e8b829dbbb46319c625128115deafc46e7be83654979aa84::" providerId="AD" clId="Web-{CE067E83-5E13-09DB-CF7B-5375B26452E5}" dt="2022-06-23T09:42:14.267" v="23" actId="20577"/>
          <ac:spMkLst>
            <pc:docMk/>
            <pc:sldMk cId="685047680" sldId="1201"/>
            <ac:spMk id="2" creationId="{2C3152F2-47D2-5B43-B55C-0C6FA62D192D}"/>
          </ac:spMkLst>
        </pc:spChg>
        <pc:spChg chg="mod">
          <ac:chgData name="Vieras" userId="S::urn:spo:anon#d9214d8e4d976c32e8b829dbbb46319c625128115deafc46e7be83654979aa84::" providerId="AD" clId="Web-{CE067E83-5E13-09DB-CF7B-5375B26452E5}" dt="2022-06-23T09:43:16.144" v="25" actId="20577"/>
          <ac:spMkLst>
            <pc:docMk/>
            <pc:sldMk cId="685047680" sldId="1201"/>
            <ac:spMk id="3" creationId="{45857A7A-0152-6145-B873-FAFE547D7BA8}"/>
          </ac:spMkLst>
        </pc:spChg>
        <pc:spChg chg="mod">
          <ac:chgData name="Vieras" userId="S::urn:spo:anon#d9214d8e4d976c32e8b829dbbb46319c625128115deafc46e7be83654979aa84::" providerId="AD" clId="Web-{CE067E83-5E13-09DB-CF7B-5375B26452E5}" dt="2022-06-23T09:52:11.929" v="80" actId="1076"/>
          <ac:spMkLst>
            <pc:docMk/>
            <pc:sldMk cId="685047680" sldId="1201"/>
            <ac:spMk id="6" creationId="{4F251C90-B7E0-5B46-8532-A0E9075E86D5}"/>
          </ac:spMkLst>
        </pc:spChg>
        <pc:picChg chg="mod">
          <ac:chgData name="Vieras" userId="S::urn:spo:anon#d9214d8e4d976c32e8b829dbbb46319c625128115deafc46e7be83654979aa84::" providerId="AD" clId="Web-{CE067E83-5E13-09DB-CF7B-5375B26452E5}" dt="2022-06-23T09:43:28.832" v="26" actId="1076"/>
          <ac:picMkLst>
            <pc:docMk/>
            <pc:sldMk cId="685047680" sldId="1201"/>
            <ac:picMk id="7" creationId="{49A195C0-892F-FB44-8BF1-84C7281F9B79}"/>
          </ac:picMkLst>
        </pc:picChg>
      </pc:sldChg>
    </pc:docChg>
  </pc:docChgLst>
  <pc:docChgLst>
    <pc:chgData name="Tom Johnsson" userId="b7be0a8f-eeb0-4f89-9b9b-f8558d5d107d" providerId="ADAL" clId="{D5E3AEC9-9864-B442-8E6A-ED5C680F6DBC}"/>
    <pc:docChg chg="custSel modSld">
      <pc:chgData name="Tom Johnsson" userId="b7be0a8f-eeb0-4f89-9b9b-f8558d5d107d" providerId="ADAL" clId="{D5E3AEC9-9864-B442-8E6A-ED5C680F6DBC}" dt="2022-02-14T16:08:34.368" v="154" actId="20577"/>
      <pc:docMkLst>
        <pc:docMk/>
      </pc:docMkLst>
      <pc:sldChg chg="modSp mod">
        <pc:chgData name="Tom Johnsson" userId="b7be0a8f-eeb0-4f89-9b9b-f8558d5d107d" providerId="ADAL" clId="{D5E3AEC9-9864-B442-8E6A-ED5C680F6DBC}" dt="2022-02-14T16:03:54.442" v="132" actId="20577"/>
        <pc:sldMkLst>
          <pc:docMk/>
          <pc:sldMk cId="497163686" sldId="1127"/>
        </pc:sldMkLst>
        <pc:spChg chg="mod">
          <ac:chgData name="Tom Johnsson" userId="b7be0a8f-eeb0-4f89-9b9b-f8558d5d107d" providerId="ADAL" clId="{D5E3AEC9-9864-B442-8E6A-ED5C680F6DBC}" dt="2022-02-14T16:03:54.442" v="132" actId="20577"/>
          <ac:spMkLst>
            <pc:docMk/>
            <pc:sldMk cId="497163686" sldId="1127"/>
            <ac:spMk id="4" creationId="{47617401-8ADD-A243-85C0-984B6BAC3504}"/>
          </ac:spMkLst>
        </pc:spChg>
      </pc:sldChg>
      <pc:sldChg chg="addSp delSp modSp mod">
        <pc:chgData name="Tom Johnsson" userId="b7be0a8f-eeb0-4f89-9b9b-f8558d5d107d" providerId="ADAL" clId="{D5E3AEC9-9864-B442-8E6A-ED5C680F6DBC}" dt="2022-02-08T16:48:58.804" v="66" actId="20577"/>
        <pc:sldMkLst>
          <pc:docMk/>
          <pc:sldMk cId="1572728402" sldId="1128"/>
        </pc:sldMkLst>
        <pc:spChg chg="add del mod">
          <ac:chgData name="Tom Johnsson" userId="b7be0a8f-eeb0-4f89-9b9b-f8558d5d107d" providerId="ADAL" clId="{D5E3AEC9-9864-B442-8E6A-ED5C680F6DBC}" dt="2022-02-08T16:43:13.127" v="1"/>
          <ac:spMkLst>
            <pc:docMk/>
            <pc:sldMk cId="1572728402" sldId="1128"/>
            <ac:spMk id="4" creationId="{DCF6B538-E3E0-EE49-97DC-ACD72445E7D0}"/>
          </ac:spMkLst>
        </pc:spChg>
        <pc:spChg chg="del mod">
          <ac:chgData name="Tom Johnsson" userId="b7be0a8f-eeb0-4f89-9b9b-f8558d5d107d" providerId="ADAL" clId="{D5E3AEC9-9864-B442-8E6A-ED5C680F6DBC}" dt="2022-02-08T16:48:05.710" v="51" actId="21"/>
          <ac:spMkLst>
            <pc:docMk/>
            <pc:sldMk cId="1572728402" sldId="1128"/>
            <ac:spMk id="5" creationId="{759EC6C7-DED2-2F4A-AF7A-9A48A2ECAEB1}"/>
          </ac:spMkLst>
        </pc:spChg>
        <pc:spChg chg="add mod">
          <ac:chgData name="Tom Johnsson" userId="b7be0a8f-eeb0-4f89-9b9b-f8558d5d107d" providerId="ADAL" clId="{D5E3AEC9-9864-B442-8E6A-ED5C680F6DBC}" dt="2022-02-08T16:48:58.804" v="66" actId="20577"/>
          <ac:spMkLst>
            <pc:docMk/>
            <pc:sldMk cId="1572728402" sldId="1128"/>
            <ac:spMk id="9" creationId="{190DF6E3-76BA-4345-8A1D-459A85E5E519}"/>
          </ac:spMkLst>
        </pc:spChg>
        <pc:spChg chg="add del mod">
          <ac:chgData name="Tom Johnsson" userId="b7be0a8f-eeb0-4f89-9b9b-f8558d5d107d" providerId="ADAL" clId="{D5E3AEC9-9864-B442-8E6A-ED5C680F6DBC}" dt="2022-02-08T16:48:53.230" v="63"/>
          <ac:spMkLst>
            <pc:docMk/>
            <pc:sldMk cId="1572728402" sldId="1128"/>
            <ac:spMk id="11" creationId="{C9EE8BB2-3482-A748-81E5-EED45D311EF3}"/>
          </ac:spMkLst>
        </pc:spChg>
        <pc:picChg chg="add del mod">
          <ac:chgData name="Tom Johnsson" userId="b7be0a8f-eeb0-4f89-9b9b-f8558d5d107d" providerId="ADAL" clId="{D5E3AEC9-9864-B442-8E6A-ED5C680F6DBC}" dt="2022-02-08T16:48:05.710" v="51" actId="21"/>
          <ac:picMkLst>
            <pc:docMk/>
            <pc:sldMk cId="1572728402" sldId="1128"/>
            <ac:picMk id="7" creationId="{028F526D-B517-EE45-AAA8-20B79F997403}"/>
          </ac:picMkLst>
        </pc:picChg>
        <pc:picChg chg="add del mod">
          <ac:chgData name="Tom Johnsson" userId="b7be0a8f-eeb0-4f89-9b9b-f8558d5d107d" providerId="ADAL" clId="{D5E3AEC9-9864-B442-8E6A-ED5C680F6DBC}" dt="2022-02-08T16:48:51.735" v="62" actId="21"/>
          <ac:picMkLst>
            <pc:docMk/>
            <pc:sldMk cId="1572728402" sldId="1128"/>
            <ac:picMk id="10" creationId="{E64858E7-5F18-9F41-A5AF-0C7585F27898}"/>
          </ac:picMkLst>
        </pc:picChg>
        <pc:picChg chg="add mod">
          <ac:chgData name="Tom Johnsson" userId="b7be0a8f-eeb0-4f89-9b9b-f8558d5d107d" providerId="ADAL" clId="{D5E3AEC9-9864-B442-8E6A-ED5C680F6DBC}" dt="2022-02-08T16:48:57.407" v="65" actId="1076"/>
          <ac:picMkLst>
            <pc:docMk/>
            <pc:sldMk cId="1572728402" sldId="1128"/>
            <ac:picMk id="13" creationId="{D5416BBE-DDAB-544D-A58A-F8B1ADD55913}"/>
          </ac:picMkLst>
        </pc:picChg>
        <pc:picChg chg="del">
          <ac:chgData name="Tom Johnsson" userId="b7be0a8f-eeb0-4f89-9b9b-f8558d5d107d" providerId="ADAL" clId="{D5E3AEC9-9864-B442-8E6A-ED5C680F6DBC}" dt="2022-02-08T16:39:57.293" v="0" actId="478"/>
          <ac:picMkLst>
            <pc:docMk/>
            <pc:sldMk cId="1572728402" sldId="1128"/>
            <ac:picMk id="1026" creationId="{BE98B311-EC07-8E4B-A241-A76FC09F097D}"/>
          </ac:picMkLst>
        </pc:picChg>
      </pc:sldChg>
      <pc:sldChg chg="addSp delSp modSp mod">
        <pc:chgData name="Tom Johnsson" userId="b7be0a8f-eeb0-4f89-9b9b-f8558d5d107d" providerId="ADAL" clId="{D5E3AEC9-9864-B442-8E6A-ED5C680F6DBC}" dt="2022-02-14T16:07:27.833" v="138" actId="20577"/>
        <pc:sldMkLst>
          <pc:docMk/>
          <pc:sldMk cId="2669864856" sldId="1129"/>
        </pc:sldMkLst>
        <pc:spChg chg="mod">
          <ac:chgData name="Tom Johnsson" userId="b7be0a8f-eeb0-4f89-9b9b-f8558d5d107d" providerId="ADAL" clId="{D5E3AEC9-9864-B442-8E6A-ED5C680F6DBC}" dt="2022-02-14T16:07:27.833" v="138" actId="20577"/>
          <ac:spMkLst>
            <pc:docMk/>
            <pc:sldMk cId="2669864856" sldId="1129"/>
            <ac:spMk id="3" creationId="{3BBA8576-1B1F-8E41-A9F3-F29E954DD319}"/>
          </ac:spMkLst>
        </pc:spChg>
        <pc:spChg chg="add del mod">
          <ac:chgData name="Tom Johnsson" userId="b7be0a8f-eeb0-4f89-9b9b-f8558d5d107d" providerId="ADAL" clId="{D5E3AEC9-9864-B442-8E6A-ED5C680F6DBC}" dt="2022-02-08T16:45:20.258" v="34"/>
          <ac:spMkLst>
            <pc:docMk/>
            <pc:sldMk cId="2669864856" sldId="1129"/>
            <ac:spMk id="4" creationId="{FB696224-7AFE-CE4E-BC3E-A889A3A00E9A}"/>
          </ac:spMkLst>
        </pc:spChg>
        <pc:spChg chg="del mod">
          <ac:chgData name="Tom Johnsson" userId="b7be0a8f-eeb0-4f89-9b9b-f8558d5d107d" providerId="ADAL" clId="{D5E3AEC9-9864-B442-8E6A-ED5C680F6DBC}" dt="2022-02-08T16:47:49.165" v="46" actId="21"/>
          <ac:spMkLst>
            <pc:docMk/>
            <pc:sldMk cId="2669864856" sldId="1129"/>
            <ac:spMk id="6" creationId="{EACF60E0-611F-2344-8E2A-C1D25C24C107}"/>
          </ac:spMkLst>
        </pc:spChg>
        <pc:spChg chg="add del mod">
          <ac:chgData name="Tom Johnsson" userId="b7be0a8f-eeb0-4f89-9b9b-f8558d5d107d" providerId="ADAL" clId="{D5E3AEC9-9864-B442-8E6A-ED5C680F6DBC}" dt="2022-02-08T16:46:49.530" v="39"/>
          <ac:spMkLst>
            <pc:docMk/>
            <pc:sldMk cId="2669864856" sldId="1129"/>
            <ac:spMk id="11" creationId="{32279E66-03BB-3845-BFAB-1F66BDFBA740}"/>
          </ac:spMkLst>
        </pc:spChg>
        <pc:spChg chg="add del mod">
          <ac:chgData name="Tom Johnsson" userId="b7be0a8f-eeb0-4f89-9b9b-f8558d5d107d" providerId="ADAL" clId="{D5E3AEC9-9864-B442-8E6A-ED5C680F6DBC}" dt="2022-02-08T16:48:37.414" v="58"/>
          <ac:spMkLst>
            <pc:docMk/>
            <pc:sldMk cId="2669864856" sldId="1129"/>
            <ac:spMk id="14" creationId="{4993A85E-51CC-9048-9691-C07DB898894D}"/>
          </ac:spMkLst>
        </pc:spChg>
        <pc:spChg chg="add mod">
          <ac:chgData name="Tom Johnsson" userId="b7be0a8f-eeb0-4f89-9b9b-f8558d5d107d" providerId="ADAL" clId="{D5E3AEC9-9864-B442-8E6A-ED5C680F6DBC}" dt="2022-02-08T16:48:30.946" v="56" actId="1076"/>
          <ac:spMkLst>
            <pc:docMk/>
            <pc:sldMk cId="2669864856" sldId="1129"/>
            <ac:spMk id="16" creationId="{11F47257-60F3-9048-880F-198F33D593D7}"/>
          </ac:spMkLst>
        </pc:spChg>
        <pc:picChg chg="add del mod">
          <ac:chgData name="Tom Johnsson" userId="b7be0a8f-eeb0-4f89-9b9b-f8558d5d107d" providerId="ADAL" clId="{D5E3AEC9-9864-B442-8E6A-ED5C680F6DBC}" dt="2022-02-08T16:45:08.512" v="33"/>
          <ac:picMkLst>
            <pc:docMk/>
            <pc:sldMk cId="2669864856" sldId="1129"/>
            <ac:picMk id="7" creationId="{985603CA-2C18-E347-9F9E-FEB315AC227E}"/>
          </ac:picMkLst>
        </pc:picChg>
        <pc:picChg chg="add del mod">
          <ac:chgData name="Tom Johnsson" userId="b7be0a8f-eeb0-4f89-9b9b-f8558d5d107d" providerId="ADAL" clId="{D5E3AEC9-9864-B442-8E6A-ED5C680F6DBC}" dt="2022-02-08T16:46:47.250" v="38" actId="478"/>
          <ac:picMkLst>
            <pc:docMk/>
            <pc:sldMk cId="2669864856" sldId="1129"/>
            <ac:picMk id="9" creationId="{AEFFD2E5-9F53-B94C-8C31-3D1586726724}"/>
          </ac:picMkLst>
        </pc:picChg>
        <pc:picChg chg="add del mod modCrop">
          <ac:chgData name="Tom Johnsson" userId="b7be0a8f-eeb0-4f89-9b9b-f8558d5d107d" providerId="ADAL" clId="{D5E3AEC9-9864-B442-8E6A-ED5C680F6DBC}" dt="2022-02-08T16:47:49.165" v="46" actId="21"/>
          <ac:picMkLst>
            <pc:docMk/>
            <pc:sldMk cId="2669864856" sldId="1129"/>
            <ac:picMk id="12" creationId="{37962742-D8FF-274A-9B9D-1E0761B78970}"/>
          </ac:picMkLst>
        </pc:picChg>
        <pc:picChg chg="add del mod">
          <ac:chgData name="Tom Johnsson" userId="b7be0a8f-eeb0-4f89-9b9b-f8558d5d107d" providerId="ADAL" clId="{D5E3AEC9-9864-B442-8E6A-ED5C680F6DBC}" dt="2022-02-08T16:48:35.457" v="57" actId="21"/>
          <ac:picMkLst>
            <pc:docMk/>
            <pc:sldMk cId="2669864856" sldId="1129"/>
            <ac:picMk id="17" creationId="{F53126CE-69CF-C443-B2F5-63EDFB8AC048}"/>
          </ac:picMkLst>
        </pc:picChg>
        <pc:picChg chg="add mod">
          <ac:chgData name="Tom Johnsson" userId="b7be0a8f-eeb0-4f89-9b9b-f8558d5d107d" providerId="ADAL" clId="{D5E3AEC9-9864-B442-8E6A-ED5C680F6DBC}" dt="2022-02-08T16:48:45.313" v="61" actId="1076"/>
          <ac:picMkLst>
            <pc:docMk/>
            <pc:sldMk cId="2669864856" sldId="1129"/>
            <ac:picMk id="18" creationId="{2091F02F-428C-7443-A46A-7AE23D7DA98D}"/>
          </ac:picMkLst>
        </pc:picChg>
        <pc:picChg chg="del">
          <ac:chgData name="Tom Johnsson" userId="b7be0a8f-eeb0-4f89-9b9b-f8558d5d107d" providerId="ADAL" clId="{D5E3AEC9-9864-B442-8E6A-ED5C680F6DBC}" dt="2022-02-08T16:44:38.560" v="18" actId="478"/>
          <ac:picMkLst>
            <pc:docMk/>
            <pc:sldMk cId="2669864856" sldId="1129"/>
            <ac:picMk id="2050" creationId="{C2E3F1DD-5665-204F-A082-9464FAC83B90}"/>
          </ac:picMkLst>
        </pc:picChg>
      </pc:sldChg>
      <pc:sldChg chg="modNotesTx">
        <pc:chgData name="Tom Johnsson" userId="b7be0a8f-eeb0-4f89-9b9b-f8558d5d107d" providerId="ADAL" clId="{D5E3AEC9-9864-B442-8E6A-ED5C680F6DBC}" dt="2022-02-14T16:07:54.594" v="141" actId="6549"/>
        <pc:sldMkLst>
          <pc:docMk/>
          <pc:sldMk cId="2135920537" sldId="1130"/>
        </pc:sldMkLst>
      </pc:sldChg>
      <pc:sldChg chg="modSp mod">
        <pc:chgData name="Tom Johnsson" userId="b7be0a8f-eeb0-4f89-9b9b-f8558d5d107d" providerId="ADAL" clId="{D5E3AEC9-9864-B442-8E6A-ED5C680F6DBC}" dt="2022-02-14T16:08:34.368" v="154" actId="20577"/>
        <pc:sldMkLst>
          <pc:docMk/>
          <pc:sldMk cId="4044986190" sldId="1131"/>
        </pc:sldMkLst>
        <pc:spChg chg="mod">
          <ac:chgData name="Tom Johnsson" userId="b7be0a8f-eeb0-4f89-9b9b-f8558d5d107d" providerId="ADAL" clId="{D5E3AEC9-9864-B442-8E6A-ED5C680F6DBC}" dt="2022-02-14T16:08:34.368" v="154" actId="20577"/>
          <ac:spMkLst>
            <pc:docMk/>
            <pc:sldMk cId="4044986190" sldId="1131"/>
            <ac:spMk id="3" creationId="{7328F92F-34BF-DD4F-8C93-FE96BC923B86}"/>
          </ac:spMkLst>
        </pc:spChg>
      </pc:sldChg>
      <pc:sldChg chg="addSp modSp mod">
        <pc:chgData name="Tom Johnsson" userId="b7be0a8f-eeb0-4f89-9b9b-f8558d5d107d" providerId="ADAL" clId="{D5E3AEC9-9864-B442-8E6A-ED5C680F6DBC}" dt="2022-02-08T17:11:00.655" v="126" actId="1076"/>
        <pc:sldMkLst>
          <pc:docMk/>
          <pc:sldMk cId="4222122590" sldId="1132"/>
        </pc:sldMkLst>
        <pc:spChg chg="add mod">
          <ac:chgData name="Tom Johnsson" userId="b7be0a8f-eeb0-4f89-9b9b-f8558d5d107d" providerId="ADAL" clId="{D5E3AEC9-9864-B442-8E6A-ED5C680F6DBC}" dt="2022-02-08T17:11:00.655" v="126" actId="1076"/>
          <ac:spMkLst>
            <pc:docMk/>
            <pc:sldMk cId="4222122590" sldId="1132"/>
            <ac:spMk id="6" creationId="{88AD6ABC-0682-5645-80B4-350CF86D277F}"/>
          </ac:spMkLst>
        </pc:spChg>
        <pc:spChg chg="mod">
          <ac:chgData name="Tom Johnsson" userId="b7be0a8f-eeb0-4f89-9b9b-f8558d5d107d" providerId="ADAL" clId="{D5E3AEC9-9864-B442-8E6A-ED5C680F6DBC}" dt="2022-02-08T17:10:35.342" v="108" actId="1076"/>
          <ac:spMkLst>
            <pc:docMk/>
            <pc:sldMk cId="4222122590" sldId="1132"/>
            <ac:spMk id="9" creationId="{920ABFCD-C38C-0B4D-9397-6FEE194A5C38}"/>
          </ac:spMkLst>
        </pc:spChg>
        <pc:picChg chg="add mod">
          <ac:chgData name="Tom Johnsson" userId="b7be0a8f-eeb0-4f89-9b9b-f8558d5d107d" providerId="ADAL" clId="{D5E3AEC9-9864-B442-8E6A-ED5C680F6DBC}" dt="2022-02-08T17:10:42.306" v="111" actId="1076"/>
          <ac:picMkLst>
            <pc:docMk/>
            <pc:sldMk cId="4222122590" sldId="1132"/>
            <ac:picMk id="5" creationId="{DE8FB8CB-351E-BE4E-9C92-C4379E7B4AF0}"/>
          </ac:picMkLst>
        </pc:picChg>
        <pc:picChg chg="mod">
          <ac:chgData name="Tom Johnsson" userId="b7be0a8f-eeb0-4f89-9b9b-f8558d5d107d" providerId="ADAL" clId="{D5E3AEC9-9864-B442-8E6A-ED5C680F6DBC}" dt="2022-02-08T17:10:35.342" v="108" actId="1076"/>
          <ac:picMkLst>
            <pc:docMk/>
            <pc:sldMk cId="4222122590" sldId="1132"/>
            <ac:picMk id="3074" creationId="{F062DD0D-D51F-FA47-B432-9CBC9826B9C8}"/>
          </ac:picMkLst>
        </pc:picChg>
      </pc:sldChg>
      <pc:sldChg chg="addSp delSp modSp mod">
        <pc:chgData name="Tom Johnsson" userId="b7be0a8f-eeb0-4f89-9b9b-f8558d5d107d" providerId="ADAL" clId="{D5E3AEC9-9864-B442-8E6A-ED5C680F6DBC}" dt="2022-02-08T16:50:58.721" v="83" actId="14100"/>
        <pc:sldMkLst>
          <pc:docMk/>
          <pc:sldMk cId="799697689" sldId="1133"/>
        </pc:sldMkLst>
        <pc:spChg chg="add del mod">
          <ac:chgData name="Tom Johnsson" userId="b7be0a8f-eeb0-4f89-9b9b-f8558d5d107d" providerId="ADAL" clId="{D5E3AEC9-9864-B442-8E6A-ED5C680F6DBC}" dt="2022-02-08T16:50:51.880" v="81"/>
          <ac:spMkLst>
            <pc:docMk/>
            <pc:sldMk cId="799697689" sldId="1133"/>
            <ac:spMk id="5" creationId="{A80E5BC1-1C3F-8D42-849D-8CE7B57161FB}"/>
          </ac:spMkLst>
        </pc:spChg>
        <pc:spChg chg="add mod">
          <ac:chgData name="Tom Johnsson" userId="b7be0a8f-eeb0-4f89-9b9b-f8558d5d107d" providerId="ADAL" clId="{D5E3AEC9-9864-B442-8E6A-ED5C680F6DBC}" dt="2022-02-08T16:50:30.606" v="80" actId="1076"/>
          <ac:spMkLst>
            <pc:docMk/>
            <pc:sldMk cId="799697689" sldId="1133"/>
            <ac:spMk id="7" creationId="{00DFCFFF-36A7-7247-BFFD-59700D2BE3C4}"/>
          </ac:spMkLst>
        </pc:spChg>
        <pc:picChg chg="del">
          <ac:chgData name="Tom Johnsson" userId="b7be0a8f-eeb0-4f89-9b9b-f8558d5d107d" providerId="ADAL" clId="{D5E3AEC9-9864-B442-8E6A-ED5C680F6DBC}" dt="2022-02-08T16:50:10.186" v="67" actId="478"/>
          <ac:picMkLst>
            <pc:docMk/>
            <pc:sldMk cId="799697689" sldId="1133"/>
            <ac:picMk id="6" creationId="{F196784D-C38A-374A-B2DF-31500DD03CF8}"/>
          </ac:picMkLst>
        </pc:picChg>
        <pc:picChg chg="add mod">
          <ac:chgData name="Tom Johnsson" userId="b7be0a8f-eeb0-4f89-9b9b-f8558d5d107d" providerId="ADAL" clId="{D5E3AEC9-9864-B442-8E6A-ED5C680F6DBC}" dt="2022-02-08T16:50:58.721" v="83" actId="14100"/>
          <ac:picMkLst>
            <pc:docMk/>
            <pc:sldMk cId="799697689" sldId="1133"/>
            <ac:picMk id="9" creationId="{AEAFE748-37D5-994B-A925-B331B9707E93}"/>
          </ac:picMkLst>
        </pc:picChg>
      </pc:sldChg>
      <pc:sldChg chg="addSp delSp modSp mod">
        <pc:chgData name="Tom Johnsson" userId="b7be0a8f-eeb0-4f89-9b9b-f8558d5d107d" providerId="ADAL" clId="{D5E3AEC9-9864-B442-8E6A-ED5C680F6DBC}" dt="2022-02-10T11:16:06.826" v="131" actId="20577"/>
        <pc:sldMkLst>
          <pc:docMk/>
          <pc:sldMk cId="685047680" sldId="1201"/>
        </pc:sldMkLst>
        <pc:spChg chg="mod">
          <ac:chgData name="Tom Johnsson" userId="b7be0a8f-eeb0-4f89-9b9b-f8558d5d107d" providerId="ADAL" clId="{D5E3AEC9-9864-B442-8E6A-ED5C680F6DBC}" dt="2022-02-10T11:16:06.826" v="131" actId="20577"/>
          <ac:spMkLst>
            <pc:docMk/>
            <pc:sldMk cId="685047680" sldId="1201"/>
            <ac:spMk id="3" creationId="{45857A7A-0152-6145-B873-FAFE547D7BA8}"/>
          </ac:spMkLst>
        </pc:spChg>
        <pc:spChg chg="add mod">
          <ac:chgData name="Tom Johnsson" userId="b7be0a8f-eeb0-4f89-9b9b-f8558d5d107d" providerId="ADAL" clId="{D5E3AEC9-9864-B442-8E6A-ED5C680F6DBC}" dt="2022-02-08T16:54:30.137" v="104" actId="1076"/>
          <ac:spMkLst>
            <pc:docMk/>
            <pc:sldMk cId="685047680" sldId="1201"/>
            <ac:spMk id="6" creationId="{4F251C90-B7E0-5B46-8532-A0E9075E86D5}"/>
          </ac:spMkLst>
        </pc:spChg>
        <pc:spChg chg="del mod">
          <ac:chgData name="Tom Johnsson" userId="b7be0a8f-eeb0-4f89-9b9b-f8558d5d107d" providerId="ADAL" clId="{D5E3AEC9-9864-B442-8E6A-ED5C680F6DBC}" dt="2022-02-08T16:54:09.887" v="88"/>
          <ac:spMkLst>
            <pc:docMk/>
            <pc:sldMk cId="685047680" sldId="1201"/>
            <ac:spMk id="9" creationId="{8B28E552-B4BD-BD4B-B977-7B1313ECDD46}"/>
          </ac:spMkLst>
        </pc:spChg>
        <pc:picChg chg="add del mod">
          <ac:chgData name="Tom Johnsson" userId="b7be0a8f-eeb0-4f89-9b9b-f8558d5d107d" providerId="ADAL" clId="{D5E3AEC9-9864-B442-8E6A-ED5C680F6DBC}" dt="2022-02-08T16:54:08.266" v="87" actId="21"/>
          <ac:picMkLst>
            <pc:docMk/>
            <pc:sldMk cId="685047680" sldId="1201"/>
            <ac:picMk id="5" creationId="{3E5C81D3-D510-1A4B-9A88-427C51BAE022}"/>
          </ac:picMkLst>
        </pc:picChg>
        <pc:picChg chg="add mod">
          <ac:chgData name="Tom Johnsson" userId="b7be0a8f-eeb0-4f89-9b9b-f8558d5d107d" providerId="ADAL" clId="{D5E3AEC9-9864-B442-8E6A-ED5C680F6DBC}" dt="2022-02-08T16:54:11.722" v="89" actId="1076"/>
          <ac:picMkLst>
            <pc:docMk/>
            <pc:sldMk cId="685047680" sldId="1201"/>
            <ac:picMk id="7" creationId="{49A195C0-892F-FB44-8BF1-84C7281F9B79}"/>
          </ac:picMkLst>
        </pc:picChg>
      </pc:sldChg>
    </pc:docChg>
  </pc:docChgLst>
  <pc:docChgLst>
    <pc:chgData name="Tom Johnsson" userId="b7be0a8f-eeb0-4f89-9b9b-f8558d5d107d" providerId="ADAL" clId="{80E9B225-83AE-9143-8783-56E87811ECFD}"/>
    <pc:docChg chg="custSel modSld">
      <pc:chgData name="Tom Johnsson" userId="b7be0a8f-eeb0-4f89-9b9b-f8558d5d107d" providerId="ADAL" clId="{80E9B225-83AE-9143-8783-56E87811ECFD}" dt="2022-03-23T14:17:34.163" v="240" actId="14100"/>
      <pc:docMkLst>
        <pc:docMk/>
      </pc:docMkLst>
      <pc:sldChg chg="modNotesTx">
        <pc:chgData name="Tom Johnsson" userId="b7be0a8f-eeb0-4f89-9b9b-f8558d5d107d" providerId="ADAL" clId="{80E9B225-83AE-9143-8783-56E87811ECFD}" dt="2022-03-23T14:10:52.322" v="191" actId="6549"/>
        <pc:sldMkLst>
          <pc:docMk/>
          <pc:sldMk cId="2933638313" sldId="1121"/>
        </pc:sldMkLst>
      </pc:sldChg>
      <pc:sldChg chg="modSp mod">
        <pc:chgData name="Tom Johnsson" userId="b7be0a8f-eeb0-4f89-9b9b-f8558d5d107d" providerId="ADAL" clId="{80E9B225-83AE-9143-8783-56E87811ECFD}" dt="2022-03-23T14:12:21.294" v="199" actId="14100"/>
        <pc:sldMkLst>
          <pc:docMk/>
          <pc:sldMk cId="497163686" sldId="1127"/>
        </pc:sldMkLst>
        <pc:spChg chg="mod">
          <ac:chgData name="Tom Johnsson" userId="b7be0a8f-eeb0-4f89-9b9b-f8558d5d107d" providerId="ADAL" clId="{80E9B225-83AE-9143-8783-56E87811ECFD}" dt="2022-03-23T14:12:17.449" v="198" actId="14100"/>
          <ac:spMkLst>
            <pc:docMk/>
            <pc:sldMk cId="497163686" sldId="1127"/>
            <ac:spMk id="3" creationId="{52FCB2A6-163F-6648-9722-E51A7BB16257}"/>
          </ac:spMkLst>
        </pc:spChg>
        <pc:spChg chg="mod">
          <ac:chgData name="Tom Johnsson" userId="b7be0a8f-eeb0-4f89-9b9b-f8558d5d107d" providerId="ADAL" clId="{80E9B225-83AE-9143-8783-56E87811ECFD}" dt="2022-03-23T14:12:21.294" v="199" actId="14100"/>
          <ac:spMkLst>
            <pc:docMk/>
            <pc:sldMk cId="497163686" sldId="1127"/>
            <ac:spMk id="4" creationId="{47617401-8ADD-A243-85C0-984B6BAC3504}"/>
          </ac:spMkLst>
        </pc:spChg>
      </pc:sldChg>
      <pc:sldChg chg="addSp delSp modSp mod">
        <pc:chgData name="Tom Johnsson" userId="b7be0a8f-eeb0-4f89-9b9b-f8558d5d107d" providerId="ADAL" clId="{80E9B225-83AE-9143-8783-56E87811ECFD}" dt="2022-03-23T14:11:25.762" v="193" actId="478"/>
        <pc:sldMkLst>
          <pc:docMk/>
          <pc:sldMk cId="1572728402" sldId="1128"/>
        </pc:sldMkLst>
        <pc:spChg chg="add mod">
          <ac:chgData name="Tom Johnsson" userId="b7be0a8f-eeb0-4f89-9b9b-f8558d5d107d" providerId="ADAL" clId="{80E9B225-83AE-9143-8783-56E87811ECFD}" dt="2022-03-23T14:11:19.338" v="192"/>
          <ac:spMkLst>
            <pc:docMk/>
            <pc:sldMk cId="1572728402" sldId="1128"/>
            <ac:spMk id="6" creationId="{BBA82B5D-B953-CA44-9633-180CF67C1392}"/>
          </ac:spMkLst>
        </pc:spChg>
        <pc:spChg chg="del">
          <ac:chgData name="Tom Johnsson" userId="b7be0a8f-eeb0-4f89-9b9b-f8558d5d107d" providerId="ADAL" clId="{80E9B225-83AE-9143-8783-56E87811ECFD}" dt="2022-03-23T14:11:25.762" v="193" actId="478"/>
          <ac:spMkLst>
            <pc:docMk/>
            <pc:sldMk cId="1572728402" sldId="1128"/>
            <ac:spMk id="9" creationId="{190DF6E3-76BA-4345-8A1D-459A85E5E519}"/>
          </ac:spMkLst>
        </pc:spChg>
      </pc:sldChg>
      <pc:sldChg chg="addSp delSp modSp mod">
        <pc:chgData name="Tom Johnsson" userId="b7be0a8f-eeb0-4f89-9b9b-f8558d5d107d" providerId="ADAL" clId="{80E9B225-83AE-9143-8783-56E87811ECFD}" dt="2022-03-23T14:13:42.048" v="213" actId="14100"/>
        <pc:sldMkLst>
          <pc:docMk/>
          <pc:sldMk cId="2669864856" sldId="1129"/>
        </pc:sldMkLst>
        <pc:spChg chg="mod">
          <ac:chgData name="Tom Johnsson" userId="b7be0a8f-eeb0-4f89-9b9b-f8558d5d107d" providerId="ADAL" clId="{80E9B225-83AE-9143-8783-56E87811ECFD}" dt="2022-03-23T14:13:42.048" v="213" actId="14100"/>
          <ac:spMkLst>
            <pc:docMk/>
            <pc:sldMk cId="2669864856" sldId="1129"/>
            <ac:spMk id="3" creationId="{3BBA8576-1B1F-8E41-A9F3-F29E954DD319}"/>
          </ac:spMkLst>
        </pc:spChg>
        <pc:spChg chg="add mod">
          <ac:chgData name="Tom Johnsson" userId="b7be0a8f-eeb0-4f89-9b9b-f8558d5d107d" providerId="ADAL" clId="{80E9B225-83AE-9143-8783-56E87811ECFD}" dt="2022-03-23T14:13:35.513" v="212" actId="1076"/>
          <ac:spMkLst>
            <pc:docMk/>
            <pc:sldMk cId="2669864856" sldId="1129"/>
            <ac:spMk id="6" creationId="{B13C6AF1-1931-184A-9033-1F04C01D1DE7}"/>
          </ac:spMkLst>
        </pc:spChg>
        <pc:spChg chg="del mod">
          <ac:chgData name="Tom Johnsson" userId="b7be0a8f-eeb0-4f89-9b9b-f8558d5d107d" providerId="ADAL" clId="{80E9B225-83AE-9143-8783-56E87811ECFD}" dt="2022-03-23T14:13:11.945" v="203" actId="478"/>
          <ac:spMkLst>
            <pc:docMk/>
            <pc:sldMk cId="2669864856" sldId="1129"/>
            <ac:spMk id="16" creationId="{11F47257-60F3-9048-880F-198F33D593D7}"/>
          </ac:spMkLst>
        </pc:spChg>
        <pc:picChg chg="mod">
          <ac:chgData name="Tom Johnsson" userId="b7be0a8f-eeb0-4f89-9b9b-f8558d5d107d" providerId="ADAL" clId="{80E9B225-83AE-9143-8783-56E87811ECFD}" dt="2022-03-23T14:13:32.654" v="211" actId="1076"/>
          <ac:picMkLst>
            <pc:docMk/>
            <pc:sldMk cId="2669864856" sldId="1129"/>
            <ac:picMk id="18" creationId="{2091F02F-428C-7443-A46A-7AE23D7DA98D}"/>
          </ac:picMkLst>
        </pc:picChg>
      </pc:sldChg>
      <pc:sldChg chg="modSp mod">
        <pc:chgData name="Tom Johnsson" userId="b7be0a8f-eeb0-4f89-9b9b-f8558d5d107d" providerId="ADAL" clId="{80E9B225-83AE-9143-8783-56E87811ECFD}" dt="2022-03-23T14:14:47.038" v="218" actId="27636"/>
        <pc:sldMkLst>
          <pc:docMk/>
          <pc:sldMk cId="4044986190" sldId="1131"/>
        </pc:sldMkLst>
        <pc:spChg chg="mod">
          <ac:chgData name="Tom Johnsson" userId="b7be0a8f-eeb0-4f89-9b9b-f8558d5d107d" providerId="ADAL" clId="{80E9B225-83AE-9143-8783-56E87811ECFD}" dt="2022-03-23T14:14:47.038" v="218" actId="27636"/>
          <ac:spMkLst>
            <pc:docMk/>
            <pc:sldMk cId="4044986190" sldId="1131"/>
            <ac:spMk id="3" creationId="{7328F92F-34BF-DD4F-8C93-FE96BC923B86}"/>
          </ac:spMkLst>
        </pc:spChg>
        <pc:spChg chg="mod">
          <ac:chgData name="Tom Johnsson" userId="b7be0a8f-eeb0-4f89-9b9b-f8558d5d107d" providerId="ADAL" clId="{80E9B225-83AE-9143-8783-56E87811ECFD}" dt="2022-03-23T14:14:42.778" v="216" actId="1076"/>
          <ac:spMkLst>
            <pc:docMk/>
            <pc:sldMk cId="4044986190" sldId="1131"/>
            <ac:spMk id="9" creationId="{920ABFCD-C38C-0B4D-9397-6FEE194A5C38}"/>
          </ac:spMkLst>
        </pc:spChg>
        <pc:picChg chg="mod">
          <ac:chgData name="Tom Johnsson" userId="b7be0a8f-eeb0-4f89-9b9b-f8558d5d107d" providerId="ADAL" clId="{80E9B225-83AE-9143-8783-56E87811ECFD}" dt="2022-03-23T14:14:39.391" v="215" actId="1076"/>
          <ac:picMkLst>
            <pc:docMk/>
            <pc:sldMk cId="4044986190" sldId="1131"/>
            <ac:picMk id="8" creationId="{7F8EE64E-07F8-2A47-9996-7129A7B25546}"/>
          </ac:picMkLst>
        </pc:picChg>
      </pc:sldChg>
      <pc:sldChg chg="addSp delSp modSp mod">
        <pc:chgData name="Tom Johnsson" userId="b7be0a8f-eeb0-4f89-9b9b-f8558d5d107d" providerId="ADAL" clId="{80E9B225-83AE-9143-8783-56E87811ECFD}" dt="2022-03-23T14:16:41.745" v="231" actId="27636"/>
        <pc:sldMkLst>
          <pc:docMk/>
          <pc:sldMk cId="4222122590" sldId="1132"/>
        </pc:sldMkLst>
        <pc:spChg chg="mod">
          <ac:chgData name="Tom Johnsson" userId="b7be0a8f-eeb0-4f89-9b9b-f8558d5d107d" providerId="ADAL" clId="{80E9B225-83AE-9143-8783-56E87811ECFD}" dt="2022-03-23T14:16:41.745" v="231" actId="27636"/>
          <ac:spMkLst>
            <pc:docMk/>
            <pc:sldMk cId="4222122590" sldId="1132"/>
            <ac:spMk id="3" creationId="{7328F92F-34BF-DD4F-8C93-FE96BC923B86}"/>
          </ac:spMkLst>
        </pc:spChg>
        <pc:spChg chg="del">
          <ac:chgData name="Tom Johnsson" userId="b7be0a8f-eeb0-4f89-9b9b-f8558d5d107d" providerId="ADAL" clId="{80E9B225-83AE-9143-8783-56E87811ECFD}" dt="2022-03-23T14:16:01.283" v="226" actId="478"/>
          <ac:spMkLst>
            <pc:docMk/>
            <pc:sldMk cId="4222122590" sldId="1132"/>
            <ac:spMk id="6" creationId="{88AD6ABC-0682-5645-80B4-350CF86D277F}"/>
          </ac:spMkLst>
        </pc:spChg>
        <pc:spChg chg="add mod">
          <ac:chgData name="Tom Johnsson" userId="b7be0a8f-eeb0-4f89-9b9b-f8558d5d107d" providerId="ADAL" clId="{80E9B225-83AE-9143-8783-56E87811ECFD}" dt="2022-03-23T14:16:18.837" v="229" actId="1076"/>
          <ac:spMkLst>
            <pc:docMk/>
            <pc:sldMk cId="4222122590" sldId="1132"/>
            <ac:spMk id="8" creationId="{53011E76-1DBE-2D4E-95E5-481BCDF1C14B}"/>
          </ac:spMkLst>
        </pc:spChg>
        <pc:spChg chg="mod">
          <ac:chgData name="Tom Johnsson" userId="b7be0a8f-eeb0-4f89-9b9b-f8558d5d107d" providerId="ADAL" clId="{80E9B225-83AE-9143-8783-56E87811ECFD}" dt="2022-03-23T14:15:47.039" v="224" actId="255"/>
          <ac:spMkLst>
            <pc:docMk/>
            <pc:sldMk cId="4222122590" sldId="1132"/>
            <ac:spMk id="9" creationId="{920ABFCD-C38C-0B4D-9397-6FEE194A5C38}"/>
          </ac:spMkLst>
        </pc:spChg>
        <pc:picChg chg="mod">
          <ac:chgData name="Tom Johnsson" userId="b7be0a8f-eeb0-4f89-9b9b-f8558d5d107d" providerId="ADAL" clId="{80E9B225-83AE-9143-8783-56E87811ECFD}" dt="2022-03-23T14:16:04.949" v="227" actId="14100"/>
          <ac:picMkLst>
            <pc:docMk/>
            <pc:sldMk cId="4222122590" sldId="1132"/>
            <ac:picMk id="5" creationId="{DE8FB8CB-351E-BE4E-9C92-C4379E7B4AF0}"/>
          </ac:picMkLst>
        </pc:picChg>
        <pc:picChg chg="mod">
          <ac:chgData name="Tom Johnsson" userId="b7be0a8f-eeb0-4f89-9b9b-f8558d5d107d" providerId="ADAL" clId="{80E9B225-83AE-9143-8783-56E87811ECFD}" dt="2022-03-23T14:15:32.099" v="220" actId="1076"/>
          <ac:picMkLst>
            <pc:docMk/>
            <pc:sldMk cId="4222122590" sldId="1132"/>
            <ac:picMk id="3074" creationId="{F062DD0D-D51F-FA47-B432-9CBC9826B9C8}"/>
          </ac:picMkLst>
        </pc:picChg>
      </pc:sldChg>
      <pc:sldChg chg="addSp delSp modSp mod">
        <pc:chgData name="Tom Johnsson" userId="b7be0a8f-eeb0-4f89-9b9b-f8558d5d107d" providerId="ADAL" clId="{80E9B225-83AE-9143-8783-56E87811ECFD}" dt="2022-03-23T14:17:34.163" v="240" actId="14100"/>
        <pc:sldMkLst>
          <pc:docMk/>
          <pc:sldMk cId="799697689" sldId="1133"/>
        </pc:sldMkLst>
        <pc:spChg chg="mod">
          <ac:chgData name="Tom Johnsson" userId="b7be0a8f-eeb0-4f89-9b9b-f8558d5d107d" providerId="ADAL" clId="{80E9B225-83AE-9143-8783-56E87811ECFD}" dt="2022-03-23T14:17:34.163" v="240" actId="14100"/>
          <ac:spMkLst>
            <pc:docMk/>
            <pc:sldMk cId="799697689" sldId="1133"/>
            <ac:spMk id="3" creationId="{2B768EFD-3E83-1E42-9E11-4B019ECE5E88}"/>
          </ac:spMkLst>
        </pc:spChg>
        <pc:spChg chg="add mod">
          <ac:chgData name="Tom Johnsson" userId="b7be0a8f-eeb0-4f89-9b9b-f8558d5d107d" providerId="ADAL" clId="{80E9B225-83AE-9143-8783-56E87811ECFD}" dt="2022-03-23T14:17:31.294" v="239" actId="1076"/>
          <ac:spMkLst>
            <pc:docMk/>
            <pc:sldMk cId="799697689" sldId="1133"/>
            <ac:spMk id="6" creationId="{A2A96DC4-00D7-2444-A8C5-72BB248A5B8E}"/>
          </ac:spMkLst>
        </pc:spChg>
        <pc:spChg chg="del">
          <ac:chgData name="Tom Johnsson" userId="b7be0a8f-eeb0-4f89-9b9b-f8558d5d107d" providerId="ADAL" clId="{80E9B225-83AE-9143-8783-56E87811ECFD}" dt="2022-03-23T14:17:21.960" v="236" actId="478"/>
          <ac:spMkLst>
            <pc:docMk/>
            <pc:sldMk cId="799697689" sldId="1133"/>
            <ac:spMk id="7" creationId="{00DFCFFF-36A7-7247-BFFD-59700D2BE3C4}"/>
          </ac:spMkLst>
        </pc:spChg>
        <pc:picChg chg="mod">
          <ac:chgData name="Tom Johnsson" userId="b7be0a8f-eeb0-4f89-9b9b-f8558d5d107d" providerId="ADAL" clId="{80E9B225-83AE-9143-8783-56E87811ECFD}" dt="2022-03-23T14:17:29.056" v="238" actId="14100"/>
          <ac:picMkLst>
            <pc:docMk/>
            <pc:sldMk cId="799697689" sldId="1133"/>
            <ac:picMk id="9" creationId="{AEAFE748-37D5-994B-A925-B331B9707E93}"/>
          </ac:picMkLst>
        </pc:picChg>
      </pc:sldChg>
      <pc:sldChg chg="modSp mod modNotesTx">
        <pc:chgData name="Tom Johnsson" userId="b7be0a8f-eeb0-4f89-9b9b-f8558d5d107d" providerId="ADAL" clId="{80E9B225-83AE-9143-8783-56E87811ECFD}" dt="2022-03-23T14:09:59.364" v="125" actId="790"/>
        <pc:sldMkLst>
          <pc:docMk/>
          <pc:sldMk cId="685047680" sldId="1201"/>
        </pc:sldMkLst>
        <pc:spChg chg="mod">
          <ac:chgData name="Tom Johnsson" userId="b7be0a8f-eeb0-4f89-9b9b-f8558d5d107d" providerId="ADAL" clId="{80E9B225-83AE-9143-8783-56E87811ECFD}" dt="2022-03-23T14:09:09.445" v="18" actId="1076"/>
          <ac:spMkLst>
            <pc:docMk/>
            <pc:sldMk cId="685047680" sldId="1201"/>
            <ac:spMk id="6" creationId="{4F251C90-B7E0-5B46-8532-A0E9075E86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D969A-71EB-754C-B4BC-6BBF83A738A5}" type="datetimeFigureOut">
              <a:rPr lang="sv-SE" smtClean="0"/>
              <a:t>2022-06-23</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2C1FD-170C-0F4F-B97E-A5815385A41C}" type="slidenum">
              <a:rPr lang="sv-SE" smtClean="0"/>
              <a:t>‹#›</a:t>
            </a:fld>
            <a:endParaRPr lang="sv-SE"/>
          </a:p>
        </p:txBody>
      </p:sp>
    </p:spTree>
    <p:extLst>
      <p:ext uri="{BB962C8B-B14F-4D97-AF65-F5344CB8AC3E}">
        <p14:creationId xmlns:p14="http://schemas.microsoft.com/office/powerpoint/2010/main" val="4604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lex.fi/fi/laki/ajantasa/2009/20090205#a205-200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nlex.fi/fi/laki/ajantasa/2009/20090205#a205-2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Oppimistavoitteet:</a:t>
            </a:r>
          </a:p>
          <a:p>
            <a:r>
              <a:rPr lang="fi-FI" noProof="0" dirty="0"/>
              <a:t>Opiskelija tuntee perusteet maarakentamisen vaaroista ja niiden torjunnasta</a:t>
            </a:r>
          </a:p>
        </p:txBody>
      </p:sp>
      <p:sp>
        <p:nvSpPr>
          <p:cNvPr id="4" name="Dian numeron paikkamerkki 3"/>
          <p:cNvSpPr>
            <a:spLocks noGrp="1"/>
          </p:cNvSpPr>
          <p:nvPr>
            <p:ph type="sldNum" sz="quarter" idx="5"/>
          </p:nvPr>
        </p:nvSpPr>
        <p:spPr/>
        <p:txBody>
          <a:bodyPr/>
          <a:lstStyle/>
          <a:p>
            <a:fld id="{03D2C1FD-170C-0F4F-B97E-A5815385A41C}" type="slidenum">
              <a:rPr lang="sv-SE" smtClean="0"/>
              <a:t>2</a:t>
            </a:fld>
            <a:endParaRPr lang="sv-SE"/>
          </a:p>
        </p:txBody>
      </p:sp>
    </p:spTree>
    <p:extLst>
      <p:ext uri="{BB962C8B-B14F-4D97-AF65-F5344CB8AC3E}">
        <p14:creationId xmlns:p14="http://schemas.microsoft.com/office/powerpoint/2010/main" val="63748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Lisätietoa</a:t>
            </a:r>
          </a:p>
          <a:p>
            <a:pPr marL="171450" indent="-171450">
              <a:buFont typeface="Arial" panose="020B0604020202020204" pitchFamily="34" charset="0"/>
              <a:buChar char="•"/>
            </a:pPr>
            <a:r>
              <a:rPr lang="fi-FI" b="0" dirty="0" err="1"/>
              <a:t>Räjäytys</a:t>
            </a:r>
            <a:r>
              <a:rPr lang="fi-FI" b="0" dirty="0"/>
              <a:t>- ja </a:t>
            </a:r>
            <a:r>
              <a:rPr lang="fi-FI" b="0" dirty="0" err="1"/>
              <a:t>louhintatyön</a:t>
            </a:r>
            <a:r>
              <a:rPr lang="fi-FI" b="0" dirty="0"/>
              <a:t> turvallisuusohje, TKK:  </a:t>
            </a:r>
            <a:r>
              <a:rPr lang="fi-FI" b="0" dirty="0" err="1"/>
              <a:t>https</a:t>
            </a:r>
            <a:r>
              <a:rPr lang="fi-FI" b="0" dirty="0"/>
              <a:t>://</a:t>
            </a:r>
            <a:r>
              <a:rPr lang="fi-FI" b="0" dirty="0" err="1"/>
              <a:t>ttk.fi</a:t>
            </a:r>
            <a:r>
              <a:rPr lang="fi-FI" b="0" dirty="0"/>
              <a:t>/</a:t>
            </a:r>
            <a:r>
              <a:rPr lang="fi-FI" b="0" dirty="0" err="1"/>
              <a:t>files</a:t>
            </a:r>
            <a:r>
              <a:rPr lang="fi-FI" b="0" dirty="0"/>
              <a:t>/6418/Rajaytys_ja_louhintatyon_turvallisuusohje_23123.pdf </a:t>
            </a:r>
          </a:p>
          <a:p>
            <a:endParaRPr lang="sv-SE" dirty="0"/>
          </a:p>
          <a:p>
            <a:r>
              <a:rPr lang="sv-SE" dirty="0" err="1"/>
              <a:t>Lakeja</a:t>
            </a:r>
            <a:r>
              <a:rPr lang="sv-SE" dirty="0"/>
              <a:t> ja </a:t>
            </a:r>
            <a:r>
              <a:rPr lang="sv-SE" dirty="0" err="1"/>
              <a:t>säädöksiä</a:t>
            </a:r>
            <a:r>
              <a:rPr lang="sv-S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dirty="0">
                <a:solidFill>
                  <a:schemeClr val="tx1"/>
                </a:solidFill>
                <a:effectLst/>
                <a:latin typeface="+mn-lt"/>
                <a:ea typeface="+mn-ea"/>
                <a:cs typeface="+mn-cs"/>
              </a:rPr>
              <a:t>Valtioneuvoston asetus </a:t>
            </a:r>
            <a:r>
              <a:rPr lang="fi-FI" sz="1200" kern="1200" dirty="0" err="1">
                <a:solidFill>
                  <a:schemeClr val="tx1"/>
                </a:solidFill>
                <a:effectLst/>
                <a:latin typeface="+mn-lt"/>
                <a:ea typeface="+mn-ea"/>
                <a:cs typeface="+mn-cs"/>
              </a:rPr>
              <a:t>räjäytys</a:t>
            </a:r>
            <a:r>
              <a:rPr lang="fi-FI" sz="1200" kern="1200" dirty="0">
                <a:solidFill>
                  <a:schemeClr val="tx1"/>
                </a:solidFill>
                <a:effectLst/>
                <a:latin typeface="+mn-lt"/>
                <a:ea typeface="+mn-ea"/>
                <a:cs typeface="+mn-cs"/>
              </a:rPr>
              <a:t>­ ja louhinta­ </a:t>
            </a:r>
            <a:r>
              <a:rPr lang="fi-FI" sz="1200" kern="1200" dirty="0" err="1">
                <a:solidFill>
                  <a:schemeClr val="tx1"/>
                </a:solidFill>
                <a:effectLst/>
                <a:latin typeface="+mn-lt"/>
                <a:ea typeface="+mn-ea"/>
                <a:cs typeface="+mn-cs"/>
              </a:rPr>
              <a:t>työn</a:t>
            </a:r>
            <a:r>
              <a:rPr lang="fi-FI" sz="1200" kern="1200" dirty="0">
                <a:solidFill>
                  <a:schemeClr val="tx1"/>
                </a:solidFill>
                <a:effectLst/>
                <a:latin typeface="+mn-lt"/>
                <a:ea typeface="+mn-ea"/>
                <a:cs typeface="+mn-cs"/>
              </a:rPr>
              <a:t> turvallisuudesta 644/2011. </a:t>
            </a:r>
            <a:endParaRPr lang="fi-FI"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dirty="0">
                <a:solidFill>
                  <a:schemeClr val="tx1"/>
                </a:solidFill>
                <a:effectLst/>
                <a:latin typeface="+mn-lt"/>
                <a:ea typeface="+mn-ea"/>
                <a:cs typeface="+mn-cs"/>
              </a:rPr>
              <a:t>Panostajalaki 423/2016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effectLst/>
            </a:endParaRP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11</a:t>
            </a:fld>
            <a:endParaRPr lang="sv-SE"/>
          </a:p>
        </p:txBody>
      </p:sp>
    </p:spTree>
    <p:extLst>
      <p:ext uri="{BB962C8B-B14F-4D97-AF65-F5344CB8AC3E}">
        <p14:creationId xmlns:p14="http://schemas.microsoft.com/office/powerpoint/2010/main" val="274288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err="1"/>
              <a:t>Ohjieta</a:t>
            </a:r>
            <a:r>
              <a:rPr lang="fi-FI" noProof="0" dirty="0"/>
              <a:t> ja tietoa maarakentamisesta on satavilla: INFRA ry: </a:t>
            </a:r>
            <a:r>
              <a:rPr lang="fi-FI" noProof="0" dirty="0" err="1"/>
              <a:t>https</a:t>
            </a:r>
            <a:r>
              <a:rPr lang="fi-FI" noProof="0" dirty="0"/>
              <a:t>://</a:t>
            </a:r>
            <a:r>
              <a:rPr lang="fi-FI" noProof="0" dirty="0" err="1"/>
              <a:t>www.rakennusteollisuus.fi</a:t>
            </a:r>
            <a:r>
              <a:rPr lang="fi-FI" noProof="0" dirty="0"/>
              <a:t>/INFRA/infra-ry/</a:t>
            </a:r>
          </a:p>
          <a:p>
            <a:endParaRPr lang="fi-FI" noProof="0" dirty="0"/>
          </a:p>
          <a:p>
            <a:r>
              <a:rPr lang="fi-FI" noProof="0" dirty="0" err="1"/>
              <a:t>Vna</a:t>
            </a:r>
            <a:r>
              <a:rPr lang="fi-FI" noProof="0" dirty="0"/>
              <a:t> 205/2009 luku 7 </a:t>
            </a:r>
            <a:r>
              <a:rPr lang="fi-FI" b="1" noProof="0" dirty="0"/>
              <a:t>Työturvallisuus maa- ja vesirakennustyössä</a:t>
            </a:r>
          </a:p>
          <a:p>
            <a:r>
              <a:rPr lang="fi-FI" b="1" noProof="0" dirty="0">
                <a:hlinkClick r:id="rId3" tooltip="Linkki voimaantulosäännökseen"/>
              </a:rPr>
              <a:t>33 §</a:t>
            </a:r>
            <a:r>
              <a:rPr lang="fi-FI" b="1" noProof="0" dirty="0"/>
              <a:t> Suunnitteluvelvollisuus ja esitiedot</a:t>
            </a:r>
          </a:p>
          <a:p>
            <a:r>
              <a:rPr lang="fi-FI" noProof="0" dirty="0"/>
              <a:t>Ennen maa- ja vesirakennustyön aloittamista on otettava selvää maan ja kallioperän </a:t>
            </a:r>
            <a:r>
              <a:rPr lang="fi-FI" noProof="0" dirty="0" err="1"/>
              <a:t>geoteknisistä</a:t>
            </a:r>
            <a:r>
              <a:rPr lang="fi-FI" noProof="0" dirty="0"/>
              <a:t> ominaisuuksista ja yhdyskuntatekniikan aiheuttamista haitta- ja vaaratekijöistä, kuten paikalla olevien kaapeleiden, johtojen ja putkistojen sijainnista.</a:t>
            </a:r>
          </a:p>
          <a:p>
            <a:r>
              <a:rPr lang="fi-FI" noProof="0" dirty="0"/>
              <a:t>Sortuman vaara sekä maan ja maamassojen kantavuus ja vakavuus on arvioitava luotettavasti. Kaivannon tuentaa ja muuta suojaustoimenpidettä koskeva suunnitelma on laadittava pätevä henkilön toimesta ennen työn alkua.</a:t>
            </a:r>
          </a:p>
          <a:p>
            <a:r>
              <a:rPr lang="fi-FI" noProof="0" dirty="0"/>
              <a:t>Arkkupadon ja kasuunin rakentamisen, paikalleen sijoittamisen, muuntelemisen sekä purkamisen on tapahduttava tällaiseen rakennelmaan ja sen käyttöön perehtyneen pätevän henkilön välittömässä valvonnassa. Arkkupadon ja kasuunin on oltava riittävän lujarakenteinen ja varustettu siten, että työntekijät pääsevät turvaan veden tai muun aineen syöksyessä sisään.</a:t>
            </a:r>
          </a:p>
          <a:p>
            <a:r>
              <a:rPr lang="fi-FI" noProof="0" dirty="0"/>
              <a:t>Ennen töiden aloittamista on selvitettävä turvallisuuden ja terveyden suojelemiseksi maaperän biologiset ja kemialliset vaara- ja haittatekijät sekä niiden merkitys työntekijöiden ja työn vaikutuspiirissä olevien henkilöiden turvallisuudelle.</a:t>
            </a:r>
          </a:p>
          <a:p>
            <a:r>
              <a:rPr lang="fi-FI" b="1" noProof="0" dirty="0">
                <a:hlinkClick r:id="rId3" tooltip="Linkki voimaantulosäännökseen"/>
              </a:rPr>
              <a:t>34 §</a:t>
            </a:r>
            <a:r>
              <a:rPr lang="fi-FI" b="1" noProof="0" dirty="0"/>
              <a:t> Kaivutyö ja kaivannon tuenta</a:t>
            </a:r>
          </a:p>
          <a:p>
            <a:r>
              <a:rPr lang="fi-FI" noProof="0" dirty="0"/>
              <a:t>Kaivutyö on tehtävä turvallisesti ottaen huomioon maan </a:t>
            </a:r>
            <a:r>
              <a:rPr lang="fi-FI" noProof="0" dirty="0" err="1"/>
              <a:t>geotekniset</a:t>
            </a:r>
            <a:r>
              <a:rPr lang="fi-FI" noProof="0" dirty="0"/>
              <a:t> ominaisuudet, kaivannon syvyys, luiskan kaltevuus ja kuormitus sekä vedestä ja liikenteen tärinästä aiheutuvat vaaratekijät.</a:t>
            </a:r>
          </a:p>
          <a:p>
            <a:r>
              <a:rPr lang="fi-FI" noProof="0" dirty="0"/>
              <a:t>Jos sortuma saattaa aiheuttaa tapaturman, kaivannon seinämä on tuettava.</a:t>
            </a:r>
          </a:p>
          <a:p>
            <a:r>
              <a:rPr lang="fi-FI" noProof="0" dirty="0"/>
              <a:t>Luotettavan selvityksen perusteella voidaan kaivannon työturvallisuus toteuttaa luiskaamalla tai porrastamalla kaivanto.</a:t>
            </a:r>
          </a:p>
          <a:p>
            <a:r>
              <a:rPr lang="fi-FI" noProof="0" dirty="0"/>
              <a:t>Erityisiin toimenpiteisiin sortumisen aiheuttaman tapaturman vaaran välttämiseksi on tarvittaessa ryhdyttävä sateen, kuivumisen tai roudan sulamisen johdosta. Samoin on toimittava, jos kaivetaan eloperäisiä tai hienorakeisia maalajeja tai kahta metriä syvempää, kapeaa kaivantoa tai kun kaivannon yhteydessä tai läheisyydessä suoritetaan tärinää aiheuttavaa työtä taikka kun kaivantoon vaikuttaa raskas ajoliikenne. Tehtäessä kaivutyötä rakennuksen tai muun rakennelman alla tai vieressä on ryhdyttävä ennalta riittäviin tukitoimenpiteisiin sortumisen estämiseksi.</a:t>
            </a:r>
          </a:p>
          <a:p>
            <a:r>
              <a:rPr lang="fi-FI" b="1" noProof="0" dirty="0">
                <a:hlinkClick r:id="rId3" tooltip="Linkki voimaantulosäännökseen"/>
              </a:rPr>
              <a:t>35 §</a:t>
            </a:r>
            <a:r>
              <a:rPr lang="fi-FI" b="1" noProof="0" dirty="0"/>
              <a:t> Maarakennuskoneiden vaara-alue</a:t>
            </a:r>
          </a:p>
          <a:p>
            <a:r>
              <a:rPr lang="fi-FI" noProof="0" dirty="0"/>
              <a:t>Maarakennuskoneiden työalueella on huolehdittava siitä, ettei henkilöitä ole vaaranalaisissa paikoissa. Peruuttavien ajoneuvojen aiheuttama vaara on sopivalla tavalla torjuttava. Tarvittaessa on käytettävä peruutushälyttimiä, sopivia kieltotauluja, aitauksia ja muita turvalaitteita tai keskeytettävä koneen käyttö vaara-alueella. Kuljettajan on poistuessaan koneen ohjaamosta varmistettava, etteivät kone tai sen laitteet aiheuta tapaturman vaaraa.</a:t>
            </a:r>
          </a:p>
          <a:p>
            <a:r>
              <a:rPr lang="fi-FI" noProof="0" dirty="0"/>
              <a:t>Ajoneuvot, maarakennuskoneet sekä nosto- ja muut laitteet on sijoitettava turvallisen etäisyyden päähän kaivannon reunasta huomioon ottaen maan laatu ja kaivannon syvyys. Liikenne on ohjattava riittävän kauaksi kaivannon reunasta sopivin ohjauspuomein ja estein.</a:t>
            </a:r>
          </a:p>
          <a:p>
            <a:r>
              <a:rPr lang="fi-FI" noProof="0" dirty="0"/>
              <a:t>Käytettäessä kaivinkonetta tai kaivuria viemäriputken tai muun elementin asentamiseen kaivutyön yhteydessä on erityisesti huolehdittava siitä, ettei vaarallisissa paikoissa ole henkilöitä ja että laite on varustettu luotettavalla nostokoukulla. Kaivinkoneen suurin sallittu kuorma nostotyössä on määritettävä luotettavasti.</a:t>
            </a:r>
          </a:p>
          <a:p>
            <a:r>
              <a:rPr lang="fi-FI" noProof="0" dirty="0"/>
              <a:t>Maarakennuskoneiden kuljettajille sekä muille työntekijöille on annettava erityistä opetusta ja ohjausta maarakennuskoneiden aiheuttamista vaaratekijöistä ja niiden torjumisesta.</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3</a:t>
            </a:fld>
            <a:endParaRPr lang="sv-SE"/>
          </a:p>
        </p:txBody>
      </p:sp>
    </p:spTree>
    <p:extLst>
      <p:ext uri="{BB962C8B-B14F-4D97-AF65-F5344CB8AC3E}">
        <p14:creationId xmlns:p14="http://schemas.microsoft.com/office/powerpoint/2010/main" val="333101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4</a:t>
            </a:fld>
            <a:endParaRPr lang="sv-SE"/>
          </a:p>
        </p:txBody>
      </p:sp>
    </p:spTree>
    <p:extLst>
      <p:ext uri="{BB962C8B-B14F-4D97-AF65-F5344CB8AC3E}">
        <p14:creationId xmlns:p14="http://schemas.microsoft.com/office/powerpoint/2010/main" val="116114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TOT </a:t>
            </a:r>
            <a:r>
              <a:rPr lang="sv-SE" dirty="0" err="1"/>
              <a:t>tutkinnat</a:t>
            </a:r>
            <a:r>
              <a:rPr lang="sv-SE" dirty="0"/>
              <a:t>: http://</a:t>
            </a:r>
            <a:r>
              <a:rPr lang="sv-SE" dirty="0" err="1"/>
              <a:t>totti.tvk.fi</a:t>
            </a:r>
            <a:r>
              <a:rPr lang="sv-SE" dirty="0"/>
              <a:t>/</a:t>
            </a:r>
            <a:r>
              <a:rPr lang="sv-SE" dirty="0" err="1"/>
              <a:t>tottipublic</a:t>
            </a:r>
            <a:r>
              <a:rPr lang="sv-SE" dirty="0"/>
              <a:t>/</a:t>
            </a:r>
            <a:r>
              <a:rPr lang="sv-SE" dirty="0" err="1"/>
              <a:t>totcasepublic.view;jsessionid</a:t>
            </a:r>
            <a:r>
              <a:rPr lang="sv-SE" dirty="0"/>
              <a:t>=176FBE2C4067B64DE87DEC2A1EA9710D?action=</a:t>
            </a:r>
            <a:r>
              <a:rPr lang="sv-SE" dirty="0" err="1"/>
              <a:t>caseList</a:t>
            </a:r>
            <a:r>
              <a:rPr lang="sv-SE" dirty="0"/>
              <a: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Vna</a:t>
            </a:r>
            <a:r>
              <a:rPr lang="fi-FI" dirty="0"/>
              <a:t> 205/2009 33§ Kaivannon tuentaa ja muuta suojaustoimenpidettä koskeva suunnitelma on laadittava pätevä henkilön toimesta ennen työn alkua. </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5</a:t>
            </a:fld>
            <a:endParaRPr lang="sv-SE"/>
          </a:p>
        </p:txBody>
      </p:sp>
    </p:spTree>
    <p:extLst>
      <p:ext uri="{BB962C8B-B14F-4D97-AF65-F5344CB8AC3E}">
        <p14:creationId xmlns:p14="http://schemas.microsoft.com/office/powerpoint/2010/main" val="66803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6</a:t>
            </a:fld>
            <a:endParaRPr lang="sv-SE"/>
          </a:p>
        </p:txBody>
      </p:sp>
    </p:spTree>
    <p:extLst>
      <p:ext uri="{BB962C8B-B14F-4D97-AF65-F5344CB8AC3E}">
        <p14:creationId xmlns:p14="http://schemas.microsoft.com/office/powerpoint/2010/main" val="123948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dirty="0"/>
              <a:t>Vain luotettavan selvityksen perusteella voidaan kaivannon työturvallisuus toteuttaa luiskaamalla tai porrastamalla kaivanto.</a:t>
            </a:r>
          </a:p>
          <a:p>
            <a:pPr marL="171450" indent="-171450">
              <a:buFont typeface="Arial" panose="020B0604020202020204" pitchFamily="34" charset="0"/>
              <a:buChar char="•"/>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7</a:t>
            </a:fld>
            <a:endParaRPr lang="sv-SE"/>
          </a:p>
        </p:txBody>
      </p:sp>
    </p:spTree>
    <p:extLst>
      <p:ext uri="{BB962C8B-B14F-4D97-AF65-F5344CB8AC3E}">
        <p14:creationId xmlns:p14="http://schemas.microsoft.com/office/powerpoint/2010/main" val="255968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Kaivantoturvallisuus tietolähteitä: </a:t>
            </a:r>
          </a:p>
          <a:p>
            <a:pPr marL="171450" indent="-171450">
              <a:buFont typeface="Arial" panose="020B0604020202020204" pitchFamily="34" charset="0"/>
              <a:buChar char="•"/>
            </a:pPr>
            <a:r>
              <a:rPr lang="fi-FI" noProof="0" dirty="0"/>
              <a:t>Rakennusteollisuus: Vaara vaanii kaivannossa </a:t>
            </a:r>
            <a:r>
              <a:rPr lang="fi-FI" noProof="0" dirty="0" err="1"/>
              <a:t>https</a:t>
            </a:r>
            <a:r>
              <a:rPr lang="fi-FI" noProof="0" dirty="0"/>
              <a:t>://</a:t>
            </a:r>
            <a:r>
              <a:rPr lang="fi-FI" noProof="0" dirty="0" err="1"/>
              <a:t>www.rakennusteollisuus.fi</a:t>
            </a:r>
            <a:r>
              <a:rPr lang="fi-FI" noProof="0" dirty="0"/>
              <a:t>/</a:t>
            </a:r>
            <a:r>
              <a:rPr lang="fi-FI" noProof="0" dirty="0" err="1"/>
              <a:t>globalassets</a:t>
            </a:r>
            <a:r>
              <a:rPr lang="fi-FI" noProof="0" dirty="0"/>
              <a:t>/infra/</a:t>
            </a:r>
            <a:r>
              <a:rPr lang="fi-FI" noProof="0" dirty="0" err="1"/>
              <a:t>tyoturvallisuus</a:t>
            </a:r>
            <a:r>
              <a:rPr lang="fi-FI" noProof="0" dirty="0"/>
              <a:t>/</a:t>
            </a:r>
            <a:r>
              <a:rPr lang="fi-FI" noProof="0" dirty="0" err="1"/>
              <a:t>vaara_vaanii_kaivannossa.pdf</a:t>
            </a:r>
            <a:r>
              <a:rPr lang="fi-FI" noProof="0" dirty="0"/>
              <a:t> (diassa olevat kuvat)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Liikennevirasto: Vaara vaanii kaivannossa 9/2013: </a:t>
            </a:r>
            <a:r>
              <a:rPr lang="fi-FI" noProof="0" dirty="0" err="1"/>
              <a:t>https</a:t>
            </a:r>
            <a:r>
              <a:rPr lang="fi-FI" noProof="0" dirty="0"/>
              <a:t>://</a:t>
            </a:r>
            <a:r>
              <a:rPr lang="fi-FI" noProof="0" dirty="0" err="1"/>
              <a:t>julkaisut.vayla.fi</a:t>
            </a:r>
            <a:r>
              <a:rPr lang="fi-FI" noProof="0" dirty="0"/>
              <a:t>/pdf3/lts_2013-09_vaara_vaanii_web.pdf </a:t>
            </a:r>
          </a:p>
          <a:p>
            <a:pPr marL="171450" indent="-171450">
              <a:buFont typeface="Arial" panose="020B0604020202020204" pitchFamily="34" charset="0"/>
              <a:buChar char="•"/>
            </a:pPr>
            <a:r>
              <a:rPr lang="fi-FI" noProof="0" dirty="0"/>
              <a:t>RIL Kaivanto-ohje RIL 263-2014</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8</a:t>
            </a:fld>
            <a:endParaRPr lang="sv-SE"/>
          </a:p>
        </p:txBody>
      </p:sp>
    </p:spTree>
    <p:extLst>
      <p:ext uri="{BB962C8B-B14F-4D97-AF65-F5344CB8AC3E}">
        <p14:creationId xmlns:p14="http://schemas.microsoft.com/office/powerpoint/2010/main" val="168984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hlinkClick r:id="rId3" tooltip="Linkki voimaantulosäännökseen"/>
              </a:rPr>
              <a:t>35 §</a:t>
            </a:r>
            <a:endParaRPr lang="fi-FI" b="1" dirty="0"/>
          </a:p>
          <a:p>
            <a:r>
              <a:rPr lang="fi-FI" b="1" dirty="0"/>
              <a:t>Maarakennuskoneiden vaara-alue</a:t>
            </a:r>
          </a:p>
          <a:p>
            <a:r>
              <a:rPr lang="fi-FI" dirty="0"/>
              <a:t>Maarakennuskoneiden työalueella on huolehdittava siitä, ettei henkilöitä ole vaaranalaisissa paikoissa. Peruuttavien ajoneuvojen aiheuttama vaara on sopivalla tavalla torjuttava. Tarvittaessa on käytettävä peruutushälyttimiä, sopivia kieltotauluja, aitauksia ja muita turvalaitteita tai keskeytettävä koneen käyttö vaara-alueella. Kuljettajan on poistuessaan koneen ohjaamosta varmistettava, etteivät kone tai sen laitteet aiheuta tapaturman vaaraa.</a:t>
            </a:r>
          </a:p>
          <a:p>
            <a:r>
              <a:rPr lang="fi-FI" dirty="0"/>
              <a:t>Ajoneuvot, maarakennuskoneet sekä nosto- ja muut laitteet on sijoitettava turvallisen etäisyyden päähän kaivannon reunasta huomioon ottaen maan laatu ja kaivannon syvyys. Liikenne on ohjattava riittävän kauaksi kaivannon reunasta sopivin ohjauspuomein ja estein.</a:t>
            </a:r>
          </a:p>
          <a:p>
            <a:r>
              <a:rPr lang="fi-FI" dirty="0"/>
              <a:t>Käytettäessä kaivinkonetta tai kaivuria viemäriputken tai muun elementin asentamiseen kaivutyön yhteydessä on erityisesti huolehdittava siitä, ettei vaarallisissa paikoissa ole henkilöitä ja että laite on varustettu luotettavalla nostokoukulla. Kaivinkoneen suurin sallittu kuorma nostotyössä on määritettävä luotettavasti.</a:t>
            </a:r>
          </a:p>
          <a:p>
            <a:r>
              <a:rPr lang="fi-FI" dirty="0"/>
              <a:t>Maarakennuskoneiden kuljettajille sekä muille työntekijöille on annettava erityistä opetusta ja ohjausta maarakennuskoneiden aiheuttamista vaaratekijöistä ja niiden torjumisesta.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9</a:t>
            </a:fld>
            <a:endParaRPr lang="sv-SE"/>
          </a:p>
        </p:txBody>
      </p:sp>
    </p:spTree>
    <p:extLst>
      <p:ext uri="{BB962C8B-B14F-4D97-AF65-F5344CB8AC3E}">
        <p14:creationId xmlns:p14="http://schemas.microsoft.com/office/powerpoint/2010/main" val="70062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Esim. Maa sortui kaivinkoneen alta työmaalla Vallilassa, nosto-operaatio jatkuu: </a:t>
            </a:r>
            <a:r>
              <a:rPr lang="fi-FI" b="1" dirty="0" err="1"/>
              <a:t>https</a:t>
            </a:r>
            <a:r>
              <a:rPr lang="fi-FI" b="1" dirty="0"/>
              <a:t>://</a:t>
            </a:r>
            <a:r>
              <a:rPr lang="fi-FI" b="1" dirty="0" err="1"/>
              <a:t>www.hs.fi</a:t>
            </a:r>
            <a:r>
              <a:rPr lang="fi-FI" b="1" dirty="0"/>
              <a:t>/kaupunki/art-2000007944541.html  </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10</a:t>
            </a:fld>
            <a:endParaRPr lang="sv-SE"/>
          </a:p>
        </p:txBody>
      </p:sp>
    </p:spTree>
    <p:extLst>
      <p:ext uri="{BB962C8B-B14F-4D97-AF65-F5344CB8AC3E}">
        <p14:creationId xmlns:p14="http://schemas.microsoft.com/office/powerpoint/2010/main" val="13568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941D79-014C-734B-8A17-8893B5E9B56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433170E7-F08B-0A42-AF74-70F50C150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4607C5B9-B6D3-9F42-BC7A-31E4826EE46E}"/>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7D976760-04A5-3649-8B50-F433BEEEA68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4880AA0B-A11B-B54C-A9A0-FB484353FBB1}"/>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39279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ACE5E5-B38A-6041-9C65-E592CF258490}"/>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159385D3-13D9-A943-83E6-7FEC2682ED7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D7FB5081-8456-844C-94A6-2C85EB42967B}"/>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A0067CC2-474B-894A-B317-9AA039796E21}"/>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83A5205-2802-D04B-8158-8F97E476D0D2}"/>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26467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229F38F-F0E2-804B-9C9A-11696AC93C90}"/>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9752E544-F0A9-5543-9ED5-0BA30D24E84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FAAFC4E-7E60-974D-81A3-83202BB9F69E}"/>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8A7D0129-7386-204A-A781-350B1480D0CB}"/>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4C76959D-6C75-224E-B863-1B50982C25BB}"/>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123193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2C1C6B-B2F1-D04E-8D7C-00D48747C87D}"/>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38DE477B-BE14-7B4A-9FE1-306EA25EE6A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F3813F54-63D1-3248-B9EB-C365E2FBA5DD}"/>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2AA58752-B67E-B846-9C0A-0319351C2BFF}"/>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CFA0CE13-D219-D546-9AD6-530B0734A491}"/>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122446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7C5384-C1CE-2B42-8620-B2279CED0E2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53AD14E6-676F-694B-BE44-1A5631C97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89E4177-3EC9-C540-BE3F-51A4FF101DD3}"/>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2AA29AA1-F8A1-984F-BD86-B55DD8AFEA47}"/>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AF7BB65C-19F8-5A4F-88D3-619B39CD83A3}"/>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23985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D9002E-A5C4-E744-A862-D6F808522007}"/>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3DC5F7BF-B612-DD40-9A68-55C4BA5C5FB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5DC7E079-BE62-4846-AB91-0ACE96CCDB5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D6917965-ACC9-6D46-BE11-8944E1439F01}"/>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6" name="Alatunnisteen paikkamerkki 5">
            <a:extLst>
              <a:ext uri="{FF2B5EF4-FFF2-40B4-BE49-F238E27FC236}">
                <a16:creationId xmlns:a16="http://schemas.microsoft.com/office/drawing/2014/main" id="{4FA9D98F-61F1-E54D-9235-7A7759DFFAA0}"/>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FC010AAE-C83C-8042-9BDC-84D9F9360574}"/>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213282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5FA48C-479C-3D4D-858C-CC82B1A40DD1}"/>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ED336073-22E7-AF49-A971-15DB12B24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BE3F444-B098-104E-A95E-4DF9E8CA20C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BB95A465-62D6-F64F-B620-77B37197F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9BF3C45-1E1D-9B42-898E-59458B665CA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1544DC96-AFDD-2141-A3F1-C95541B283A3}"/>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8" name="Alatunnisteen paikkamerkki 7">
            <a:extLst>
              <a:ext uri="{FF2B5EF4-FFF2-40B4-BE49-F238E27FC236}">
                <a16:creationId xmlns:a16="http://schemas.microsoft.com/office/drawing/2014/main" id="{1F894AE7-49D6-F64C-8365-1C2EDF284398}"/>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B4C5E70B-AD76-0C4D-BB27-9B3425D3DB65}"/>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309731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31078-A213-6D4A-9DC3-5C6EC2B27BA1}"/>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6684193C-E06F-DD4C-8C45-49BA74B0D468}"/>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4" name="Alatunnisteen paikkamerkki 3">
            <a:extLst>
              <a:ext uri="{FF2B5EF4-FFF2-40B4-BE49-F238E27FC236}">
                <a16:creationId xmlns:a16="http://schemas.microsoft.com/office/drawing/2014/main" id="{21BBC044-01CE-1B40-B66E-7146701E8300}"/>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A442AE33-2F4F-5A4B-AF17-9D90C37E1976}"/>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35683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03ED053-897B-9B47-8B31-3935CF856FDB}"/>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3" name="Alatunnisteen paikkamerkki 2">
            <a:extLst>
              <a:ext uri="{FF2B5EF4-FFF2-40B4-BE49-F238E27FC236}">
                <a16:creationId xmlns:a16="http://schemas.microsoft.com/office/drawing/2014/main" id="{3EAA8537-9ACD-8B45-B4B7-B499F27A1A2C}"/>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ABF878CD-A519-FE42-BF80-418E4B27AB1C}"/>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405287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226013-11EF-B54B-BE3E-BA5506F3584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AB5F45D9-AE81-7A45-B5C0-1CCA62437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ED4FA423-82E7-714C-8A28-0DECCDB86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2598282-3B8A-0144-8032-6F19AB009508}"/>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6" name="Alatunnisteen paikkamerkki 5">
            <a:extLst>
              <a:ext uri="{FF2B5EF4-FFF2-40B4-BE49-F238E27FC236}">
                <a16:creationId xmlns:a16="http://schemas.microsoft.com/office/drawing/2014/main" id="{92309907-7EBD-6448-9589-5B9644197171}"/>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30794D81-8133-F645-93F5-B3CF87830599}"/>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142235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BB9BF6-BDF2-F445-8C58-48E67E1042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B45F9237-2495-2A4F-8575-18D1A8ACB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0711F7C8-4AFD-FB4C-9F2E-DCE6213D8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6A2F16A-068E-6C46-9B89-01A9C6F1BAE7}"/>
              </a:ext>
            </a:extLst>
          </p:cNvPr>
          <p:cNvSpPr>
            <a:spLocks noGrp="1"/>
          </p:cNvSpPr>
          <p:nvPr>
            <p:ph type="dt" sz="half" idx="10"/>
          </p:nvPr>
        </p:nvSpPr>
        <p:spPr/>
        <p:txBody>
          <a:bodyPr/>
          <a:lstStyle/>
          <a:p>
            <a:fld id="{C4E13197-783B-A74A-A521-1F31FB2CB679}" type="datetimeFigureOut">
              <a:rPr lang="sv-SE" smtClean="0"/>
              <a:t>2022-06-23</a:t>
            </a:fld>
            <a:endParaRPr lang="sv-SE"/>
          </a:p>
        </p:txBody>
      </p:sp>
      <p:sp>
        <p:nvSpPr>
          <p:cNvPr id="6" name="Alatunnisteen paikkamerkki 5">
            <a:extLst>
              <a:ext uri="{FF2B5EF4-FFF2-40B4-BE49-F238E27FC236}">
                <a16:creationId xmlns:a16="http://schemas.microsoft.com/office/drawing/2014/main" id="{68E46393-74AD-3344-A845-C52D11A16469}"/>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A84BB091-4C6B-0F4C-B9FF-4D1E156D9F9F}"/>
              </a:ext>
            </a:extLst>
          </p:cNvPr>
          <p:cNvSpPr>
            <a:spLocks noGrp="1"/>
          </p:cNvSpPr>
          <p:nvPr>
            <p:ph type="sldNum" sz="quarter" idx="12"/>
          </p:nvPr>
        </p:nvSpPr>
        <p:spPr/>
        <p:txBody>
          <a:bodyPr/>
          <a:lstStyle/>
          <a:p>
            <a:fld id="{314148B7-74F5-6347-A60F-3AB24DC3C136}" type="slidenum">
              <a:rPr lang="sv-SE" smtClean="0"/>
              <a:t>‹#›</a:t>
            </a:fld>
            <a:endParaRPr lang="sv-SE"/>
          </a:p>
        </p:txBody>
      </p:sp>
    </p:spTree>
    <p:extLst>
      <p:ext uri="{BB962C8B-B14F-4D97-AF65-F5344CB8AC3E}">
        <p14:creationId xmlns:p14="http://schemas.microsoft.com/office/powerpoint/2010/main" val="181895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14F9A84-6FB3-8248-9230-28AF0B460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29EDBF09-1A8E-324E-A326-9C1220CBE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52280B4D-A26B-5142-8FEF-5A409794C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3197-783B-A74A-A521-1F31FB2CB679}" type="datetimeFigureOut">
              <a:rPr lang="sv-SE" smtClean="0"/>
              <a:t>2022-06-23</a:t>
            </a:fld>
            <a:endParaRPr lang="sv-SE"/>
          </a:p>
        </p:txBody>
      </p:sp>
      <p:sp>
        <p:nvSpPr>
          <p:cNvPr id="5" name="Alatunnisteen paikkamerkki 4">
            <a:extLst>
              <a:ext uri="{FF2B5EF4-FFF2-40B4-BE49-F238E27FC236}">
                <a16:creationId xmlns:a16="http://schemas.microsoft.com/office/drawing/2014/main" id="{B55606F0-6E74-BC4E-B9C8-51E7FDEB3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D0AE5DF1-CEF7-C941-8BAD-56EF8806C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148B7-74F5-6347-A60F-3AB24DC3C136}" type="slidenum">
              <a:rPr lang="sv-SE" smtClean="0"/>
              <a:t>‹#›</a:t>
            </a:fld>
            <a:endParaRPr lang="sv-SE"/>
          </a:p>
        </p:txBody>
      </p:sp>
    </p:spTree>
    <p:extLst>
      <p:ext uri="{BB962C8B-B14F-4D97-AF65-F5344CB8AC3E}">
        <p14:creationId xmlns:p14="http://schemas.microsoft.com/office/powerpoint/2010/main" val="387448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y&#246;paikkakuolemat.fi/raportti/kaivinkone-murskasi-rakennusmiehe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ty&#246;paikkakuolemat.fi/raportti/rakennusapumies-jai-kaivukoneen-al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teksti&#10;&#10;Kuvaus luotu automaattisesti">
            <a:extLst>
              <a:ext uri="{FF2B5EF4-FFF2-40B4-BE49-F238E27FC236}">
                <a16:creationId xmlns:a16="http://schemas.microsoft.com/office/drawing/2014/main" id="{5D589F54-1533-ED96-A1DE-DC95860811D8}"/>
              </a:ext>
            </a:extLst>
          </p:cNvPr>
          <p:cNvPicPr>
            <a:picLocks noChangeAspect="1"/>
          </p:cNvPicPr>
          <p:nvPr/>
        </p:nvPicPr>
        <p:blipFill>
          <a:blip r:embed="rId2"/>
          <a:stretch>
            <a:fillRect/>
          </a:stretch>
        </p:blipFill>
        <p:spPr>
          <a:xfrm>
            <a:off x="2088" y="522"/>
            <a:ext cx="12188263" cy="6856173"/>
          </a:xfrm>
          <a:prstGeom prst="rect">
            <a:avLst/>
          </a:prstGeom>
        </p:spPr>
      </p:pic>
      <p:sp>
        <p:nvSpPr>
          <p:cNvPr id="2" name="Otsikko 1">
            <a:extLst>
              <a:ext uri="{FF2B5EF4-FFF2-40B4-BE49-F238E27FC236}">
                <a16:creationId xmlns:a16="http://schemas.microsoft.com/office/drawing/2014/main" id="{21413F7C-6E6E-5F40-A319-A3161358F85E}"/>
              </a:ext>
            </a:extLst>
          </p:cNvPr>
          <p:cNvSpPr>
            <a:spLocks noGrp="1"/>
          </p:cNvSpPr>
          <p:nvPr>
            <p:ph type="ctrTitle"/>
          </p:nvPr>
        </p:nvSpPr>
        <p:spPr/>
        <p:txBody>
          <a:bodyPr>
            <a:normAutofit/>
          </a:bodyPr>
          <a:lstStyle/>
          <a:p>
            <a:r>
              <a:rPr lang="fi-FI" sz="5000" b="1" dirty="0">
                <a:solidFill>
                  <a:schemeClr val="bg1"/>
                </a:solidFill>
              </a:rPr>
              <a:t>Työturvallisuus rakennusalalla</a:t>
            </a:r>
            <a:endParaRPr lang="sv-SE" sz="5000" b="1">
              <a:solidFill>
                <a:schemeClr val="bg1"/>
              </a:solidFill>
              <a:cs typeface="Calibri Light"/>
            </a:endParaRPr>
          </a:p>
        </p:txBody>
      </p:sp>
      <p:sp>
        <p:nvSpPr>
          <p:cNvPr id="3" name="Alaotsikko 2">
            <a:extLst>
              <a:ext uri="{FF2B5EF4-FFF2-40B4-BE49-F238E27FC236}">
                <a16:creationId xmlns:a16="http://schemas.microsoft.com/office/drawing/2014/main" id="{0CD67FF9-BB5F-9E47-909F-58D111C8622C}"/>
              </a:ext>
            </a:extLst>
          </p:cNvPr>
          <p:cNvSpPr>
            <a:spLocks noGrp="1"/>
          </p:cNvSpPr>
          <p:nvPr>
            <p:ph type="subTitle" idx="1"/>
          </p:nvPr>
        </p:nvSpPr>
        <p:spPr/>
        <p:txBody>
          <a:bodyPr vert="horz" lIns="91440" tIns="45720" rIns="91440" bIns="45720" rtlCol="0" anchor="t">
            <a:normAutofit/>
          </a:bodyPr>
          <a:lstStyle/>
          <a:p>
            <a:r>
              <a:rPr lang="fi-FI" sz="2800" dirty="0">
                <a:solidFill>
                  <a:schemeClr val="bg1"/>
                </a:solidFill>
              </a:rPr>
              <a:t>Työturvallisuuden opetusmateriaali</a:t>
            </a:r>
            <a:endParaRPr lang="fi-FI" sz="2800">
              <a:solidFill>
                <a:schemeClr val="bg1"/>
              </a:solidFill>
              <a:cs typeface="Calibri"/>
            </a:endParaRPr>
          </a:p>
          <a:p>
            <a:endParaRPr lang="fi-FI" sz="2800" dirty="0">
              <a:solidFill>
                <a:schemeClr val="bg1"/>
              </a:solidFill>
              <a:cs typeface="Calibri"/>
            </a:endParaRPr>
          </a:p>
          <a:p>
            <a:r>
              <a:rPr lang="fi-FI" sz="2800" dirty="0">
                <a:solidFill>
                  <a:schemeClr val="bg1"/>
                </a:solidFill>
              </a:rPr>
              <a:t>14. Maarakentamisen erityispiirteitä</a:t>
            </a:r>
            <a:endParaRPr lang="fi-FI" sz="2800">
              <a:solidFill>
                <a:schemeClr val="bg1"/>
              </a:solidFill>
              <a:cs typeface="Calibri"/>
            </a:endParaRPr>
          </a:p>
        </p:txBody>
      </p:sp>
    </p:spTree>
    <p:extLst>
      <p:ext uri="{BB962C8B-B14F-4D97-AF65-F5344CB8AC3E}">
        <p14:creationId xmlns:p14="http://schemas.microsoft.com/office/powerpoint/2010/main" val="29833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00CD0E-C121-BD49-9023-63F54A22867D}"/>
              </a:ext>
            </a:extLst>
          </p:cNvPr>
          <p:cNvSpPr>
            <a:spLocks noGrp="1"/>
          </p:cNvSpPr>
          <p:nvPr>
            <p:ph type="title"/>
          </p:nvPr>
        </p:nvSpPr>
        <p:spPr>
          <a:xfrm>
            <a:off x="838200" y="74362"/>
            <a:ext cx="10515600" cy="1325563"/>
          </a:xfrm>
        </p:spPr>
        <p:txBody>
          <a:bodyPr/>
          <a:lstStyle/>
          <a:p>
            <a:r>
              <a:rPr lang="fi-FI" b="1" dirty="0"/>
              <a:t>Työkoneiden vaara-alue</a:t>
            </a:r>
            <a:endParaRPr lang="fi-FI" b="1" dirty="0">
              <a:cs typeface="Calibri Light"/>
            </a:endParaRPr>
          </a:p>
        </p:txBody>
      </p:sp>
      <p:sp>
        <p:nvSpPr>
          <p:cNvPr id="3" name="Sisällön paikkamerkki 2">
            <a:extLst>
              <a:ext uri="{FF2B5EF4-FFF2-40B4-BE49-F238E27FC236}">
                <a16:creationId xmlns:a16="http://schemas.microsoft.com/office/drawing/2014/main" id="{7328F92F-34BF-DD4F-8C93-FE96BC923B86}"/>
              </a:ext>
            </a:extLst>
          </p:cNvPr>
          <p:cNvSpPr>
            <a:spLocks noGrp="1"/>
          </p:cNvSpPr>
          <p:nvPr>
            <p:ph sz="half" idx="1"/>
          </p:nvPr>
        </p:nvSpPr>
        <p:spPr>
          <a:xfrm>
            <a:off x="838200" y="1486946"/>
            <a:ext cx="5478481" cy="4849686"/>
          </a:xfrm>
        </p:spPr>
        <p:txBody>
          <a:bodyPr vert="horz" lIns="91440" tIns="45720" rIns="91440" bIns="45720" rtlCol="0" anchor="t">
            <a:normAutofit fontScale="85000" lnSpcReduction="10000"/>
          </a:bodyPr>
          <a:lstStyle/>
          <a:p>
            <a:pPr>
              <a:lnSpc>
                <a:spcPct val="120000"/>
              </a:lnSpc>
            </a:pPr>
            <a:r>
              <a:rPr lang="fi-FI" sz="2000" dirty="0"/>
              <a:t>Työkoneiden vaara-alue on laaja, esim. kauhan heilahtaminen, koneen kaatuminen, liukuminen kaivantoon jne.</a:t>
            </a:r>
            <a:endParaRPr lang="fi-FI" sz="2000" dirty="0">
              <a:cs typeface="Calibri"/>
            </a:endParaRPr>
          </a:p>
          <a:p>
            <a:pPr>
              <a:lnSpc>
                <a:spcPct val="120000"/>
              </a:lnSpc>
            </a:pPr>
            <a:r>
              <a:rPr lang="fi-FI" sz="2000" dirty="0"/>
              <a:t>Maan laatu ja kaivannon syvyys määrittelee työkoneen turvallisen etäisyyden kaivannon reunasta ja tarvittavat tuentatoimenpiteet (</a:t>
            </a:r>
            <a:r>
              <a:rPr lang="fi-FI" sz="2000" dirty="0" err="1"/>
              <a:t>geotekninen</a:t>
            </a:r>
            <a:r>
              <a:rPr lang="fi-FI" sz="2000" dirty="0"/>
              <a:t> selvitys) </a:t>
            </a:r>
            <a:endParaRPr lang="fi-FI" sz="2000" dirty="0">
              <a:cs typeface="Calibri" panose="020F0502020204030204"/>
            </a:endParaRPr>
          </a:p>
          <a:p>
            <a:pPr>
              <a:lnSpc>
                <a:spcPct val="120000"/>
              </a:lnSpc>
            </a:pPr>
            <a:r>
              <a:rPr lang="fi-FI" sz="2000" dirty="0"/>
              <a:t>Koneen ohjaamosta poistuttaessa on varmistettava, etteivät kone tai sen laitteet aiheuta tapaturman vaaraa, esim. kone lähtee liikkeelle, kauha laskeutuu, tms.</a:t>
            </a:r>
            <a:endParaRPr lang="fi-FI" sz="2000" dirty="0">
              <a:cs typeface="Calibri" panose="020F0502020204030204"/>
            </a:endParaRPr>
          </a:p>
          <a:p>
            <a:pPr lvl="1">
              <a:lnSpc>
                <a:spcPct val="120000"/>
              </a:lnSpc>
            </a:pPr>
            <a:r>
              <a:rPr lang="fi-FI" sz="2000" dirty="0"/>
              <a:t>jalan nyrjähtämiset työkoneesta laskeuduttaessa ovat yleisimpiä syitä työkoneen kuljettajien tapaturmille</a:t>
            </a:r>
            <a:endParaRPr lang="fi-FI" sz="2000" dirty="0">
              <a:cs typeface="Calibri" panose="020F0502020204030204"/>
            </a:endParaRPr>
          </a:p>
          <a:p>
            <a:pPr lvl="1">
              <a:lnSpc>
                <a:spcPct val="120000"/>
              </a:lnSpc>
            </a:pPr>
            <a:r>
              <a:rPr lang="fi-FI" sz="2000" dirty="0"/>
              <a:t>ei hypätä vaan laskeudutaan </a:t>
            </a:r>
            <a:r>
              <a:rPr lang="fi-FI" sz="2000" dirty="0">
                <a:ea typeface="+mn-lt"/>
                <a:cs typeface="+mn-lt"/>
              </a:rPr>
              <a:t>–</a:t>
            </a:r>
            <a:r>
              <a:rPr lang="fi-FI" sz="2000" dirty="0"/>
              <a:t> koko ajan kolmipistekontakti ohjaamon kulkutiehen</a:t>
            </a:r>
            <a:endParaRPr lang="fi-FI" sz="2000" dirty="0">
              <a:cs typeface="Calibri"/>
            </a:endParaRPr>
          </a:p>
          <a:p>
            <a:pPr lvl="1">
              <a:lnSpc>
                <a:spcPct val="120000"/>
              </a:lnSpc>
            </a:pPr>
            <a:endParaRPr lang="fi-FI" sz="2000" dirty="0">
              <a:cs typeface="Calibri" panose="020F0502020204030204"/>
            </a:endParaRPr>
          </a:p>
          <a:p>
            <a:pPr lvl="1">
              <a:lnSpc>
                <a:spcPct val="120000"/>
              </a:lnSpc>
            </a:pPr>
            <a:endParaRPr lang="fi-FI" sz="2000" dirty="0">
              <a:cs typeface="Calibri" panose="020F0502020204030204"/>
            </a:endParaRPr>
          </a:p>
        </p:txBody>
      </p:sp>
      <p:sp>
        <p:nvSpPr>
          <p:cNvPr id="9" name="Tekstiruutu 8">
            <a:extLst>
              <a:ext uri="{FF2B5EF4-FFF2-40B4-BE49-F238E27FC236}">
                <a16:creationId xmlns:a16="http://schemas.microsoft.com/office/drawing/2014/main" id="{920ABFCD-C38C-0B4D-9397-6FEE194A5C38}"/>
              </a:ext>
            </a:extLst>
          </p:cNvPr>
          <p:cNvSpPr txBox="1"/>
          <p:nvPr/>
        </p:nvSpPr>
        <p:spPr>
          <a:xfrm>
            <a:off x="6805965" y="2537020"/>
            <a:ext cx="5257800" cy="523220"/>
          </a:xfrm>
          <a:prstGeom prst="rect">
            <a:avLst/>
          </a:prstGeom>
          <a:noFill/>
        </p:spPr>
        <p:txBody>
          <a:bodyPr wrap="square" lIns="91440" tIns="45720" rIns="91440" bIns="45720" rtlCol="0" anchor="t">
            <a:spAutoFit/>
          </a:bodyPr>
          <a:lstStyle/>
          <a:p>
            <a:r>
              <a:rPr lang="fi-FI" sz="1400" dirty="0"/>
              <a:t>Lähde: </a:t>
            </a:r>
            <a:r>
              <a:rPr lang="fi-FI" sz="1400" dirty="0">
                <a:hlinkClick r:id="rId3"/>
              </a:rPr>
              <a:t>https://työpaikkakuolemat.fi/raportti/kaivinkone-murskasi-rakennusmiehen/</a:t>
            </a:r>
            <a:r>
              <a:rPr lang="fi-FI" sz="1400" dirty="0"/>
              <a:t> </a:t>
            </a:r>
            <a:endParaRPr lang="fi-FI" sz="1400" dirty="0">
              <a:cs typeface="Calibri"/>
            </a:endParaRPr>
          </a:p>
        </p:txBody>
      </p:sp>
      <p:pic>
        <p:nvPicPr>
          <p:cNvPr id="3074" name="Picture 2" descr="Kaivinkone kallistuu ajoväylän reunan sortumisesta johtuen. Ohjaamo ja puomi kääntyvät kohti rakennuksen takana ollutta rakennusmiestä">
            <a:extLst>
              <a:ext uri="{FF2B5EF4-FFF2-40B4-BE49-F238E27FC236}">
                <a16:creationId xmlns:a16="http://schemas.microsoft.com/office/drawing/2014/main" id="{F062DD0D-D51F-FA47-B432-9CBC9826B9C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03960" y="594603"/>
            <a:ext cx="5181600" cy="1793630"/>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DE8FB8CB-351E-BE4E-9C92-C4379E7B4AF0}"/>
              </a:ext>
            </a:extLst>
          </p:cNvPr>
          <p:cNvPicPr>
            <a:picLocks noChangeAspect="1"/>
          </p:cNvPicPr>
          <p:nvPr/>
        </p:nvPicPr>
        <p:blipFill>
          <a:blip r:embed="rId5"/>
          <a:stretch>
            <a:fillRect/>
          </a:stretch>
        </p:blipFill>
        <p:spPr>
          <a:xfrm>
            <a:off x="6866256" y="3214298"/>
            <a:ext cx="2689025" cy="3358775"/>
          </a:xfrm>
          <a:prstGeom prst="rect">
            <a:avLst/>
          </a:prstGeom>
        </p:spPr>
      </p:pic>
      <p:sp>
        <p:nvSpPr>
          <p:cNvPr id="8" name="Tekstiruutu 7">
            <a:extLst>
              <a:ext uri="{FF2B5EF4-FFF2-40B4-BE49-F238E27FC236}">
                <a16:creationId xmlns:a16="http://schemas.microsoft.com/office/drawing/2014/main" id="{53011E76-1DBE-2D4E-95E5-481BCDF1C14B}"/>
              </a:ext>
            </a:extLst>
          </p:cNvPr>
          <p:cNvSpPr txBox="1"/>
          <p:nvPr/>
        </p:nvSpPr>
        <p:spPr>
          <a:xfrm>
            <a:off x="8025602" y="6225890"/>
            <a:ext cx="1516762" cy="307777"/>
          </a:xfrm>
          <a:prstGeom prst="rect">
            <a:avLst/>
          </a:prstGeom>
          <a:noFill/>
        </p:spPr>
        <p:txBody>
          <a:bodyPr wrap="none" lIns="91440" tIns="45720" rIns="91440" bIns="45720" rtlCol="0" anchor="t">
            <a:spAutoFit/>
          </a:bodyPr>
          <a:lstStyle/>
          <a:p>
            <a:r>
              <a:rPr lang="sv-SE" sz="1400" dirty="0">
                <a:solidFill>
                  <a:schemeClr val="bg1"/>
                </a:solidFill>
              </a:rPr>
              <a:t>Kuva: Mika Ripatti</a:t>
            </a:r>
            <a:endParaRPr lang="sv-SE" sz="1400">
              <a:solidFill>
                <a:schemeClr val="bg1"/>
              </a:solidFill>
              <a:cs typeface="Calibri"/>
            </a:endParaRPr>
          </a:p>
        </p:txBody>
      </p:sp>
    </p:spTree>
    <p:extLst>
      <p:ext uri="{BB962C8B-B14F-4D97-AF65-F5344CB8AC3E}">
        <p14:creationId xmlns:p14="http://schemas.microsoft.com/office/powerpoint/2010/main" val="422212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58297A-F1B1-364C-8091-0A1D4625655C}"/>
              </a:ext>
            </a:extLst>
          </p:cNvPr>
          <p:cNvSpPr>
            <a:spLocks noGrp="1"/>
          </p:cNvSpPr>
          <p:nvPr>
            <p:ph type="title"/>
          </p:nvPr>
        </p:nvSpPr>
        <p:spPr>
          <a:xfrm>
            <a:off x="838200" y="44283"/>
            <a:ext cx="6003758" cy="1335589"/>
          </a:xfrm>
        </p:spPr>
        <p:txBody>
          <a:bodyPr/>
          <a:lstStyle/>
          <a:p>
            <a:r>
              <a:rPr lang="fi-FI" b="1" dirty="0" err="1"/>
              <a:t>Räjäytys</a:t>
            </a:r>
            <a:r>
              <a:rPr lang="fi-FI" b="1" dirty="0"/>
              <a:t>- ja </a:t>
            </a:r>
            <a:r>
              <a:rPr lang="fi-FI" b="1" dirty="0" err="1"/>
              <a:t>louhintatyöt</a:t>
            </a:r>
            <a:r>
              <a:rPr lang="fi-FI" b="1" dirty="0"/>
              <a:t> </a:t>
            </a:r>
            <a:endParaRPr lang="fi-FI" b="1" dirty="0">
              <a:cs typeface="Calibri Light"/>
            </a:endParaRPr>
          </a:p>
        </p:txBody>
      </p:sp>
      <p:sp>
        <p:nvSpPr>
          <p:cNvPr id="3" name="Sisällön paikkamerkki 2">
            <a:extLst>
              <a:ext uri="{FF2B5EF4-FFF2-40B4-BE49-F238E27FC236}">
                <a16:creationId xmlns:a16="http://schemas.microsoft.com/office/drawing/2014/main" id="{2B768EFD-3E83-1E42-9E11-4B019ECE5E88}"/>
              </a:ext>
            </a:extLst>
          </p:cNvPr>
          <p:cNvSpPr>
            <a:spLocks noGrp="1"/>
          </p:cNvSpPr>
          <p:nvPr>
            <p:ph sz="half" idx="1"/>
          </p:nvPr>
        </p:nvSpPr>
        <p:spPr>
          <a:xfrm>
            <a:off x="838199" y="1425844"/>
            <a:ext cx="5493457" cy="5231629"/>
          </a:xfrm>
        </p:spPr>
        <p:txBody>
          <a:bodyPr vert="horz" lIns="91440" tIns="45720" rIns="91440" bIns="45720" rtlCol="0" anchor="t">
            <a:normAutofit fontScale="62500" lnSpcReduction="20000"/>
          </a:bodyPr>
          <a:lstStyle/>
          <a:p>
            <a:pPr>
              <a:lnSpc>
                <a:spcPct val="120000"/>
              </a:lnSpc>
            </a:pPr>
            <a:r>
              <a:rPr lang="fi-FI" dirty="0"/>
              <a:t>Räjäytys- ja louhintatyöt kuuluvat erityisiä vaaroja sisältäviin töihin, jotka on suunniteltava työmaalla kirjallisesti</a:t>
            </a:r>
            <a:endParaRPr lang="fi-FI"/>
          </a:p>
          <a:p>
            <a:pPr>
              <a:lnSpc>
                <a:spcPct val="120000"/>
              </a:lnSpc>
            </a:pPr>
            <a:r>
              <a:rPr lang="fi-FI" dirty="0"/>
              <a:t>Panostajien ja räjäytystyön johtajien on täytettävä pätevyysvaatimukset</a:t>
            </a:r>
            <a:endParaRPr lang="fi-FI" dirty="0">
              <a:cs typeface="Calibri" panose="020F0502020204030204"/>
            </a:endParaRPr>
          </a:p>
          <a:p>
            <a:pPr>
              <a:lnSpc>
                <a:spcPct val="120000"/>
              </a:lnSpc>
            </a:pPr>
            <a:r>
              <a:rPr lang="fi-FI" dirty="0"/>
              <a:t>Räjäytystyöstä on ilmoitettava poliisille ja lisäksi räjäytystöiden yhteydessä aiheutuneesta vakavasta vaarasta (esim. kiven sinkoutuminen) on ilmoitettava työsuojeluviranomaisille</a:t>
            </a:r>
            <a:endParaRPr lang="fi-FI" dirty="0">
              <a:cs typeface="Calibri" panose="020F0502020204030204"/>
            </a:endParaRPr>
          </a:p>
          <a:p>
            <a:pPr>
              <a:lnSpc>
                <a:spcPct val="120000"/>
              </a:lnSpc>
            </a:pPr>
            <a:r>
              <a:rPr lang="fi-FI" dirty="0"/>
              <a:t>Vaaroja mm.</a:t>
            </a:r>
            <a:endParaRPr lang="fi-FI" dirty="0">
              <a:cs typeface="Calibri" panose="020F0502020204030204"/>
            </a:endParaRPr>
          </a:p>
          <a:p>
            <a:pPr lvl="1">
              <a:lnSpc>
                <a:spcPct val="120000"/>
              </a:lnSpc>
            </a:pPr>
            <a:r>
              <a:rPr lang="fi-FI" dirty="0"/>
              <a:t>Räjähteet (murtosuojattu säilytys, räjähtämättömät)</a:t>
            </a:r>
            <a:endParaRPr lang="fi-FI" dirty="0">
              <a:cs typeface="Calibri" panose="020F0502020204030204"/>
            </a:endParaRPr>
          </a:p>
          <a:p>
            <a:pPr lvl="1">
              <a:lnSpc>
                <a:spcPct val="120000"/>
              </a:lnSpc>
            </a:pPr>
            <a:r>
              <a:rPr lang="fi-FI" dirty="0"/>
              <a:t>Lentävät kivet/kappaleet (suojapeitteet)</a:t>
            </a:r>
            <a:endParaRPr lang="fi-FI" dirty="0">
              <a:cs typeface="Calibri" panose="020F0502020204030204"/>
            </a:endParaRPr>
          </a:p>
          <a:p>
            <a:pPr lvl="1">
              <a:lnSpc>
                <a:spcPct val="120000"/>
              </a:lnSpc>
            </a:pPr>
            <a:r>
              <a:rPr lang="fi-FI" dirty="0"/>
              <a:t>Putoavat kivet/lohkareet (osittain irronneiden kivien/lohkareiden irrotus)</a:t>
            </a:r>
            <a:endParaRPr lang="fi-FI" dirty="0">
              <a:cs typeface="Calibri" panose="020F0502020204030204"/>
            </a:endParaRPr>
          </a:p>
          <a:p>
            <a:pPr lvl="1">
              <a:lnSpc>
                <a:spcPct val="120000"/>
              </a:lnSpc>
            </a:pPr>
            <a:r>
              <a:rPr lang="fi-FI" dirty="0"/>
              <a:t>Sortumat/halkeamat (tuenta, lujitus)</a:t>
            </a:r>
            <a:endParaRPr lang="fi-FI" dirty="0">
              <a:cs typeface="Calibri" panose="020F0502020204030204"/>
            </a:endParaRPr>
          </a:p>
          <a:p>
            <a:pPr lvl="1">
              <a:lnSpc>
                <a:spcPct val="120000"/>
              </a:lnSpc>
            </a:pPr>
            <a:r>
              <a:rPr lang="fi-FI" dirty="0"/>
              <a:t>Maanalaisessa louhinnassa lisäksi mm. ilman epäpuhtaudet, radon ja pelastautumisen järjestelyt</a:t>
            </a:r>
            <a:endParaRPr lang="fi-FI" dirty="0">
              <a:cs typeface="Calibri" panose="020F0502020204030204"/>
            </a:endParaRPr>
          </a:p>
          <a:p>
            <a:pPr lvl="1">
              <a:lnSpc>
                <a:spcPct val="120000"/>
              </a:lnSpc>
            </a:pPr>
            <a:endParaRPr lang="fi-FI" dirty="0">
              <a:cs typeface="Calibri" panose="020F0502020204030204"/>
            </a:endParaRPr>
          </a:p>
          <a:p>
            <a:pPr lvl="1">
              <a:lnSpc>
                <a:spcPct val="120000"/>
              </a:lnSpc>
            </a:pPr>
            <a:endParaRPr lang="fi-FI" dirty="0">
              <a:cs typeface="Calibri" panose="020F0502020204030204"/>
            </a:endParaRPr>
          </a:p>
        </p:txBody>
      </p:sp>
      <p:pic>
        <p:nvPicPr>
          <p:cNvPr id="9" name="Sisällön paikkamerkki 8">
            <a:extLst>
              <a:ext uri="{FF2B5EF4-FFF2-40B4-BE49-F238E27FC236}">
                <a16:creationId xmlns:a16="http://schemas.microsoft.com/office/drawing/2014/main" id="{AEAFE748-37D5-994B-A925-B331B9707E93}"/>
              </a:ext>
            </a:extLst>
          </p:cNvPr>
          <p:cNvPicPr>
            <a:picLocks noGrp="1" noChangeAspect="1"/>
          </p:cNvPicPr>
          <p:nvPr>
            <p:ph sz="half" idx="2"/>
          </p:nvPr>
        </p:nvPicPr>
        <p:blipFill>
          <a:blip r:embed="rId3"/>
          <a:stretch>
            <a:fillRect/>
          </a:stretch>
        </p:blipFill>
        <p:spPr>
          <a:xfrm>
            <a:off x="6692604" y="206"/>
            <a:ext cx="5496989" cy="6857792"/>
          </a:xfrm>
        </p:spPr>
      </p:pic>
      <p:sp>
        <p:nvSpPr>
          <p:cNvPr id="6" name="Tekstiruutu 5">
            <a:extLst>
              <a:ext uri="{FF2B5EF4-FFF2-40B4-BE49-F238E27FC236}">
                <a16:creationId xmlns:a16="http://schemas.microsoft.com/office/drawing/2014/main" id="{A2A96DC4-00D7-2444-A8C5-72BB248A5B8E}"/>
              </a:ext>
            </a:extLst>
          </p:cNvPr>
          <p:cNvSpPr txBox="1"/>
          <p:nvPr/>
        </p:nvSpPr>
        <p:spPr>
          <a:xfrm>
            <a:off x="10512629" y="6484718"/>
            <a:ext cx="1683346" cy="338554"/>
          </a:xfrm>
          <a:prstGeom prst="rect">
            <a:avLst/>
          </a:prstGeom>
          <a:noFill/>
        </p:spPr>
        <p:txBody>
          <a:bodyPr wrap="none" lIns="91440" tIns="45720" rIns="91440" bIns="45720" rtlCol="0" anchor="t">
            <a:spAutoFit/>
          </a:bodyPr>
          <a:lstStyle/>
          <a:p>
            <a:r>
              <a:rPr lang="sv-SE" sz="1600" dirty="0">
                <a:solidFill>
                  <a:schemeClr val="bg1"/>
                </a:solidFill>
              </a:rPr>
              <a:t>Kuva: Mika Ripatti</a:t>
            </a:r>
            <a:endParaRPr lang="sv-SE" sz="1600" dirty="0">
              <a:solidFill>
                <a:schemeClr val="bg1"/>
              </a:solidFill>
              <a:cs typeface="Calibri"/>
            </a:endParaRPr>
          </a:p>
        </p:txBody>
      </p:sp>
    </p:spTree>
    <p:extLst>
      <p:ext uri="{BB962C8B-B14F-4D97-AF65-F5344CB8AC3E}">
        <p14:creationId xmlns:p14="http://schemas.microsoft.com/office/powerpoint/2010/main" val="79969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14. Maarakentamisen erityispiirteitä</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kaivannot</a:t>
            </a:r>
            <a:endParaRPr lang="fi-FI"/>
          </a:p>
          <a:p>
            <a:pPr>
              <a:lnSpc>
                <a:spcPct val="100000"/>
              </a:lnSpc>
            </a:pPr>
            <a:r>
              <a:rPr lang="fi-FI" dirty="0"/>
              <a:t>isot työkoneet</a:t>
            </a:r>
            <a:endParaRPr lang="fi-FI" dirty="0">
              <a:cs typeface="Calibri" panose="020F0502020204030204"/>
            </a:endParaRPr>
          </a:p>
          <a:p>
            <a:pPr>
              <a:lnSpc>
                <a:spcPct val="100000"/>
              </a:lnSpc>
            </a:pPr>
            <a:r>
              <a:rPr lang="fi-FI" dirty="0"/>
              <a:t>räjäytys ja louhintatyöt</a:t>
            </a:r>
            <a:endParaRPr lang="fi-FI" dirty="0">
              <a:cs typeface="Calibri" panose="020F0502020204030204"/>
            </a:endParaRPr>
          </a:p>
          <a:p>
            <a:pPr>
              <a:lnSpc>
                <a:spcPct val="100000"/>
              </a:lnSpc>
            </a:pPr>
            <a:endParaRPr lang="fi-FI" dirty="0">
              <a:cs typeface="Calibri" panose="020F0502020204030204"/>
            </a:endParaRPr>
          </a:p>
        </p:txBody>
      </p:sp>
      <p:pic>
        <p:nvPicPr>
          <p:cNvPr id="7" name="Sisällön paikkamerkki 6">
            <a:extLst>
              <a:ext uri="{FF2B5EF4-FFF2-40B4-BE49-F238E27FC236}">
                <a16:creationId xmlns:a16="http://schemas.microsoft.com/office/drawing/2014/main" id="{49A195C0-892F-FB44-8BF1-84C7281F9B79}"/>
              </a:ext>
            </a:extLst>
          </p:cNvPr>
          <p:cNvPicPr>
            <a:picLocks noGrp="1" noChangeAspect="1"/>
          </p:cNvPicPr>
          <p:nvPr>
            <p:ph sz="half" idx="2"/>
          </p:nvPr>
        </p:nvPicPr>
        <p:blipFill>
          <a:blip r:embed="rId3"/>
          <a:stretch>
            <a:fillRect/>
          </a:stretch>
        </p:blipFill>
        <p:spPr>
          <a:xfrm>
            <a:off x="6088495" y="1772972"/>
            <a:ext cx="3403600" cy="4241800"/>
          </a:xfrm>
          <a:prstGeom prst="rect">
            <a:avLst/>
          </a:prstGeom>
        </p:spPr>
      </p:pic>
      <p:sp>
        <p:nvSpPr>
          <p:cNvPr id="6" name="Tekstiruutu 5">
            <a:extLst>
              <a:ext uri="{FF2B5EF4-FFF2-40B4-BE49-F238E27FC236}">
                <a16:creationId xmlns:a16="http://schemas.microsoft.com/office/drawing/2014/main" id="{4F251C90-B7E0-5B46-8532-A0E9075E86D5}"/>
              </a:ext>
            </a:extLst>
          </p:cNvPr>
          <p:cNvSpPr txBox="1"/>
          <p:nvPr/>
        </p:nvSpPr>
        <p:spPr>
          <a:xfrm>
            <a:off x="7982846" y="1821982"/>
            <a:ext cx="1516762" cy="307777"/>
          </a:xfrm>
          <a:prstGeom prst="rect">
            <a:avLst/>
          </a:prstGeom>
          <a:noFill/>
        </p:spPr>
        <p:txBody>
          <a:bodyPr wrap="none" lIns="91440" tIns="45720" rIns="91440" bIns="45720" rtlCol="0" anchor="t">
            <a:spAutoFit/>
          </a:bodyPr>
          <a:lstStyle/>
          <a:p>
            <a:r>
              <a:rPr lang="sv-SE" sz="1400" dirty="0">
                <a:solidFill>
                  <a:schemeClr val="bg1"/>
                </a:solidFill>
              </a:rPr>
              <a:t>Kuva: Mika Ripatti</a:t>
            </a:r>
            <a:endParaRPr lang="sv-SE" sz="1400">
              <a:solidFill>
                <a:schemeClr val="bg1"/>
              </a:solidFill>
              <a:cs typeface="Calibri"/>
            </a:endParaRPr>
          </a:p>
        </p:txBody>
      </p:sp>
    </p:spTree>
    <p:extLst>
      <p:ext uri="{BB962C8B-B14F-4D97-AF65-F5344CB8AC3E}">
        <p14:creationId xmlns:p14="http://schemas.microsoft.com/office/powerpoint/2010/main" val="68504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8271A2-A3B5-F948-B1CD-B16C0F1F950C}"/>
              </a:ext>
            </a:extLst>
          </p:cNvPr>
          <p:cNvSpPr>
            <a:spLocks noGrp="1"/>
          </p:cNvSpPr>
          <p:nvPr>
            <p:ph type="title"/>
          </p:nvPr>
        </p:nvSpPr>
        <p:spPr/>
        <p:txBody>
          <a:bodyPr/>
          <a:lstStyle/>
          <a:p>
            <a:r>
              <a:rPr lang="fi-FI" b="1" dirty="0"/>
              <a:t>Maa- ja vesirakennustyöt</a:t>
            </a:r>
            <a:endParaRPr lang="fi-FI" b="1" dirty="0">
              <a:cs typeface="Calibri Light"/>
            </a:endParaRPr>
          </a:p>
        </p:txBody>
      </p:sp>
      <p:sp>
        <p:nvSpPr>
          <p:cNvPr id="3" name="Sisällön paikkamerkki 2">
            <a:extLst>
              <a:ext uri="{FF2B5EF4-FFF2-40B4-BE49-F238E27FC236}">
                <a16:creationId xmlns:a16="http://schemas.microsoft.com/office/drawing/2014/main" id="{FC42A4C2-0AB0-C042-B61F-37CF288EA00F}"/>
              </a:ext>
            </a:extLst>
          </p:cNvPr>
          <p:cNvSpPr>
            <a:spLocks noGrp="1"/>
          </p:cNvSpPr>
          <p:nvPr>
            <p:ph sz="half" idx="1"/>
          </p:nvPr>
        </p:nvSpPr>
        <p:spPr>
          <a:xfrm>
            <a:off x="838200" y="1825625"/>
            <a:ext cx="5181600" cy="4672180"/>
          </a:xfrm>
        </p:spPr>
        <p:txBody>
          <a:bodyPr vert="horz" lIns="91440" tIns="45720" rIns="91440" bIns="45720" rtlCol="0" anchor="t">
            <a:normAutofit fontScale="92500" lnSpcReduction="20000"/>
          </a:bodyPr>
          <a:lstStyle/>
          <a:p>
            <a:pPr marL="0" indent="0">
              <a:lnSpc>
                <a:spcPct val="120000"/>
              </a:lnSpc>
              <a:buNone/>
            </a:pPr>
            <a:r>
              <a:rPr lang="fi-FI" sz="2000" dirty="0"/>
              <a:t>Teiden, rautateiden, tunnelien, vesiväylien, kunnallistekniikan rakentamiseen, rakennusten perustamiseen ym.  liittyvää </a:t>
            </a:r>
            <a:endParaRPr lang="fi-FI" sz="2000" dirty="0">
              <a:cs typeface="Calibri"/>
            </a:endParaRPr>
          </a:p>
          <a:p>
            <a:pPr>
              <a:lnSpc>
                <a:spcPct val="120000"/>
              </a:lnSpc>
            </a:pPr>
            <a:r>
              <a:rPr lang="fi-FI" sz="2000" dirty="0"/>
              <a:t>kasvillisuuden poistoa</a:t>
            </a:r>
            <a:endParaRPr lang="fi-FI" sz="2000" dirty="0">
              <a:cs typeface="Calibri"/>
            </a:endParaRPr>
          </a:p>
          <a:p>
            <a:pPr>
              <a:lnSpc>
                <a:spcPct val="120000"/>
              </a:lnSpc>
            </a:pPr>
            <a:r>
              <a:rPr lang="fi-FI" sz="2000" dirty="0"/>
              <a:t>kaivuuta, maansiirtämistä, maantäyttöä  </a:t>
            </a:r>
            <a:endParaRPr lang="fi-FI" sz="2000">
              <a:cs typeface="Calibri" panose="020F0502020204030204"/>
            </a:endParaRPr>
          </a:p>
          <a:p>
            <a:pPr>
              <a:lnSpc>
                <a:spcPct val="120000"/>
              </a:lnSpc>
            </a:pPr>
            <a:r>
              <a:rPr lang="fi-FI" sz="2000" dirty="0"/>
              <a:t>kaivannot (viemärit, johdot, yms.)</a:t>
            </a:r>
            <a:endParaRPr lang="fi-FI" sz="2000">
              <a:cs typeface="Calibri" panose="020F0502020204030204"/>
            </a:endParaRPr>
          </a:p>
          <a:p>
            <a:pPr>
              <a:lnSpc>
                <a:spcPct val="120000"/>
              </a:lnSpc>
            </a:pPr>
            <a:r>
              <a:rPr lang="fi-FI" sz="2000" dirty="0"/>
              <a:t>louhintaa, räjäytystyöt</a:t>
            </a:r>
            <a:endParaRPr lang="fi-FI" sz="2000" dirty="0">
              <a:cs typeface="Calibri"/>
            </a:endParaRPr>
          </a:p>
          <a:p>
            <a:pPr>
              <a:lnSpc>
                <a:spcPct val="120000"/>
              </a:lnSpc>
            </a:pPr>
            <a:endParaRPr lang="fi-FI" sz="2000" dirty="0">
              <a:cs typeface="Calibri"/>
            </a:endParaRPr>
          </a:p>
          <a:p>
            <a:pPr marL="0" indent="0">
              <a:lnSpc>
                <a:spcPct val="120000"/>
              </a:lnSpc>
              <a:buNone/>
            </a:pPr>
            <a:endParaRPr lang="fi-FI" sz="2000" dirty="0">
              <a:cs typeface="Calibri"/>
            </a:endParaRPr>
          </a:p>
        </p:txBody>
      </p:sp>
      <p:sp>
        <p:nvSpPr>
          <p:cNvPr id="5" name="Sisällön paikkamerkki 4">
            <a:extLst>
              <a:ext uri="{FF2B5EF4-FFF2-40B4-BE49-F238E27FC236}">
                <a16:creationId xmlns:a16="http://schemas.microsoft.com/office/drawing/2014/main" id="{53B71BA4-AA80-2749-B824-8F3D01FFA979}"/>
              </a:ext>
            </a:extLst>
          </p:cNvPr>
          <p:cNvSpPr>
            <a:spLocks noGrp="1"/>
          </p:cNvSpPr>
          <p:nvPr>
            <p:ph sz="half" idx="2"/>
          </p:nvPr>
        </p:nvSpPr>
        <p:spPr/>
        <p:txBody>
          <a:bodyPr vert="horz" lIns="91440" tIns="45720" rIns="91440" bIns="45720" rtlCol="0" anchor="t">
            <a:normAutofit fontScale="92500" lnSpcReduction="20000"/>
          </a:bodyPr>
          <a:lstStyle/>
          <a:p>
            <a:pPr>
              <a:lnSpc>
                <a:spcPct val="120000"/>
              </a:lnSpc>
            </a:pPr>
            <a:r>
              <a:rPr lang="fi-FI" sz="2000" dirty="0"/>
              <a:t>Vaarat mm. liikkuvat työkoneet, maansortuma, räjäytystyöt, lohkareiden/kivien irtoaminen mm.  louhinnassa</a:t>
            </a:r>
            <a:endParaRPr lang="fi-FI" sz="2000" dirty="0">
              <a:cs typeface="Calibri"/>
            </a:endParaRPr>
          </a:p>
          <a:p>
            <a:pPr>
              <a:lnSpc>
                <a:spcPct val="120000"/>
              </a:lnSpc>
            </a:pPr>
            <a:r>
              <a:rPr lang="fi-FI" sz="2000" dirty="0"/>
              <a:t>Maa- ja vesirakentamisen työpaikkatapaturmat eroavat muusta rakentamisesta, mm. seuraavat korostuvat:</a:t>
            </a:r>
            <a:endParaRPr lang="fi-FI" sz="2000">
              <a:cs typeface="Calibri" panose="020F0502020204030204"/>
            </a:endParaRPr>
          </a:p>
          <a:p>
            <a:pPr lvl="1">
              <a:lnSpc>
                <a:spcPct val="120000"/>
              </a:lnSpc>
            </a:pPr>
            <a:r>
              <a:rPr lang="fi-FI" sz="2000" dirty="0"/>
              <a:t>Putoaminen, kaatuminen (mm. koneesta)</a:t>
            </a:r>
            <a:endParaRPr lang="fi-FI" sz="2000">
              <a:cs typeface="Calibri"/>
            </a:endParaRPr>
          </a:p>
          <a:p>
            <a:pPr lvl="1">
              <a:lnSpc>
                <a:spcPct val="120000"/>
              </a:lnSpc>
            </a:pPr>
            <a:r>
              <a:rPr lang="fi-FI" sz="2000" dirty="0"/>
              <a:t>Törmäys liikkuvaan aiheuttajaan (mm. ajoneuvo, kaivinkoneen kauha…)</a:t>
            </a:r>
            <a:endParaRPr lang="fi-FI" sz="2000">
              <a:cs typeface="Calibri"/>
            </a:endParaRPr>
          </a:p>
          <a:p>
            <a:pPr lvl="1">
              <a:lnSpc>
                <a:spcPct val="120000"/>
              </a:lnSpc>
            </a:pPr>
            <a:r>
              <a:rPr lang="fi-FI" sz="2000" dirty="0"/>
              <a:t>Puristuminen, ruhjoutuminen (mm. ajoneuvon ja kiinteän rakenteen väliin)</a:t>
            </a:r>
            <a:endParaRPr lang="fi-FI" sz="2000">
              <a:cs typeface="Calibri"/>
            </a:endParaRPr>
          </a:p>
          <a:p>
            <a:pPr>
              <a:lnSpc>
                <a:spcPct val="120000"/>
              </a:lnSpc>
            </a:pPr>
            <a:r>
              <a:rPr lang="fi-FI" sz="2000" dirty="0"/>
              <a:t>Kompastumiset ovat yleisimpiä tapaturmien syitä myös tällä toimialalla</a:t>
            </a:r>
            <a:endParaRPr lang="fi-FI" sz="2000">
              <a:cs typeface="Calibri" panose="020F0502020204030204"/>
            </a:endParaRPr>
          </a:p>
        </p:txBody>
      </p:sp>
    </p:spTree>
    <p:extLst>
      <p:ext uri="{BB962C8B-B14F-4D97-AF65-F5344CB8AC3E}">
        <p14:creationId xmlns:p14="http://schemas.microsoft.com/office/powerpoint/2010/main" val="293363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BC685-4810-2A47-86D8-408F5F5185BC}"/>
              </a:ext>
            </a:extLst>
          </p:cNvPr>
          <p:cNvSpPr>
            <a:spLocks noGrp="1"/>
          </p:cNvSpPr>
          <p:nvPr>
            <p:ph type="title"/>
          </p:nvPr>
        </p:nvSpPr>
        <p:spPr>
          <a:xfrm>
            <a:off x="838200" y="365125"/>
            <a:ext cx="5181600" cy="1335589"/>
          </a:xfrm>
        </p:spPr>
        <p:txBody>
          <a:bodyPr/>
          <a:lstStyle/>
          <a:p>
            <a:r>
              <a:rPr lang="fi-FI" b="1" dirty="0"/>
              <a:t>Maarakentaminen</a:t>
            </a:r>
            <a:endParaRPr lang="fi-FI" b="1" dirty="0">
              <a:cs typeface="Calibri Light"/>
            </a:endParaRPr>
          </a:p>
        </p:txBody>
      </p:sp>
      <p:sp>
        <p:nvSpPr>
          <p:cNvPr id="3" name="Sisällön paikkamerkki 2">
            <a:extLst>
              <a:ext uri="{FF2B5EF4-FFF2-40B4-BE49-F238E27FC236}">
                <a16:creationId xmlns:a16="http://schemas.microsoft.com/office/drawing/2014/main" id="{42776F88-C5E9-D245-8FB3-984BCF37AC98}"/>
              </a:ext>
            </a:extLst>
          </p:cNvPr>
          <p:cNvSpPr>
            <a:spLocks noGrp="1"/>
          </p:cNvSpPr>
          <p:nvPr>
            <p:ph sz="half" idx="1"/>
          </p:nvPr>
        </p:nvSpPr>
        <p:spPr/>
        <p:txBody>
          <a:bodyPr vert="horz" lIns="91440" tIns="45720" rIns="91440" bIns="45720" rtlCol="0" anchor="t">
            <a:normAutofit/>
          </a:bodyPr>
          <a:lstStyle/>
          <a:p>
            <a:pPr>
              <a:lnSpc>
                <a:spcPct val="100000"/>
              </a:lnSpc>
            </a:pPr>
            <a:r>
              <a:rPr lang="fi-FI" dirty="0" err="1"/>
              <a:t>Geotekninen</a:t>
            </a:r>
            <a:r>
              <a:rPr lang="fi-FI" dirty="0"/>
              <a:t> maa- ja kallioperäselvitys tehtävä ennen töiden aloittamista, mm. maan kantavuus ja vakavuus</a:t>
            </a:r>
            <a:endParaRPr lang="fi-FI"/>
          </a:p>
          <a:p>
            <a:pPr>
              <a:lnSpc>
                <a:spcPct val="100000"/>
              </a:lnSpc>
            </a:pPr>
            <a:r>
              <a:rPr lang="fi-FI" dirty="0"/>
              <a:t>Selvitettävä kaapelien, putkistojen yms. sijainnit</a:t>
            </a:r>
            <a:endParaRPr lang="fi-FI" dirty="0">
              <a:cs typeface="Calibri" panose="020F0502020204030204"/>
            </a:endParaRPr>
          </a:p>
          <a:p>
            <a:pPr>
              <a:lnSpc>
                <a:spcPct val="100000"/>
              </a:lnSpc>
            </a:pPr>
            <a:r>
              <a:rPr lang="fi-FI" dirty="0"/>
              <a:t>Selvitettävä mahdolliset maaperän epäpuhtaudet</a:t>
            </a:r>
            <a:endParaRPr lang="fi-FI" dirty="0">
              <a:cs typeface="Calibri" panose="020F0502020204030204"/>
            </a:endParaRPr>
          </a:p>
        </p:txBody>
      </p:sp>
      <p:pic>
        <p:nvPicPr>
          <p:cNvPr id="13" name="Sisällön paikkamerkki 11">
            <a:extLst>
              <a:ext uri="{FF2B5EF4-FFF2-40B4-BE49-F238E27FC236}">
                <a16:creationId xmlns:a16="http://schemas.microsoft.com/office/drawing/2014/main" id="{D5416BBE-DDAB-544D-A58A-F8B1ADD55913}"/>
              </a:ext>
            </a:extLst>
          </p:cNvPr>
          <p:cNvPicPr>
            <a:picLocks noGrp="1" noChangeAspect="1"/>
          </p:cNvPicPr>
          <p:nvPr>
            <p:ph sz="half" idx="2"/>
          </p:nvPr>
        </p:nvPicPr>
        <p:blipFill rotWithShape="1">
          <a:blip r:embed="rId3"/>
          <a:srcRect t="50613"/>
          <a:stretch/>
        </p:blipFill>
        <p:spPr>
          <a:xfrm>
            <a:off x="6683013" y="762365"/>
            <a:ext cx="4069868" cy="5333269"/>
          </a:xfrm>
          <a:prstGeom prst="rect">
            <a:avLst/>
          </a:prstGeom>
        </p:spPr>
      </p:pic>
      <p:sp>
        <p:nvSpPr>
          <p:cNvPr id="6" name="Tekstiruutu 5">
            <a:extLst>
              <a:ext uri="{FF2B5EF4-FFF2-40B4-BE49-F238E27FC236}">
                <a16:creationId xmlns:a16="http://schemas.microsoft.com/office/drawing/2014/main" id="{BBA82B5D-B953-CA44-9633-180CF67C1392}"/>
              </a:ext>
            </a:extLst>
          </p:cNvPr>
          <p:cNvSpPr txBox="1"/>
          <p:nvPr/>
        </p:nvSpPr>
        <p:spPr>
          <a:xfrm>
            <a:off x="9175978" y="849429"/>
            <a:ext cx="1504001" cy="307777"/>
          </a:xfrm>
          <a:prstGeom prst="rect">
            <a:avLst/>
          </a:prstGeom>
          <a:noFill/>
        </p:spPr>
        <p:txBody>
          <a:bodyPr wrap="none" lIns="91440" tIns="45720" rIns="91440" bIns="45720" rtlCol="0" anchor="t">
            <a:spAutoFit/>
          </a:bodyPr>
          <a:lstStyle/>
          <a:p>
            <a:r>
              <a:rPr lang="sv-SE" sz="1400" dirty="0"/>
              <a:t>Kuva: Mika Ripatti</a:t>
            </a:r>
            <a:endParaRPr lang="sv-SE" sz="1400" dirty="0">
              <a:cs typeface="Calibri"/>
            </a:endParaRPr>
          </a:p>
        </p:txBody>
      </p:sp>
    </p:spTree>
    <p:extLst>
      <p:ext uri="{BB962C8B-B14F-4D97-AF65-F5344CB8AC3E}">
        <p14:creationId xmlns:p14="http://schemas.microsoft.com/office/powerpoint/2010/main" val="157272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5792522-5381-0748-B391-FB8E439AEE83}"/>
              </a:ext>
            </a:extLst>
          </p:cNvPr>
          <p:cNvSpPr>
            <a:spLocks noGrp="1"/>
          </p:cNvSpPr>
          <p:nvPr>
            <p:ph type="title"/>
          </p:nvPr>
        </p:nvSpPr>
        <p:spPr>
          <a:xfrm>
            <a:off x="838200" y="365125"/>
            <a:ext cx="5512469" cy="1335589"/>
          </a:xfrm>
        </p:spPr>
        <p:txBody>
          <a:bodyPr/>
          <a:lstStyle/>
          <a:p>
            <a:r>
              <a:rPr lang="fi-FI" b="1" dirty="0"/>
              <a:t>Kaivantotapaturma</a:t>
            </a:r>
            <a:endParaRPr lang="fi-FI" b="1" dirty="0">
              <a:cs typeface="Calibri Light"/>
            </a:endParaRPr>
          </a:p>
        </p:txBody>
      </p:sp>
      <p:sp>
        <p:nvSpPr>
          <p:cNvPr id="8" name="Sisällön paikkamerkki 7">
            <a:extLst>
              <a:ext uri="{FF2B5EF4-FFF2-40B4-BE49-F238E27FC236}">
                <a16:creationId xmlns:a16="http://schemas.microsoft.com/office/drawing/2014/main" id="{956A6FB4-A8FC-B145-B37A-0FF9A90E00FB}"/>
              </a:ext>
            </a:extLst>
          </p:cNvPr>
          <p:cNvSpPr>
            <a:spLocks noGrp="1"/>
          </p:cNvSpPr>
          <p:nvPr>
            <p:ph sz="half" idx="1"/>
          </p:nvPr>
        </p:nvSpPr>
        <p:spPr>
          <a:xfrm>
            <a:off x="914400" y="1705309"/>
            <a:ext cx="5181600" cy="4792495"/>
          </a:xfrm>
        </p:spPr>
        <p:txBody>
          <a:bodyPr vert="horz" lIns="91440" tIns="45720" rIns="91440" bIns="45720" rtlCol="0" anchor="t">
            <a:normAutofit fontScale="70000" lnSpcReduction="20000"/>
          </a:bodyPr>
          <a:lstStyle/>
          <a:p>
            <a:pPr>
              <a:lnSpc>
                <a:spcPct val="120000"/>
              </a:lnSpc>
            </a:pPr>
            <a:r>
              <a:rPr lang="fi-FI" dirty="0"/>
              <a:t>Tapaturman syyt:</a:t>
            </a:r>
            <a:endParaRPr lang="fi-FI" dirty="0">
              <a:cs typeface="Calibri" panose="020F0502020204030204"/>
            </a:endParaRPr>
          </a:p>
          <a:p>
            <a:pPr marL="285750" indent="-285750">
              <a:lnSpc>
                <a:spcPct val="120000"/>
              </a:lnSpc>
              <a:buFont typeface="Arial"/>
              <a:buChar char="•"/>
            </a:pPr>
            <a:r>
              <a:rPr lang="fi-FI" dirty="0"/>
              <a:t>tukematon syvä ja kapea kaivanto</a:t>
            </a:r>
            <a:endParaRPr lang="fi-FI" dirty="0">
              <a:cs typeface="Calibri"/>
            </a:endParaRPr>
          </a:p>
          <a:p>
            <a:pPr marL="285750" indent="-285750">
              <a:lnSpc>
                <a:spcPct val="120000"/>
              </a:lnSpc>
              <a:buFont typeface="Arial"/>
              <a:buChar char="•"/>
            </a:pPr>
            <a:r>
              <a:rPr lang="fi-FI" dirty="0"/>
              <a:t>kaivuutyöhön liittyvää vaaratekijää ei tunnistettu</a:t>
            </a:r>
            <a:endParaRPr lang="fi-FI" dirty="0">
              <a:cs typeface="Calibri" panose="020F0502020204030204"/>
            </a:endParaRPr>
          </a:p>
          <a:p>
            <a:pPr marL="285750" indent="-285750">
              <a:lnSpc>
                <a:spcPct val="120000"/>
              </a:lnSpc>
              <a:buFont typeface="Arial"/>
              <a:buChar char="•"/>
            </a:pPr>
            <a:r>
              <a:rPr lang="fi-FI" dirty="0"/>
              <a:t>puutteellinen suunnittelu: kaivuutyöstä ei ollut laadittu kaivuusuunnitelmaa pätevän henkilön toimesta, jossa olisi esitetty kaivannon tuentaa ja muuta suojaustoimenpidettä koskevat toimenpiteet </a:t>
            </a:r>
            <a:r>
              <a:rPr lang="fi-FI" dirty="0">
                <a:ea typeface="+mn-lt"/>
                <a:cs typeface="+mn-lt"/>
              </a:rPr>
              <a:t>–</a:t>
            </a:r>
            <a:r>
              <a:rPr lang="fi-FI" dirty="0"/>
              <a:t> luiskakaltevuuden pitää pohjautua asiantuntevaan </a:t>
            </a:r>
            <a:r>
              <a:rPr lang="fi-FI" dirty="0" err="1"/>
              <a:t>geotekniseen</a:t>
            </a:r>
            <a:r>
              <a:rPr lang="fi-FI" dirty="0"/>
              <a:t> suunnitteluun </a:t>
            </a:r>
            <a:endParaRPr lang="fi-FI" dirty="0">
              <a:cs typeface="Calibri"/>
            </a:endParaRPr>
          </a:p>
          <a:p>
            <a:pPr marL="742950" lvl="1" indent="-285750">
              <a:lnSpc>
                <a:spcPct val="120000"/>
              </a:lnSpc>
              <a:buFont typeface="Arial"/>
              <a:buChar char="•"/>
            </a:pPr>
            <a:r>
              <a:rPr lang="fi-FI" dirty="0"/>
              <a:t>tarkoittaa yleensä, että on käytettävä kaivantotukia</a:t>
            </a:r>
            <a:endParaRPr lang="fi-FI" dirty="0">
              <a:cs typeface="Calibri" panose="020F0502020204030204"/>
            </a:endParaRPr>
          </a:p>
          <a:p>
            <a:pPr marL="742950" lvl="1" indent="-285750">
              <a:lnSpc>
                <a:spcPct val="120000"/>
              </a:lnSpc>
              <a:buFont typeface="Arial"/>
            </a:pPr>
            <a:endParaRPr lang="fi-FI" dirty="0">
              <a:cs typeface="Calibri" panose="020F0502020204030204"/>
            </a:endParaRPr>
          </a:p>
          <a:p>
            <a:pPr marL="742950" lvl="1" indent="-285750">
              <a:lnSpc>
                <a:spcPct val="120000"/>
              </a:lnSpc>
              <a:buFont typeface="Arial"/>
            </a:pPr>
            <a:endParaRPr lang="fi-FI" dirty="0">
              <a:cs typeface="Calibri" panose="020F0502020204030204"/>
            </a:endParaRPr>
          </a:p>
          <a:p>
            <a:pPr>
              <a:lnSpc>
                <a:spcPct val="120000"/>
              </a:lnSpc>
            </a:pPr>
            <a:endParaRPr lang="fi-FI" dirty="0">
              <a:cs typeface="Calibri" panose="020F0502020204030204"/>
            </a:endParaRPr>
          </a:p>
        </p:txBody>
      </p:sp>
      <p:pic>
        <p:nvPicPr>
          <p:cNvPr id="9" name="Sisällön paikkamerkki 3" descr="Kuvankaappaus 2017-5-2 kello 15.38.41.png">
            <a:extLst>
              <a:ext uri="{FF2B5EF4-FFF2-40B4-BE49-F238E27FC236}">
                <a16:creationId xmlns:a16="http://schemas.microsoft.com/office/drawing/2014/main" id="{336493B6-6769-CD45-9CAF-4CF3E58809C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212932" y="304967"/>
            <a:ext cx="4231104" cy="6311783"/>
          </a:xfrm>
        </p:spPr>
      </p:pic>
    </p:spTree>
    <p:extLst>
      <p:ext uri="{BB962C8B-B14F-4D97-AF65-F5344CB8AC3E}">
        <p14:creationId xmlns:p14="http://schemas.microsoft.com/office/powerpoint/2010/main" val="140061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7365B9-4119-7242-A0D9-D3C2248E3B01}"/>
              </a:ext>
            </a:extLst>
          </p:cNvPr>
          <p:cNvSpPr>
            <a:spLocks noGrp="1"/>
          </p:cNvSpPr>
          <p:nvPr>
            <p:ph type="title"/>
          </p:nvPr>
        </p:nvSpPr>
        <p:spPr>
          <a:xfrm>
            <a:off x="838200" y="104441"/>
            <a:ext cx="10515600" cy="1325563"/>
          </a:xfrm>
        </p:spPr>
        <p:txBody>
          <a:bodyPr/>
          <a:lstStyle/>
          <a:p>
            <a:r>
              <a:rPr lang="fi-FI" b="1" dirty="0"/>
              <a:t>Kaivuutyön turvallisuus</a:t>
            </a:r>
            <a:endParaRPr lang="fi-FI" b="1" dirty="0">
              <a:cs typeface="Calibri Light"/>
            </a:endParaRPr>
          </a:p>
        </p:txBody>
      </p:sp>
      <p:sp>
        <p:nvSpPr>
          <p:cNvPr id="3" name="Sisällön paikkamerkki 2">
            <a:extLst>
              <a:ext uri="{FF2B5EF4-FFF2-40B4-BE49-F238E27FC236}">
                <a16:creationId xmlns:a16="http://schemas.microsoft.com/office/drawing/2014/main" id="{52FCB2A6-163F-6648-9722-E51A7BB16257}"/>
              </a:ext>
            </a:extLst>
          </p:cNvPr>
          <p:cNvSpPr>
            <a:spLocks noGrp="1"/>
          </p:cNvSpPr>
          <p:nvPr>
            <p:ph sz="half" idx="1"/>
          </p:nvPr>
        </p:nvSpPr>
        <p:spPr>
          <a:xfrm>
            <a:off x="838200" y="1441342"/>
            <a:ext cx="5181600" cy="5253925"/>
          </a:xfrm>
        </p:spPr>
        <p:txBody>
          <a:bodyPr vert="horz" lIns="91440" tIns="45720" rIns="91440" bIns="45720" rtlCol="0" anchor="t">
            <a:normAutofit fontScale="62500" lnSpcReduction="20000"/>
          </a:bodyPr>
          <a:lstStyle/>
          <a:p>
            <a:pPr>
              <a:lnSpc>
                <a:spcPct val="120000"/>
              </a:lnSpc>
            </a:pPr>
            <a:r>
              <a:rPr lang="fi-FI" dirty="0"/>
              <a:t>Käytetään menetelmiä ja koneita, jotka eivät vaadi kaivannossa työskentelyä</a:t>
            </a:r>
            <a:endParaRPr lang="fi-FI"/>
          </a:p>
          <a:p>
            <a:pPr>
              <a:lnSpc>
                <a:spcPct val="120000"/>
              </a:lnSpc>
            </a:pPr>
            <a:r>
              <a:rPr lang="fi-FI" dirty="0"/>
              <a:t>Kaivuutyöt tehdään ensisijaisesti kaivannon päädystä (lyhyempi pääty) ja kaivinkone kohtisuoraan kaivantoa kohti</a:t>
            </a:r>
            <a:endParaRPr lang="fi-FI" dirty="0">
              <a:cs typeface="Calibri" panose="020F0502020204030204"/>
            </a:endParaRPr>
          </a:p>
          <a:p>
            <a:pPr>
              <a:lnSpc>
                <a:spcPct val="120000"/>
              </a:lnSpc>
            </a:pPr>
            <a:r>
              <a:rPr lang="fi-FI" dirty="0"/>
              <a:t>Tuetaan / luiskataan / porrastetaan kaivanto </a:t>
            </a:r>
            <a:r>
              <a:rPr lang="fi-FI" dirty="0" err="1"/>
              <a:t>geoteknisen</a:t>
            </a:r>
            <a:r>
              <a:rPr lang="fi-FI" dirty="0"/>
              <a:t> selvityksen perusteella tehdyn kaivantosuunnitelman mukaan</a:t>
            </a:r>
            <a:endParaRPr lang="fi-FI" dirty="0">
              <a:cs typeface="Calibri" panose="020F0502020204030204"/>
            </a:endParaRPr>
          </a:p>
          <a:p>
            <a:pPr lvl="1">
              <a:lnSpc>
                <a:spcPct val="120000"/>
              </a:lnSpc>
            </a:pPr>
            <a:r>
              <a:rPr lang="fi-FI" err="1"/>
              <a:t>Huom</a:t>
            </a:r>
            <a:r>
              <a:rPr lang="fi-FI" dirty="0"/>
              <a:t>! Selvitys ja suunnitelma tilataan pätevältä </a:t>
            </a:r>
            <a:r>
              <a:rPr lang="fi-FI" err="1"/>
              <a:t>geotekniseltä</a:t>
            </a:r>
            <a:r>
              <a:rPr lang="fi-FI" dirty="0"/>
              <a:t> suunnittelijalta</a:t>
            </a:r>
            <a:endParaRPr lang="fi-FI" dirty="0">
              <a:cs typeface="Calibri" panose="020F0502020204030204"/>
            </a:endParaRPr>
          </a:p>
          <a:p>
            <a:pPr>
              <a:lnSpc>
                <a:spcPct val="120000"/>
              </a:lnSpc>
            </a:pPr>
            <a:r>
              <a:rPr lang="fi-FI" dirty="0"/>
              <a:t>Kaivuutyötä, kaivantoa ja ympäristöolosuhteita valvotaan esim. pitämällä pöytäkirjaa</a:t>
            </a:r>
            <a:endParaRPr lang="fi-FI" dirty="0">
              <a:cs typeface="Calibri" panose="020F0502020204030204"/>
            </a:endParaRPr>
          </a:p>
          <a:p>
            <a:pPr>
              <a:lnSpc>
                <a:spcPct val="120000"/>
              </a:lnSpc>
            </a:pPr>
            <a:r>
              <a:rPr lang="fi-FI" dirty="0"/>
              <a:t>Kaivannossa ollaan vain sen ajan kun työ vaatii, kaivannossa ei pidetä ylimääräistä tavaraa eikä siellä oleskele tarpeettomasti ihmisiä</a:t>
            </a:r>
            <a:endParaRPr lang="fi-FI" dirty="0">
              <a:cs typeface="Calibri" panose="020F0502020204030204"/>
            </a:endParaRPr>
          </a:p>
          <a:p>
            <a:pPr lvl="1">
              <a:lnSpc>
                <a:spcPct val="120000"/>
              </a:lnSpc>
            </a:pPr>
            <a:r>
              <a:rPr lang="fi-FI" dirty="0"/>
              <a:t>Kaivantotyötä ei saa suorittaa yksin</a:t>
            </a:r>
            <a:endParaRPr lang="fi-FI" dirty="0">
              <a:cs typeface="Calibri" panose="020F0502020204030204"/>
            </a:endParaRPr>
          </a:p>
        </p:txBody>
      </p:sp>
      <p:sp>
        <p:nvSpPr>
          <p:cNvPr id="4" name="Sisällön paikkamerkki 3">
            <a:extLst>
              <a:ext uri="{FF2B5EF4-FFF2-40B4-BE49-F238E27FC236}">
                <a16:creationId xmlns:a16="http://schemas.microsoft.com/office/drawing/2014/main" id="{47617401-8ADD-A243-85C0-984B6BAC3504}"/>
              </a:ext>
            </a:extLst>
          </p:cNvPr>
          <p:cNvSpPr>
            <a:spLocks noGrp="1"/>
          </p:cNvSpPr>
          <p:nvPr>
            <p:ph sz="half" idx="2"/>
          </p:nvPr>
        </p:nvSpPr>
        <p:spPr>
          <a:xfrm>
            <a:off x="6172200" y="1441342"/>
            <a:ext cx="5181600" cy="5253925"/>
          </a:xfrm>
        </p:spPr>
        <p:txBody>
          <a:bodyPr vert="horz" lIns="91440" tIns="45720" rIns="91440" bIns="45720" rtlCol="0" anchor="t">
            <a:normAutofit fontScale="62500" lnSpcReduction="20000"/>
          </a:bodyPr>
          <a:lstStyle/>
          <a:p>
            <a:pPr>
              <a:lnSpc>
                <a:spcPct val="120000"/>
              </a:lnSpc>
            </a:pPr>
            <a:r>
              <a:rPr lang="fi-FI" dirty="0"/>
              <a:t>Matalakin kaivanto on vaarallinen esim. polvi- tai makuuasennossa työskenneltäessä</a:t>
            </a:r>
            <a:endParaRPr lang="fi-FI"/>
          </a:p>
          <a:p>
            <a:pPr>
              <a:lnSpc>
                <a:spcPct val="120000"/>
              </a:lnSpc>
            </a:pPr>
            <a:r>
              <a:rPr lang="fi-FI" dirty="0"/>
              <a:t>Kaivantoon laskeudutaan sitä varten tarkoitettua kulkutietä pitkin</a:t>
            </a:r>
            <a:endParaRPr lang="fi-FI" dirty="0">
              <a:cs typeface="Calibri" panose="020F0502020204030204"/>
            </a:endParaRPr>
          </a:p>
          <a:p>
            <a:pPr>
              <a:lnSpc>
                <a:spcPct val="120000"/>
              </a:lnSpc>
            </a:pPr>
            <a:r>
              <a:rPr lang="fi-FI" dirty="0"/>
              <a:t>Yli 2 m syvät kaivannot suojataan putoamisvaaran takia kaiteilla / ajoesteillä</a:t>
            </a:r>
            <a:endParaRPr lang="fi-FI" dirty="0">
              <a:cs typeface="Calibri" panose="020F0502020204030204"/>
            </a:endParaRPr>
          </a:p>
          <a:p>
            <a:pPr>
              <a:lnSpc>
                <a:spcPct val="120000"/>
              </a:lnSpc>
            </a:pPr>
            <a:r>
              <a:rPr lang="fi-FI" dirty="0"/>
              <a:t>Tavaroiden (putkien, työkalujen yms.) putoaminen kaivantoon estetään</a:t>
            </a:r>
            <a:endParaRPr lang="fi-FI" dirty="0">
              <a:cs typeface="Calibri" panose="020F0502020204030204"/>
            </a:endParaRPr>
          </a:p>
          <a:p>
            <a:pPr>
              <a:lnSpc>
                <a:spcPct val="120000"/>
              </a:lnSpc>
            </a:pPr>
            <a:r>
              <a:rPr lang="fi-FI" dirty="0"/>
              <a:t>Ajoneuvot, maarakennuskoneet sekä nosto- ja muut laitteet on sijoitettava kaivantosuunnitelman mukaiselle etäisyydelle kaivannon reunasta </a:t>
            </a:r>
            <a:endParaRPr lang="fi-FI" dirty="0">
              <a:cs typeface="Calibri" panose="020F0502020204030204"/>
            </a:endParaRPr>
          </a:p>
          <a:p>
            <a:pPr>
              <a:lnSpc>
                <a:spcPct val="120000"/>
              </a:lnSpc>
            </a:pPr>
            <a:r>
              <a:rPr lang="fi-FI" dirty="0"/>
              <a:t>Liikenne on ohjattava ohjauspuomein ja estein kaivantosuunnitelman </a:t>
            </a:r>
            <a:r>
              <a:rPr lang="fi-FI" dirty="0" err="1"/>
              <a:t>kaivantosuunnitelman</a:t>
            </a:r>
            <a:r>
              <a:rPr lang="fi-FI" dirty="0"/>
              <a:t> mukaiselle etäisyydelle kaivannon reunasta </a:t>
            </a:r>
            <a:endParaRPr lang="fi-FI" dirty="0">
              <a:cs typeface="Calibri" panose="020F0502020204030204"/>
            </a:endParaRPr>
          </a:p>
          <a:p>
            <a:pPr>
              <a:lnSpc>
                <a:spcPct val="120000"/>
              </a:lnSpc>
            </a:pPr>
            <a:r>
              <a:rPr lang="fi-FI" dirty="0"/>
              <a:t>Ulkopuolisten pääsy työkoneen / kaivannon vaara-alueelle estetään aitauksin</a:t>
            </a:r>
            <a:endParaRPr lang="fi-FI" dirty="0">
              <a:cs typeface="Calibri" panose="020F0502020204030204"/>
            </a:endParaRPr>
          </a:p>
          <a:p>
            <a:pPr>
              <a:lnSpc>
                <a:spcPct val="120000"/>
              </a:lnSpc>
            </a:pPr>
            <a:endParaRPr lang="fi-FI" dirty="0">
              <a:cs typeface="Calibri" panose="020F0502020204030204"/>
            </a:endParaRPr>
          </a:p>
        </p:txBody>
      </p:sp>
    </p:spTree>
    <p:extLst>
      <p:ext uri="{BB962C8B-B14F-4D97-AF65-F5344CB8AC3E}">
        <p14:creationId xmlns:p14="http://schemas.microsoft.com/office/powerpoint/2010/main" val="49716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8396D1-E1EE-9749-A8D1-006D354588EA}"/>
              </a:ext>
            </a:extLst>
          </p:cNvPr>
          <p:cNvSpPr>
            <a:spLocks noGrp="1"/>
          </p:cNvSpPr>
          <p:nvPr>
            <p:ph type="title"/>
          </p:nvPr>
        </p:nvSpPr>
        <p:spPr>
          <a:xfrm>
            <a:off x="838200" y="84388"/>
            <a:ext cx="10515600" cy="1325563"/>
          </a:xfrm>
        </p:spPr>
        <p:txBody>
          <a:bodyPr/>
          <a:lstStyle/>
          <a:p>
            <a:r>
              <a:rPr lang="fi-FI" b="1" dirty="0"/>
              <a:t>Sortumavaara</a:t>
            </a:r>
            <a:endParaRPr lang="fi-FI" b="1" dirty="0">
              <a:cs typeface="Calibri Light"/>
            </a:endParaRPr>
          </a:p>
        </p:txBody>
      </p:sp>
      <p:sp>
        <p:nvSpPr>
          <p:cNvPr id="3" name="Sisällön paikkamerkki 2">
            <a:extLst>
              <a:ext uri="{FF2B5EF4-FFF2-40B4-BE49-F238E27FC236}">
                <a16:creationId xmlns:a16="http://schemas.microsoft.com/office/drawing/2014/main" id="{3BBA8576-1B1F-8E41-A9F3-F29E954DD319}"/>
              </a:ext>
            </a:extLst>
          </p:cNvPr>
          <p:cNvSpPr>
            <a:spLocks noGrp="1"/>
          </p:cNvSpPr>
          <p:nvPr>
            <p:ph sz="half" idx="1"/>
          </p:nvPr>
        </p:nvSpPr>
        <p:spPr>
          <a:xfrm>
            <a:off x="838199" y="1347486"/>
            <a:ext cx="5838480" cy="5214099"/>
          </a:xfrm>
        </p:spPr>
        <p:txBody>
          <a:bodyPr vert="horz" lIns="91440" tIns="45720" rIns="91440" bIns="45720" rtlCol="0" anchor="t">
            <a:normAutofit fontScale="70000" lnSpcReduction="20000"/>
          </a:bodyPr>
          <a:lstStyle/>
          <a:p>
            <a:pPr>
              <a:lnSpc>
                <a:spcPct val="120000"/>
              </a:lnSpc>
            </a:pPr>
            <a:r>
              <a:rPr lang="fi-FI" dirty="0"/>
              <a:t>Kaivanto tuettu kaivantosuunnitelman mukaan</a:t>
            </a:r>
            <a:endParaRPr lang="fi-FI"/>
          </a:p>
          <a:p>
            <a:pPr>
              <a:lnSpc>
                <a:spcPct val="120000"/>
              </a:lnSpc>
            </a:pPr>
            <a:r>
              <a:rPr lang="fi-FI" dirty="0"/>
              <a:t>Maa-aines sijoitetaan vähintään kaivannon syvyyden tai min. 2 m päähän kaivannon reunasta</a:t>
            </a:r>
            <a:endParaRPr lang="fi-FI" dirty="0">
              <a:cs typeface="Calibri" panose="020F0502020204030204"/>
            </a:endParaRPr>
          </a:p>
          <a:p>
            <a:pPr>
              <a:lnSpc>
                <a:spcPct val="120000"/>
              </a:lnSpc>
            </a:pPr>
            <a:r>
              <a:rPr lang="fi-FI" dirty="0"/>
              <a:t>Maaperä muuttuu mm. kuivumisen, sulamisen, roudan ja sateen johdosta avoimessa kaivannossa</a:t>
            </a:r>
            <a:endParaRPr lang="fi-FI" dirty="0">
              <a:cs typeface="Calibri" panose="020F0502020204030204"/>
            </a:endParaRPr>
          </a:p>
          <a:p>
            <a:pPr lvl="1">
              <a:lnSpc>
                <a:spcPct val="120000"/>
              </a:lnSpc>
            </a:pPr>
            <a:r>
              <a:rPr lang="fi-FI" dirty="0"/>
              <a:t>Jatkuva seuranta</a:t>
            </a:r>
            <a:endParaRPr lang="fi-FI" dirty="0">
              <a:cs typeface="Calibri" panose="020F0502020204030204"/>
            </a:endParaRPr>
          </a:p>
          <a:p>
            <a:pPr lvl="1">
              <a:lnSpc>
                <a:spcPct val="120000"/>
              </a:lnSpc>
            </a:pPr>
            <a:r>
              <a:rPr lang="fi-FI" dirty="0"/>
              <a:t>Peittäminen, suojaaminen yms. </a:t>
            </a:r>
            <a:endParaRPr lang="fi-FI" dirty="0">
              <a:cs typeface="Calibri" panose="020F0502020204030204"/>
            </a:endParaRPr>
          </a:p>
          <a:p>
            <a:pPr lvl="1">
              <a:lnSpc>
                <a:spcPct val="120000"/>
              </a:lnSpc>
            </a:pPr>
            <a:r>
              <a:rPr lang="fi-FI" dirty="0"/>
              <a:t>Pohjaveden tason hallinta (pohjanousu) </a:t>
            </a:r>
            <a:r>
              <a:rPr lang="fi-FI" dirty="0">
                <a:ea typeface="+mn-lt"/>
                <a:cs typeface="+mn-lt"/>
              </a:rPr>
              <a:t>–</a:t>
            </a:r>
            <a:r>
              <a:rPr lang="fi-FI" dirty="0"/>
              <a:t> koekaivu</a:t>
            </a:r>
            <a:endParaRPr lang="fi-FI" dirty="0">
              <a:cs typeface="Calibri" panose="020F0502020204030204"/>
            </a:endParaRPr>
          </a:p>
          <a:p>
            <a:pPr lvl="1">
              <a:lnSpc>
                <a:spcPct val="120000"/>
              </a:lnSpc>
            </a:pPr>
            <a:r>
              <a:rPr lang="fi-FI" dirty="0"/>
              <a:t>Työkoneiden, liikenteen aiheuttama tärinä</a:t>
            </a:r>
            <a:endParaRPr lang="fi-FI" dirty="0">
              <a:cs typeface="Calibri" panose="020F0502020204030204"/>
            </a:endParaRPr>
          </a:p>
          <a:p>
            <a:pPr lvl="1">
              <a:lnSpc>
                <a:spcPct val="120000"/>
              </a:lnSpc>
            </a:pPr>
            <a:r>
              <a:rPr lang="fi-FI" dirty="0"/>
              <a:t>Jos näkyy halkeamia yms. siirtymiä kaivannon läheisyydessä - keskeytä työ</a:t>
            </a:r>
            <a:endParaRPr lang="fi-FI" dirty="0">
              <a:cs typeface="Calibri" panose="020F0502020204030204"/>
            </a:endParaRPr>
          </a:p>
          <a:p>
            <a:pPr>
              <a:lnSpc>
                <a:spcPct val="120000"/>
              </a:lnSpc>
            </a:pPr>
            <a:r>
              <a:rPr lang="fi-FI" dirty="0"/>
              <a:t>Kapeassa tukemattomassa kaivannossa ei pääse sortumaa pakoon</a:t>
            </a:r>
            <a:endParaRPr lang="fi-FI" dirty="0">
              <a:cs typeface="Calibri" panose="020F0502020204030204"/>
            </a:endParaRPr>
          </a:p>
          <a:p>
            <a:pPr lvl="1">
              <a:lnSpc>
                <a:spcPct val="120000"/>
              </a:lnSpc>
            </a:pPr>
            <a:r>
              <a:rPr lang="fi-FI" dirty="0"/>
              <a:t>Vaara esiintyy leveässäkin kaivannossa reunan vieressä</a:t>
            </a:r>
            <a:endParaRPr lang="fi-FI" dirty="0">
              <a:cs typeface="Calibri" panose="020F0502020204030204"/>
            </a:endParaRPr>
          </a:p>
          <a:p>
            <a:pPr lvl="1">
              <a:lnSpc>
                <a:spcPct val="120000"/>
              </a:lnSpc>
            </a:pPr>
            <a:endParaRPr lang="fi-FI" dirty="0">
              <a:cs typeface="Calibri" panose="020F0502020204030204"/>
            </a:endParaRPr>
          </a:p>
          <a:p>
            <a:pPr>
              <a:lnSpc>
                <a:spcPct val="120000"/>
              </a:lnSpc>
            </a:pPr>
            <a:endParaRPr lang="fi-FI" dirty="0">
              <a:cs typeface="Calibri" panose="020F0502020204030204"/>
            </a:endParaRPr>
          </a:p>
          <a:p>
            <a:pPr>
              <a:lnSpc>
                <a:spcPct val="120000"/>
              </a:lnSpc>
            </a:pPr>
            <a:endParaRPr lang="fi-FI" dirty="0">
              <a:cs typeface="Calibri" panose="020F0502020204030204"/>
            </a:endParaRPr>
          </a:p>
        </p:txBody>
      </p:sp>
      <p:pic>
        <p:nvPicPr>
          <p:cNvPr id="18" name="Sisällön paikkamerkki 6">
            <a:extLst>
              <a:ext uri="{FF2B5EF4-FFF2-40B4-BE49-F238E27FC236}">
                <a16:creationId xmlns:a16="http://schemas.microsoft.com/office/drawing/2014/main" id="{2091F02F-428C-7443-A46A-7AE23D7DA98D}"/>
              </a:ext>
            </a:extLst>
          </p:cNvPr>
          <p:cNvPicPr>
            <a:picLocks noGrp="1" noChangeAspect="1"/>
          </p:cNvPicPr>
          <p:nvPr>
            <p:ph sz="half" idx="2"/>
          </p:nvPr>
        </p:nvPicPr>
        <p:blipFill>
          <a:blip r:embed="rId3"/>
          <a:stretch>
            <a:fillRect/>
          </a:stretch>
        </p:blipFill>
        <p:spPr>
          <a:xfrm>
            <a:off x="7238152" y="1427696"/>
            <a:ext cx="4450289" cy="4487973"/>
          </a:xfrm>
          <a:prstGeom prst="rect">
            <a:avLst/>
          </a:prstGeom>
        </p:spPr>
      </p:pic>
      <p:sp>
        <p:nvSpPr>
          <p:cNvPr id="6" name="Tekstiruutu 5">
            <a:extLst>
              <a:ext uri="{FF2B5EF4-FFF2-40B4-BE49-F238E27FC236}">
                <a16:creationId xmlns:a16="http://schemas.microsoft.com/office/drawing/2014/main" id="{B13C6AF1-1931-184A-9033-1F04C01D1DE7}"/>
              </a:ext>
            </a:extLst>
          </p:cNvPr>
          <p:cNvSpPr txBox="1"/>
          <p:nvPr/>
        </p:nvSpPr>
        <p:spPr>
          <a:xfrm>
            <a:off x="7311014" y="1482846"/>
            <a:ext cx="1504001" cy="307777"/>
          </a:xfrm>
          <a:prstGeom prst="rect">
            <a:avLst/>
          </a:prstGeom>
          <a:noFill/>
        </p:spPr>
        <p:txBody>
          <a:bodyPr wrap="none" lIns="91440" tIns="45720" rIns="91440" bIns="45720" rtlCol="0" anchor="t">
            <a:spAutoFit/>
          </a:bodyPr>
          <a:lstStyle/>
          <a:p>
            <a:r>
              <a:rPr lang="sv-SE" sz="1400" dirty="0">
                <a:solidFill>
                  <a:schemeClr val="bg1"/>
                </a:solidFill>
              </a:rPr>
              <a:t>Kuva: Mika Ripatti</a:t>
            </a:r>
            <a:endParaRPr lang="sv-SE" sz="1400">
              <a:solidFill>
                <a:schemeClr val="bg1"/>
              </a:solidFill>
              <a:cs typeface="Calibri"/>
            </a:endParaRPr>
          </a:p>
        </p:txBody>
      </p:sp>
    </p:spTree>
    <p:extLst>
      <p:ext uri="{BB962C8B-B14F-4D97-AF65-F5344CB8AC3E}">
        <p14:creationId xmlns:p14="http://schemas.microsoft.com/office/powerpoint/2010/main" val="266986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61F44AFF-B8AB-524C-8316-4F53CF938D03}"/>
              </a:ext>
            </a:extLst>
          </p:cNvPr>
          <p:cNvPicPr>
            <a:picLocks noGrp="1" noChangeAspect="1"/>
          </p:cNvPicPr>
          <p:nvPr>
            <p:ph sz="half" idx="1"/>
          </p:nvPr>
        </p:nvPicPr>
        <p:blipFill>
          <a:blip r:embed="rId3"/>
          <a:stretch>
            <a:fillRect/>
          </a:stretch>
        </p:blipFill>
        <p:spPr>
          <a:xfrm>
            <a:off x="178286" y="149270"/>
            <a:ext cx="3794720" cy="6655915"/>
          </a:xfrm>
        </p:spPr>
      </p:pic>
      <p:pic>
        <p:nvPicPr>
          <p:cNvPr id="12" name="Sisällön paikkamerkki 11">
            <a:extLst>
              <a:ext uri="{FF2B5EF4-FFF2-40B4-BE49-F238E27FC236}">
                <a16:creationId xmlns:a16="http://schemas.microsoft.com/office/drawing/2014/main" id="{6DEAB3BB-7E24-FB46-8837-0A5222AB2F85}"/>
              </a:ext>
            </a:extLst>
          </p:cNvPr>
          <p:cNvPicPr>
            <a:picLocks noGrp="1" noChangeAspect="1"/>
          </p:cNvPicPr>
          <p:nvPr>
            <p:ph sz="half" idx="2"/>
          </p:nvPr>
        </p:nvPicPr>
        <p:blipFill>
          <a:blip r:embed="rId4"/>
          <a:stretch>
            <a:fillRect/>
          </a:stretch>
        </p:blipFill>
        <p:spPr>
          <a:xfrm>
            <a:off x="4083296" y="185635"/>
            <a:ext cx="4425615" cy="4975726"/>
          </a:xfrm>
        </p:spPr>
      </p:pic>
      <p:pic>
        <p:nvPicPr>
          <p:cNvPr id="14" name="Kuva 13">
            <a:extLst>
              <a:ext uri="{FF2B5EF4-FFF2-40B4-BE49-F238E27FC236}">
                <a16:creationId xmlns:a16="http://schemas.microsoft.com/office/drawing/2014/main" id="{4F51C9AE-411C-6146-8DD9-F07060F7DC21}"/>
              </a:ext>
            </a:extLst>
          </p:cNvPr>
          <p:cNvPicPr>
            <a:picLocks noChangeAspect="1"/>
          </p:cNvPicPr>
          <p:nvPr/>
        </p:nvPicPr>
        <p:blipFill>
          <a:blip r:embed="rId5"/>
          <a:stretch>
            <a:fillRect/>
          </a:stretch>
        </p:blipFill>
        <p:spPr>
          <a:xfrm>
            <a:off x="7133572" y="3611480"/>
            <a:ext cx="4278563" cy="3082089"/>
          </a:xfrm>
          <a:prstGeom prst="rect">
            <a:avLst/>
          </a:prstGeom>
        </p:spPr>
      </p:pic>
    </p:spTree>
    <p:extLst>
      <p:ext uri="{BB962C8B-B14F-4D97-AF65-F5344CB8AC3E}">
        <p14:creationId xmlns:p14="http://schemas.microsoft.com/office/powerpoint/2010/main" val="213592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00CD0E-C121-BD49-9023-63F54A22867D}"/>
              </a:ext>
            </a:extLst>
          </p:cNvPr>
          <p:cNvSpPr>
            <a:spLocks noGrp="1"/>
          </p:cNvSpPr>
          <p:nvPr>
            <p:ph type="title"/>
          </p:nvPr>
        </p:nvSpPr>
        <p:spPr>
          <a:xfrm>
            <a:off x="838200" y="84388"/>
            <a:ext cx="10515600" cy="1325563"/>
          </a:xfrm>
        </p:spPr>
        <p:txBody>
          <a:bodyPr/>
          <a:lstStyle/>
          <a:p>
            <a:r>
              <a:rPr lang="fi-FI" b="1" dirty="0"/>
              <a:t>Työkoneiden vaara-alue</a:t>
            </a:r>
            <a:endParaRPr lang="fi-FI" b="1" dirty="0">
              <a:cs typeface="Calibri Light"/>
            </a:endParaRPr>
          </a:p>
        </p:txBody>
      </p:sp>
      <p:sp>
        <p:nvSpPr>
          <p:cNvPr id="3" name="Sisällön paikkamerkki 2">
            <a:extLst>
              <a:ext uri="{FF2B5EF4-FFF2-40B4-BE49-F238E27FC236}">
                <a16:creationId xmlns:a16="http://schemas.microsoft.com/office/drawing/2014/main" id="{7328F92F-34BF-DD4F-8C93-FE96BC923B86}"/>
              </a:ext>
            </a:extLst>
          </p:cNvPr>
          <p:cNvSpPr>
            <a:spLocks noGrp="1"/>
          </p:cNvSpPr>
          <p:nvPr>
            <p:ph sz="half" idx="1"/>
          </p:nvPr>
        </p:nvSpPr>
        <p:spPr>
          <a:xfrm>
            <a:off x="838199" y="1472339"/>
            <a:ext cx="5717583" cy="4133124"/>
          </a:xfrm>
        </p:spPr>
        <p:txBody>
          <a:bodyPr vert="horz" lIns="91440" tIns="45720" rIns="91440" bIns="45720" rtlCol="0" anchor="t">
            <a:normAutofit fontScale="77500" lnSpcReduction="20000"/>
          </a:bodyPr>
          <a:lstStyle/>
          <a:p>
            <a:pPr>
              <a:lnSpc>
                <a:spcPct val="110000"/>
              </a:lnSpc>
            </a:pPr>
            <a:r>
              <a:rPr lang="fi-FI" dirty="0"/>
              <a:t>Työkoneista ja erilaisista ajoneuvoista näkyvyys on rajoitettua</a:t>
            </a:r>
            <a:endParaRPr lang="fi-FI"/>
          </a:p>
          <a:p>
            <a:pPr>
              <a:lnSpc>
                <a:spcPct val="110000"/>
              </a:lnSpc>
            </a:pPr>
            <a:r>
              <a:rPr lang="fi-FI" dirty="0"/>
              <a:t>Koneiden ja ajoneuvojen vaara-alueelle pääsyä rajataan esim. Aitaamalla alue asiattomilta</a:t>
            </a:r>
            <a:endParaRPr lang="fi-FI" dirty="0">
              <a:cs typeface="Calibri" panose="020F0502020204030204"/>
            </a:endParaRPr>
          </a:p>
          <a:p>
            <a:pPr marL="492125" lvl="1" indent="-238125">
              <a:lnSpc>
                <a:spcPct val="110000"/>
              </a:lnSpc>
            </a:pPr>
            <a:r>
              <a:rPr lang="fi-FI" dirty="0"/>
              <a:t>Peruuttamista työmaalla vältetään reittisuunnittelulla</a:t>
            </a:r>
            <a:endParaRPr lang="fi-FI" dirty="0">
              <a:cs typeface="Calibri" panose="020F0502020204030204"/>
            </a:endParaRPr>
          </a:p>
          <a:p>
            <a:pPr marL="492125" lvl="1" indent="-238125">
              <a:lnSpc>
                <a:spcPct val="110000"/>
              </a:lnSpc>
            </a:pPr>
            <a:r>
              <a:rPr lang="fi-FI" dirty="0"/>
              <a:t>Peruutuskamerat ja -hälyttimet</a:t>
            </a:r>
            <a:endParaRPr lang="fi-FI" dirty="0">
              <a:cs typeface="Calibri"/>
            </a:endParaRPr>
          </a:p>
          <a:p>
            <a:pPr marL="492125" lvl="1" indent="-238125">
              <a:lnSpc>
                <a:spcPct val="110000"/>
              </a:lnSpc>
            </a:pPr>
            <a:r>
              <a:rPr lang="fi-FI" dirty="0"/>
              <a:t>Jalankulun ja ajoneuvoliikenteen erottaminen</a:t>
            </a:r>
            <a:endParaRPr lang="fi-FI" dirty="0">
              <a:cs typeface="Calibri" panose="020F0502020204030204"/>
            </a:endParaRPr>
          </a:p>
          <a:p>
            <a:pPr>
              <a:lnSpc>
                <a:spcPct val="110000"/>
              </a:lnSpc>
            </a:pPr>
            <a:r>
              <a:rPr lang="fi-FI" dirty="0"/>
              <a:t>Melun tai kuulonsuojainten takia et ehkä kuule peruutushälytintä tai lähestyvää ajoneuvoa</a:t>
            </a:r>
            <a:endParaRPr lang="fi-FI" dirty="0">
              <a:cs typeface="Calibri" panose="020F0502020204030204"/>
            </a:endParaRPr>
          </a:p>
        </p:txBody>
      </p:sp>
      <p:pic>
        <p:nvPicPr>
          <p:cNvPr id="8" name="Sisällön paikkamerkki 7">
            <a:extLst>
              <a:ext uri="{FF2B5EF4-FFF2-40B4-BE49-F238E27FC236}">
                <a16:creationId xmlns:a16="http://schemas.microsoft.com/office/drawing/2014/main" id="{7F8EE64E-07F8-2A47-9996-7129A7B25546}"/>
              </a:ext>
            </a:extLst>
          </p:cNvPr>
          <p:cNvPicPr>
            <a:picLocks noGrp="1" noChangeAspect="1"/>
          </p:cNvPicPr>
          <p:nvPr>
            <p:ph sz="half" idx="2"/>
          </p:nvPr>
        </p:nvPicPr>
        <p:blipFill>
          <a:blip r:embed="rId3"/>
          <a:stretch>
            <a:fillRect/>
          </a:stretch>
        </p:blipFill>
        <p:spPr>
          <a:xfrm>
            <a:off x="6751109" y="1469968"/>
            <a:ext cx="5181600" cy="3050793"/>
          </a:xfrm>
        </p:spPr>
      </p:pic>
      <p:sp>
        <p:nvSpPr>
          <p:cNvPr id="9" name="Tekstiruutu 8">
            <a:extLst>
              <a:ext uri="{FF2B5EF4-FFF2-40B4-BE49-F238E27FC236}">
                <a16:creationId xmlns:a16="http://schemas.microsoft.com/office/drawing/2014/main" id="{920ABFCD-C38C-0B4D-9397-6FEE194A5C38}"/>
              </a:ext>
            </a:extLst>
          </p:cNvPr>
          <p:cNvSpPr txBox="1"/>
          <p:nvPr/>
        </p:nvSpPr>
        <p:spPr>
          <a:xfrm>
            <a:off x="6755119" y="4641077"/>
            <a:ext cx="5257800" cy="830997"/>
          </a:xfrm>
          <a:prstGeom prst="rect">
            <a:avLst/>
          </a:prstGeom>
          <a:noFill/>
        </p:spPr>
        <p:txBody>
          <a:bodyPr wrap="square" lIns="91440" tIns="45720" rIns="91440" bIns="45720" rtlCol="0" anchor="t">
            <a:spAutoFit/>
          </a:bodyPr>
          <a:lstStyle/>
          <a:p>
            <a:r>
              <a:rPr lang="fi-FI" sz="1600" dirty="0"/>
              <a:t>Lähde: </a:t>
            </a:r>
            <a:r>
              <a:rPr lang="fi-FI" sz="1600" dirty="0">
                <a:hlinkClick r:id="rId4"/>
              </a:rPr>
              <a:t>https://työpaikkakuolemat.fi/raportti/rakennusapumies-jai-kaivukoneen-alle/</a:t>
            </a:r>
            <a:r>
              <a:rPr lang="fi-FI" sz="1600" dirty="0"/>
              <a:t> </a:t>
            </a:r>
            <a:endParaRPr lang="fi-FI" sz="1600" dirty="0">
              <a:cs typeface="Calibri"/>
            </a:endParaRPr>
          </a:p>
        </p:txBody>
      </p:sp>
      <p:sp>
        <p:nvSpPr>
          <p:cNvPr id="11" name="Tekstiruutu 10">
            <a:extLst>
              <a:ext uri="{FF2B5EF4-FFF2-40B4-BE49-F238E27FC236}">
                <a16:creationId xmlns:a16="http://schemas.microsoft.com/office/drawing/2014/main" id="{D57746D9-26E5-B54E-B31B-087DF1C5BF9D}"/>
              </a:ext>
            </a:extLst>
          </p:cNvPr>
          <p:cNvSpPr txBox="1"/>
          <p:nvPr/>
        </p:nvSpPr>
        <p:spPr>
          <a:xfrm>
            <a:off x="988595" y="5809417"/>
            <a:ext cx="10515599" cy="707886"/>
          </a:xfrm>
          <a:prstGeom prst="rect">
            <a:avLst/>
          </a:prstGeom>
          <a:noFill/>
        </p:spPr>
        <p:txBody>
          <a:bodyPr wrap="square" lIns="91440" tIns="45720" rIns="91440" bIns="45720" rtlCol="0" anchor="t">
            <a:spAutoFit/>
          </a:bodyPr>
          <a:lstStyle/>
          <a:p>
            <a:pPr algn="ctr"/>
            <a:r>
              <a:rPr lang="fi-FI" sz="2000" b="1" dirty="0"/>
              <a:t>Työkonekuljettajan apumiehen on huolehdittava omasta sijoittumisestaan (katsekontakti kuljettajaan) sekä estettävä ulkopuolisten pääsy vaara-alueelle</a:t>
            </a:r>
            <a:endParaRPr lang="fi-FI" sz="2000" b="1" dirty="0">
              <a:cs typeface="Calibri"/>
            </a:endParaRPr>
          </a:p>
        </p:txBody>
      </p:sp>
    </p:spTree>
    <p:extLst>
      <p:ext uri="{BB962C8B-B14F-4D97-AF65-F5344CB8AC3E}">
        <p14:creationId xmlns:p14="http://schemas.microsoft.com/office/powerpoint/2010/main" val="404498619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6092A1-E445-4E03-BB04-70F72CFBDE44}">
  <ds:schemaRefs>
    <ds:schemaRef ds:uri="http://schemas.microsoft.com/sharepoint/v3/contenttype/forms"/>
  </ds:schemaRefs>
</ds:datastoreItem>
</file>

<file path=customXml/itemProps2.xml><?xml version="1.0" encoding="utf-8"?>
<ds:datastoreItem xmlns:ds="http://schemas.openxmlformats.org/officeDocument/2006/customXml" ds:itemID="{AF164E51-04C8-4897-BC63-2A8D422BC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15E680-5952-4FA5-9BEC-439E47455970}">
  <ds:schemaRefs>
    <ds:schemaRef ds:uri="http://purl.org/dc/elements/1.1/"/>
    <ds:schemaRef ds:uri="3af19f82-bc65-4e45-a47c-deabbcd5f2bd"/>
    <ds:schemaRef ds:uri="http://schemas.microsoft.com/office/infopath/2007/PartnerControls"/>
    <ds:schemaRef ds:uri="http://schemas.microsoft.com/office/2006/documentManagement/types"/>
    <ds:schemaRef ds:uri="http://purl.org/dc/dcmitype/"/>
    <ds:schemaRef ds:uri="d7782952-83ee-4b7f-b36b-e03bcc39e872"/>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TotalTime>
  <Words>1531</Words>
  <Application>Microsoft Office PowerPoint</Application>
  <PresentationFormat>Laajakuva</PresentationFormat>
  <Paragraphs>137</Paragraphs>
  <Slides>11</Slides>
  <Notes>10</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Office-teema</vt:lpstr>
      <vt:lpstr>Työturvallisuus rakennusalalla</vt:lpstr>
      <vt:lpstr>14. Maarakentamisen erityispiirteitä</vt:lpstr>
      <vt:lpstr>Maa- ja vesirakennustyöt</vt:lpstr>
      <vt:lpstr>Maarakentaminen</vt:lpstr>
      <vt:lpstr>Kaivantotapaturma</vt:lpstr>
      <vt:lpstr>Kaivuutyön turvallisuus</vt:lpstr>
      <vt:lpstr>Sortumavaara</vt:lpstr>
      <vt:lpstr>PowerPoint-esitys</vt:lpstr>
      <vt:lpstr>Työkoneiden vaara-alue</vt:lpstr>
      <vt:lpstr>Työkoneiden vaara-alue</vt:lpstr>
      <vt:lpstr>Räjäytys- ja louhintatyöt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Tom Johnsson</cp:lastModifiedBy>
  <cp:revision>144</cp:revision>
  <dcterms:created xsi:type="dcterms:W3CDTF">2022-01-17T07:02:23Z</dcterms:created>
  <dcterms:modified xsi:type="dcterms:W3CDTF">2022-06-23T10:33:42Z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