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7" r:id="rId5"/>
    <p:sldId id="1200" r:id="rId6"/>
    <p:sldId id="1068" r:id="rId7"/>
    <p:sldId id="1202" r:id="rId8"/>
    <p:sldId id="1077" r:id="rId9"/>
    <p:sldId id="1078" r:id="rId10"/>
    <p:sldId id="1097" r:id="rId11"/>
    <p:sldId id="1079" r:id="rId12"/>
    <p:sldId id="508" r:id="rId13"/>
    <p:sldId id="509" r:id="rId14"/>
    <p:sldId id="1203" r:id="rId15"/>
    <p:sldId id="1072" r:id="rId16"/>
    <p:sldId id="1201" r:id="rId17"/>
    <p:sldId id="1170" r:id="rId18"/>
    <p:sldId id="1205" r:id="rId19"/>
    <p:sldId id="1206" r:id="rId20"/>
    <p:sldId id="1172" r:id="rId21"/>
    <p:sldId id="1204" r:id="rId22"/>
    <p:sldId id="1071" r:id="rId2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C062A3-E21A-7BB6-8D55-F0BA3F080E05}" v="189" dt="2022-06-23T06:24:07.895"/>
    <p1510:client id="{A6652AE1-A817-5D89-36D5-C5D45D148329}" v="89" dt="2022-06-22T12:05:32.045"/>
    <p1510:client id="{EEF9AF20-D1F6-4CB0-778C-EC7442048011}" v="189" dt="2022-06-22T11:27:53.963"/>
    <p1510:client id="{FDDEDC8A-5565-2342-8B72-1EB3C8ADADF0}" v="22" dt="2022-03-23T09:33:50.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84574"/>
  </p:normalViewPr>
  <p:slideViewPr>
    <p:cSldViewPr snapToGrid="0" snapToObjects="1">
      <p:cViewPr varScale="1">
        <p:scale>
          <a:sx n="79" d="100"/>
          <a:sy n="79" d="100"/>
        </p:scale>
        <p:origin x="216" y="1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Johnsson" userId="b7be0a8f-eeb0-4f89-9b9b-f8558d5d107d" providerId="ADAL" clId="{394CC613-FADB-E040-867A-30378A013BC3}"/>
    <pc:docChg chg="undo custSel addSld delSld modSld">
      <pc:chgData name="Tom Johnsson" userId="b7be0a8f-eeb0-4f89-9b9b-f8558d5d107d" providerId="ADAL" clId="{394CC613-FADB-E040-867A-30378A013BC3}" dt="2022-02-14T14:48:33.796" v="6198" actId="20577"/>
      <pc:docMkLst>
        <pc:docMk/>
      </pc:docMkLst>
      <pc:sldChg chg="modSp mod">
        <pc:chgData name="Tom Johnsson" userId="b7be0a8f-eeb0-4f89-9b9b-f8558d5d107d" providerId="ADAL" clId="{394CC613-FADB-E040-867A-30378A013BC3}" dt="2022-02-03T13:01:34.003" v="6096" actId="27636"/>
        <pc:sldMkLst>
          <pc:docMk/>
          <pc:sldMk cId="3604278729" sldId="1068"/>
        </pc:sldMkLst>
        <pc:spChg chg="mod">
          <ac:chgData name="Tom Johnsson" userId="b7be0a8f-eeb0-4f89-9b9b-f8558d5d107d" providerId="ADAL" clId="{394CC613-FADB-E040-867A-30378A013BC3}" dt="2022-02-03T13:01:34.003" v="6096" actId="27636"/>
          <ac:spMkLst>
            <pc:docMk/>
            <pc:sldMk cId="3604278729" sldId="1068"/>
            <ac:spMk id="10" creationId="{66556B42-0B41-8741-B7DE-332F8CAE328D}"/>
          </ac:spMkLst>
        </pc:spChg>
      </pc:sldChg>
      <pc:sldChg chg="modSp mod modNotesTx">
        <pc:chgData name="Tom Johnsson" userId="b7be0a8f-eeb0-4f89-9b9b-f8558d5d107d" providerId="ADAL" clId="{394CC613-FADB-E040-867A-30378A013BC3}" dt="2022-02-03T12:24:21.847" v="5716" actId="20577"/>
        <pc:sldMkLst>
          <pc:docMk/>
          <pc:sldMk cId="3179091243" sldId="1071"/>
        </pc:sldMkLst>
        <pc:spChg chg="mod">
          <ac:chgData name="Tom Johnsson" userId="b7be0a8f-eeb0-4f89-9b9b-f8558d5d107d" providerId="ADAL" clId="{394CC613-FADB-E040-867A-30378A013BC3}" dt="2022-02-03T12:22:58.338" v="5649" actId="255"/>
          <ac:spMkLst>
            <pc:docMk/>
            <pc:sldMk cId="3179091243" sldId="1071"/>
            <ac:spMk id="5" creationId="{0AF0BA02-BBA7-B74E-8A1F-FD70313967A4}"/>
          </ac:spMkLst>
        </pc:spChg>
      </pc:sldChg>
      <pc:sldChg chg="modSp mod">
        <pc:chgData name="Tom Johnsson" userId="b7be0a8f-eeb0-4f89-9b9b-f8558d5d107d" providerId="ADAL" clId="{394CC613-FADB-E040-867A-30378A013BC3}" dt="2022-02-03T07:46:08.150" v="468" actId="14100"/>
        <pc:sldMkLst>
          <pc:docMk/>
          <pc:sldMk cId="1258899848" sldId="1072"/>
        </pc:sldMkLst>
        <pc:spChg chg="mod">
          <ac:chgData name="Tom Johnsson" userId="b7be0a8f-eeb0-4f89-9b9b-f8558d5d107d" providerId="ADAL" clId="{394CC613-FADB-E040-867A-30378A013BC3}" dt="2022-02-03T07:43:34.521" v="455" actId="21"/>
          <ac:spMkLst>
            <pc:docMk/>
            <pc:sldMk cId="1258899848" sldId="1072"/>
            <ac:spMk id="3" creationId="{A019F9EB-9727-2F44-965E-FD1296EE7BAB}"/>
          </ac:spMkLst>
        </pc:spChg>
        <pc:spChg chg="mod">
          <ac:chgData name="Tom Johnsson" userId="b7be0a8f-eeb0-4f89-9b9b-f8558d5d107d" providerId="ADAL" clId="{394CC613-FADB-E040-867A-30378A013BC3}" dt="2022-02-03T07:46:08.150" v="468" actId="14100"/>
          <ac:spMkLst>
            <pc:docMk/>
            <pc:sldMk cId="1258899848" sldId="1072"/>
            <ac:spMk id="4" creationId="{14CCF759-BA8C-6F44-8D7B-EEC510F38062}"/>
          </ac:spMkLst>
        </pc:spChg>
      </pc:sldChg>
      <pc:sldChg chg="addSp modSp mod modNotesTx">
        <pc:chgData name="Tom Johnsson" userId="b7be0a8f-eeb0-4f89-9b9b-f8558d5d107d" providerId="ADAL" clId="{394CC613-FADB-E040-867A-30378A013BC3}" dt="2022-02-11T08:55:59.959" v="6193" actId="207"/>
        <pc:sldMkLst>
          <pc:docMk/>
          <pc:sldMk cId="3742931735" sldId="1077"/>
        </pc:sldMkLst>
        <pc:spChg chg="add mod">
          <ac:chgData name="Tom Johnsson" userId="b7be0a8f-eeb0-4f89-9b9b-f8558d5d107d" providerId="ADAL" clId="{394CC613-FADB-E040-867A-30378A013BC3}" dt="2022-02-03T08:36:41.223" v="2193" actId="1076"/>
          <ac:spMkLst>
            <pc:docMk/>
            <pc:sldMk cId="3742931735" sldId="1077"/>
            <ac:spMk id="3" creationId="{8A365215-6813-2945-B20E-026AAEA13698}"/>
          </ac:spMkLst>
        </pc:spChg>
        <pc:spChg chg="add mod">
          <ac:chgData name="Tom Johnsson" userId="b7be0a8f-eeb0-4f89-9b9b-f8558d5d107d" providerId="ADAL" clId="{394CC613-FADB-E040-867A-30378A013BC3}" dt="2022-02-11T08:55:59.959" v="6193" actId="207"/>
          <ac:spMkLst>
            <pc:docMk/>
            <pc:sldMk cId="3742931735" sldId="1077"/>
            <ac:spMk id="4" creationId="{D9865E76-769F-BB49-B8FD-59DABA101D3E}"/>
          </ac:spMkLst>
        </pc:spChg>
        <pc:spChg chg="mod">
          <ac:chgData name="Tom Johnsson" userId="b7be0a8f-eeb0-4f89-9b9b-f8558d5d107d" providerId="ADAL" clId="{394CC613-FADB-E040-867A-30378A013BC3}" dt="2022-02-03T08:37:33.739" v="2197" actId="1076"/>
          <ac:spMkLst>
            <pc:docMk/>
            <pc:sldMk cId="3742931735" sldId="1077"/>
            <ac:spMk id="22" creationId="{C2525CFB-706C-5041-ADFB-0118D034C064}"/>
          </ac:spMkLst>
        </pc:spChg>
        <pc:cxnChg chg="add mod">
          <ac:chgData name="Tom Johnsson" userId="b7be0a8f-eeb0-4f89-9b9b-f8558d5d107d" providerId="ADAL" clId="{394CC613-FADB-E040-867A-30378A013BC3}" dt="2022-02-03T08:37:23.243" v="2196" actId="692"/>
          <ac:cxnSpMkLst>
            <pc:docMk/>
            <pc:sldMk cId="3742931735" sldId="1077"/>
            <ac:cxnSpMk id="5" creationId="{E380DABE-9114-F74B-90B9-E35BF1047757}"/>
          </ac:cxnSpMkLst>
        </pc:cxnChg>
      </pc:sldChg>
      <pc:sldChg chg="addSp modSp mod modNotesTx">
        <pc:chgData name="Tom Johnsson" userId="b7be0a8f-eeb0-4f89-9b9b-f8558d5d107d" providerId="ADAL" clId="{394CC613-FADB-E040-867A-30378A013BC3}" dt="2022-02-11T08:56:15.133" v="6195" actId="1076"/>
        <pc:sldMkLst>
          <pc:docMk/>
          <pc:sldMk cId="285611637" sldId="1078"/>
        </pc:sldMkLst>
        <pc:spChg chg="add mod">
          <ac:chgData name="Tom Johnsson" userId="b7be0a8f-eeb0-4f89-9b9b-f8558d5d107d" providerId="ADAL" clId="{394CC613-FADB-E040-867A-30378A013BC3}" dt="2022-02-03T08:31:33.246" v="2013" actId="1076"/>
          <ac:spMkLst>
            <pc:docMk/>
            <pc:sldMk cId="285611637" sldId="1078"/>
            <ac:spMk id="2" creationId="{0D0AF00A-0C3A-6245-843E-32FEC6B70C3D}"/>
          </ac:spMkLst>
        </pc:spChg>
        <pc:spChg chg="add mod">
          <ac:chgData name="Tom Johnsson" userId="b7be0a8f-eeb0-4f89-9b9b-f8558d5d107d" providerId="ADAL" clId="{394CC613-FADB-E040-867A-30378A013BC3}" dt="2022-02-11T08:56:15.133" v="6195" actId="1076"/>
          <ac:spMkLst>
            <pc:docMk/>
            <pc:sldMk cId="285611637" sldId="1078"/>
            <ac:spMk id="6" creationId="{020B64E1-4ED5-B441-AA5F-B3267A3EDCCE}"/>
          </ac:spMkLst>
        </pc:spChg>
        <pc:spChg chg="mod">
          <ac:chgData name="Tom Johnsson" userId="b7be0a8f-eeb0-4f89-9b9b-f8558d5d107d" providerId="ADAL" clId="{394CC613-FADB-E040-867A-30378A013BC3}" dt="2022-02-03T08:26:33.133" v="1980" actId="6549"/>
          <ac:spMkLst>
            <pc:docMk/>
            <pc:sldMk cId="285611637" sldId="1078"/>
            <ac:spMk id="13" creationId="{CF304839-705E-A447-93F0-1DA3A21F323E}"/>
          </ac:spMkLst>
        </pc:spChg>
      </pc:sldChg>
      <pc:sldChg chg="modSp mod modNotesTx">
        <pc:chgData name="Tom Johnsson" userId="b7be0a8f-eeb0-4f89-9b9b-f8558d5d107d" providerId="ADAL" clId="{394CC613-FADB-E040-867A-30378A013BC3}" dt="2022-02-03T08:43:20.422" v="2365" actId="20577"/>
        <pc:sldMkLst>
          <pc:docMk/>
          <pc:sldMk cId="2737952731" sldId="1079"/>
        </pc:sldMkLst>
        <pc:spChg chg="mod">
          <ac:chgData name="Tom Johnsson" userId="b7be0a8f-eeb0-4f89-9b9b-f8558d5d107d" providerId="ADAL" clId="{394CC613-FADB-E040-867A-30378A013BC3}" dt="2022-02-03T08:16:59.568" v="1452" actId="20577"/>
          <ac:spMkLst>
            <pc:docMk/>
            <pc:sldMk cId="2737952731" sldId="1079"/>
            <ac:spMk id="2" creationId="{AED000F6-942B-4440-BD4B-5E5B06B6FF14}"/>
          </ac:spMkLst>
        </pc:spChg>
        <pc:spChg chg="mod">
          <ac:chgData name="Tom Johnsson" userId="b7be0a8f-eeb0-4f89-9b9b-f8558d5d107d" providerId="ADAL" clId="{394CC613-FADB-E040-867A-30378A013BC3}" dt="2022-02-03T08:16:43.583" v="1436" actId="6549"/>
          <ac:spMkLst>
            <pc:docMk/>
            <pc:sldMk cId="2737952731" sldId="1079"/>
            <ac:spMk id="10" creationId="{66556B42-0B41-8741-B7DE-332F8CAE328D}"/>
          </ac:spMkLst>
        </pc:spChg>
      </pc:sldChg>
      <pc:sldChg chg="modSp mod">
        <pc:chgData name="Tom Johnsson" userId="b7be0a8f-eeb0-4f89-9b9b-f8558d5d107d" providerId="ADAL" clId="{394CC613-FADB-E040-867A-30378A013BC3}" dt="2022-02-03T07:44:52.085" v="467" actId="27636"/>
        <pc:sldMkLst>
          <pc:docMk/>
          <pc:sldMk cId="1602057522" sldId="1097"/>
        </pc:sldMkLst>
        <pc:spChg chg="mod">
          <ac:chgData name="Tom Johnsson" userId="b7be0a8f-eeb0-4f89-9b9b-f8558d5d107d" providerId="ADAL" clId="{394CC613-FADB-E040-867A-30378A013BC3}" dt="2022-02-03T07:44:52.085" v="467" actId="27636"/>
          <ac:spMkLst>
            <pc:docMk/>
            <pc:sldMk cId="1602057522" sldId="1097"/>
            <ac:spMk id="3" creationId="{BBFCC009-27FA-D64E-B8E5-7C330FDDD9ED}"/>
          </ac:spMkLst>
        </pc:spChg>
      </pc:sldChg>
      <pc:sldChg chg="modNotesTx">
        <pc:chgData name="Tom Johnsson" userId="b7be0a8f-eeb0-4f89-9b9b-f8558d5d107d" providerId="ADAL" clId="{394CC613-FADB-E040-867A-30378A013BC3}" dt="2022-02-03T08:02:03.822" v="940" actId="790"/>
        <pc:sldMkLst>
          <pc:docMk/>
          <pc:sldMk cId="115360980" sldId="1170"/>
        </pc:sldMkLst>
      </pc:sldChg>
      <pc:sldChg chg="addSp delSp modSp mod modNotesTx">
        <pc:chgData name="Tom Johnsson" userId="b7be0a8f-eeb0-4f89-9b9b-f8558d5d107d" providerId="ADAL" clId="{394CC613-FADB-E040-867A-30378A013BC3}" dt="2022-02-03T12:47:20.825" v="5885" actId="1076"/>
        <pc:sldMkLst>
          <pc:docMk/>
          <pc:sldMk cId="2479451515" sldId="1172"/>
        </pc:sldMkLst>
        <pc:spChg chg="mod">
          <ac:chgData name="Tom Johnsson" userId="b7be0a8f-eeb0-4f89-9b9b-f8558d5d107d" providerId="ADAL" clId="{394CC613-FADB-E040-867A-30378A013BC3}" dt="2022-02-03T12:43:39.526" v="5775" actId="20577"/>
          <ac:spMkLst>
            <pc:docMk/>
            <pc:sldMk cId="2479451515" sldId="1172"/>
            <ac:spMk id="2" creationId="{B091BA82-EFCE-D64A-BD79-BA24BADF6038}"/>
          </ac:spMkLst>
        </pc:spChg>
        <pc:spChg chg="mod">
          <ac:chgData name="Tom Johnsson" userId="b7be0a8f-eeb0-4f89-9b9b-f8558d5d107d" providerId="ADAL" clId="{394CC613-FADB-E040-867A-30378A013BC3}" dt="2022-02-03T11:00:34.546" v="5352" actId="20577"/>
          <ac:spMkLst>
            <pc:docMk/>
            <pc:sldMk cId="2479451515" sldId="1172"/>
            <ac:spMk id="3" creationId="{E9935530-70DC-1B4D-828D-8B1AAEA64071}"/>
          </ac:spMkLst>
        </pc:spChg>
        <pc:spChg chg="add del mod">
          <ac:chgData name="Tom Johnsson" userId="b7be0a8f-eeb0-4f89-9b9b-f8558d5d107d" providerId="ADAL" clId="{394CC613-FADB-E040-867A-30378A013BC3}" dt="2022-02-03T08:45:36.621" v="2367"/>
          <ac:spMkLst>
            <pc:docMk/>
            <pc:sldMk cId="2479451515" sldId="1172"/>
            <ac:spMk id="4" creationId="{0E25FF25-911F-6545-8207-DD836B64582E}"/>
          </ac:spMkLst>
        </pc:spChg>
        <pc:spChg chg="add del mod">
          <ac:chgData name="Tom Johnsson" userId="b7be0a8f-eeb0-4f89-9b9b-f8558d5d107d" providerId="ADAL" clId="{394CC613-FADB-E040-867A-30378A013BC3}" dt="2022-02-03T12:44:52.152" v="5832"/>
          <ac:spMkLst>
            <pc:docMk/>
            <pc:sldMk cId="2479451515" sldId="1172"/>
            <ac:spMk id="5" creationId="{38A86874-AFB9-3944-B0DA-F54AB0E3F4E8}"/>
          </ac:spMkLst>
        </pc:spChg>
        <pc:spChg chg="add mod">
          <ac:chgData name="Tom Johnsson" userId="b7be0a8f-eeb0-4f89-9b9b-f8558d5d107d" providerId="ADAL" clId="{394CC613-FADB-E040-867A-30378A013BC3}" dt="2022-02-03T12:47:20.825" v="5885" actId="1076"/>
          <ac:spMkLst>
            <pc:docMk/>
            <pc:sldMk cId="2479451515" sldId="1172"/>
            <ac:spMk id="7" creationId="{CDF064F8-DA90-0C47-828F-86D2C458FD55}"/>
          </ac:spMkLst>
        </pc:spChg>
        <pc:spChg chg="add mod">
          <ac:chgData name="Tom Johnsson" userId="b7be0a8f-eeb0-4f89-9b9b-f8558d5d107d" providerId="ADAL" clId="{394CC613-FADB-E040-867A-30378A013BC3}" dt="2022-02-03T12:45:58.280" v="5872" actId="1076"/>
          <ac:spMkLst>
            <pc:docMk/>
            <pc:sldMk cId="2479451515" sldId="1172"/>
            <ac:spMk id="8" creationId="{FE52B81C-9897-2540-A1D6-A586BB5F1EA3}"/>
          </ac:spMkLst>
        </pc:spChg>
        <pc:picChg chg="add del mod">
          <ac:chgData name="Tom Johnsson" userId="b7be0a8f-eeb0-4f89-9b9b-f8558d5d107d" providerId="ADAL" clId="{394CC613-FADB-E040-867A-30378A013BC3}" dt="2022-02-03T12:44:49.927" v="5831" actId="478"/>
          <ac:picMkLst>
            <pc:docMk/>
            <pc:sldMk cId="2479451515" sldId="1172"/>
            <ac:picMk id="6" creationId="{4CAF34BA-23EA-BB45-8653-430BB098435F}"/>
          </ac:picMkLst>
        </pc:picChg>
        <pc:picChg chg="add mod">
          <ac:chgData name="Tom Johnsson" userId="b7be0a8f-eeb0-4f89-9b9b-f8558d5d107d" providerId="ADAL" clId="{394CC613-FADB-E040-867A-30378A013BC3}" dt="2022-02-03T12:44:56.538" v="5833" actId="1076"/>
          <ac:picMkLst>
            <pc:docMk/>
            <pc:sldMk cId="2479451515" sldId="1172"/>
            <ac:picMk id="9" creationId="{15E8CE10-7F97-3C43-A433-05EEA88CF451}"/>
          </ac:picMkLst>
        </pc:picChg>
        <pc:picChg chg="del">
          <ac:chgData name="Tom Johnsson" userId="b7be0a8f-eeb0-4f89-9b9b-f8558d5d107d" providerId="ADAL" clId="{394CC613-FADB-E040-867A-30378A013BC3}" dt="2022-02-03T08:45:24.253" v="2366" actId="478"/>
          <ac:picMkLst>
            <pc:docMk/>
            <pc:sldMk cId="2479451515" sldId="1172"/>
            <ac:picMk id="2050" creationId="{99D5092E-3BFD-EE49-B716-174E8754ED77}"/>
          </ac:picMkLst>
        </pc:picChg>
        <pc:picChg chg="mod">
          <ac:chgData name="Tom Johnsson" userId="b7be0a8f-eeb0-4f89-9b9b-f8558d5d107d" providerId="ADAL" clId="{394CC613-FADB-E040-867A-30378A013BC3}" dt="2022-02-03T08:46:59.744" v="2447" actId="1076"/>
          <ac:picMkLst>
            <pc:docMk/>
            <pc:sldMk cId="2479451515" sldId="1172"/>
            <ac:picMk id="2052" creationId="{9617A432-D044-EF4F-B91D-72A5E0A2A7DD}"/>
          </ac:picMkLst>
        </pc:picChg>
      </pc:sldChg>
      <pc:sldChg chg="modSp mod modNotesTx">
        <pc:chgData name="Tom Johnsson" userId="b7be0a8f-eeb0-4f89-9b9b-f8558d5d107d" providerId="ADAL" clId="{394CC613-FADB-E040-867A-30378A013BC3}" dt="2022-02-14T14:48:33.796" v="6198" actId="20577"/>
        <pc:sldMkLst>
          <pc:docMk/>
          <pc:sldMk cId="1671992841" sldId="1200"/>
        </pc:sldMkLst>
        <pc:spChg chg="mod">
          <ac:chgData name="Tom Johnsson" userId="b7be0a8f-eeb0-4f89-9b9b-f8558d5d107d" providerId="ADAL" clId="{394CC613-FADB-E040-867A-30378A013BC3}" dt="2022-02-14T14:48:33.796" v="6198" actId="20577"/>
          <ac:spMkLst>
            <pc:docMk/>
            <pc:sldMk cId="1671992841" sldId="1200"/>
            <ac:spMk id="2" creationId="{2C3152F2-47D2-5B43-B55C-0C6FA62D192D}"/>
          </ac:spMkLst>
        </pc:spChg>
        <pc:spChg chg="mod">
          <ac:chgData name="Tom Johnsson" userId="b7be0a8f-eeb0-4f89-9b9b-f8558d5d107d" providerId="ADAL" clId="{394CC613-FADB-E040-867A-30378A013BC3}" dt="2022-02-03T08:03:59.578" v="970" actId="20577"/>
          <ac:spMkLst>
            <pc:docMk/>
            <pc:sldMk cId="1671992841" sldId="1200"/>
            <ac:spMk id="3" creationId="{45857A7A-0152-6145-B873-FAFE547D7BA8}"/>
          </ac:spMkLst>
        </pc:spChg>
      </pc:sldChg>
      <pc:sldChg chg="addSp delSp modSp new mod">
        <pc:chgData name="Tom Johnsson" userId="b7be0a8f-eeb0-4f89-9b9b-f8558d5d107d" providerId="ADAL" clId="{394CC613-FADB-E040-867A-30378A013BC3}" dt="2022-02-03T08:29:05.663" v="1991" actId="20577"/>
        <pc:sldMkLst>
          <pc:docMk/>
          <pc:sldMk cId="3114225343" sldId="1201"/>
        </pc:sldMkLst>
        <pc:spChg chg="mod">
          <ac:chgData name="Tom Johnsson" userId="b7be0a8f-eeb0-4f89-9b9b-f8558d5d107d" providerId="ADAL" clId="{394CC613-FADB-E040-867A-30378A013BC3}" dt="2022-02-03T08:29:05.663" v="1991" actId="20577"/>
          <ac:spMkLst>
            <pc:docMk/>
            <pc:sldMk cId="3114225343" sldId="1201"/>
            <ac:spMk id="2" creationId="{35D464D3-2300-1B4A-8428-8CB1354781BD}"/>
          </ac:spMkLst>
        </pc:spChg>
        <pc:spChg chg="del">
          <ac:chgData name="Tom Johnsson" userId="b7be0a8f-eeb0-4f89-9b9b-f8558d5d107d" providerId="ADAL" clId="{394CC613-FADB-E040-867A-30378A013BC3}" dt="2022-02-03T08:06:13.524" v="975"/>
          <ac:spMkLst>
            <pc:docMk/>
            <pc:sldMk cId="3114225343" sldId="1201"/>
            <ac:spMk id="3" creationId="{7A20EC44-AFBF-8341-A14D-1835008441FB}"/>
          </ac:spMkLst>
        </pc:spChg>
        <pc:spChg chg="del">
          <ac:chgData name="Tom Johnsson" userId="b7be0a8f-eeb0-4f89-9b9b-f8558d5d107d" providerId="ADAL" clId="{394CC613-FADB-E040-867A-30378A013BC3}" dt="2022-02-03T08:06:17.462" v="977"/>
          <ac:spMkLst>
            <pc:docMk/>
            <pc:sldMk cId="3114225343" sldId="1201"/>
            <ac:spMk id="4" creationId="{F80DD23F-F783-E344-8CD0-A60AC4C57D42}"/>
          </ac:spMkLst>
        </pc:spChg>
        <pc:spChg chg="add mod">
          <ac:chgData name="Tom Johnsson" userId="b7be0a8f-eeb0-4f89-9b9b-f8558d5d107d" providerId="ADAL" clId="{394CC613-FADB-E040-867A-30378A013BC3}" dt="2022-02-03T08:22:47.377" v="1908" actId="20577"/>
          <ac:spMkLst>
            <pc:docMk/>
            <pc:sldMk cId="3114225343" sldId="1201"/>
            <ac:spMk id="8" creationId="{718B84C4-1016-0F4D-9860-2F986056A3E9}"/>
          </ac:spMkLst>
        </pc:spChg>
        <pc:spChg chg="add mod">
          <ac:chgData name="Tom Johnsson" userId="b7be0a8f-eeb0-4f89-9b9b-f8558d5d107d" providerId="ADAL" clId="{394CC613-FADB-E040-867A-30378A013BC3}" dt="2022-02-03T08:07:33.423" v="1027" actId="790"/>
          <ac:spMkLst>
            <pc:docMk/>
            <pc:sldMk cId="3114225343" sldId="1201"/>
            <ac:spMk id="10" creationId="{5B36A393-A6B2-8A41-A2AE-D7C097A0EB18}"/>
          </ac:spMkLst>
        </pc:spChg>
        <pc:picChg chg="add del mod">
          <ac:chgData name="Tom Johnsson" userId="b7be0a8f-eeb0-4f89-9b9b-f8558d5d107d" providerId="ADAL" clId="{394CC613-FADB-E040-867A-30378A013BC3}" dt="2022-02-03T08:06:15.976" v="976" actId="21"/>
          <ac:picMkLst>
            <pc:docMk/>
            <pc:sldMk cId="3114225343" sldId="1201"/>
            <ac:picMk id="6" creationId="{CEB8F3CC-5035-4F4B-B692-77F483385468}"/>
          </ac:picMkLst>
        </pc:picChg>
        <pc:picChg chg="add mod">
          <ac:chgData name="Tom Johnsson" userId="b7be0a8f-eeb0-4f89-9b9b-f8558d5d107d" providerId="ADAL" clId="{394CC613-FADB-E040-867A-30378A013BC3}" dt="2022-02-03T08:06:17.462" v="977"/>
          <ac:picMkLst>
            <pc:docMk/>
            <pc:sldMk cId="3114225343" sldId="1201"/>
            <ac:picMk id="9" creationId="{1DFB90EA-5CC2-144E-96ED-92BDB54AA2D1}"/>
          </ac:picMkLst>
        </pc:picChg>
      </pc:sldChg>
      <pc:sldChg chg="addSp modSp new mod modNotesTx">
        <pc:chgData name="Tom Johnsson" userId="b7be0a8f-eeb0-4f89-9b9b-f8558d5d107d" providerId="ADAL" clId="{394CC613-FADB-E040-867A-30378A013BC3}" dt="2022-02-11T08:55:32.834" v="6160" actId="20577"/>
        <pc:sldMkLst>
          <pc:docMk/>
          <pc:sldMk cId="2381992362" sldId="1202"/>
        </pc:sldMkLst>
        <pc:spChg chg="mod">
          <ac:chgData name="Tom Johnsson" userId="b7be0a8f-eeb0-4f89-9b9b-f8558d5d107d" providerId="ADAL" clId="{394CC613-FADB-E040-867A-30378A013BC3}" dt="2022-02-03T09:03:47.110" v="3351" actId="6549"/>
          <ac:spMkLst>
            <pc:docMk/>
            <pc:sldMk cId="2381992362" sldId="1202"/>
            <ac:spMk id="2" creationId="{276D2805-6FC6-D048-A3A4-D32F757FB604}"/>
          </ac:spMkLst>
        </pc:spChg>
        <pc:spChg chg="mod">
          <ac:chgData name="Tom Johnsson" userId="b7be0a8f-eeb0-4f89-9b9b-f8558d5d107d" providerId="ADAL" clId="{394CC613-FADB-E040-867A-30378A013BC3}" dt="2022-02-03T10:12:50.338" v="4737" actId="6549"/>
          <ac:spMkLst>
            <pc:docMk/>
            <pc:sldMk cId="2381992362" sldId="1202"/>
            <ac:spMk id="3" creationId="{D32FB086-FD1C-E447-AE30-2C2A12065664}"/>
          </ac:spMkLst>
        </pc:spChg>
        <pc:spChg chg="mod">
          <ac:chgData name="Tom Johnsson" userId="b7be0a8f-eeb0-4f89-9b9b-f8558d5d107d" providerId="ADAL" clId="{394CC613-FADB-E040-867A-30378A013BC3}" dt="2022-02-03T09:52:16.958" v="3685" actId="27636"/>
          <ac:spMkLst>
            <pc:docMk/>
            <pc:sldMk cId="2381992362" sldId="1202"/>
            <ac:spMk id="4" creationId="{C06B22A2-6746-1245-BC7B-3FB2A8485778}"/>
          </ac:spMkLst>
        </pc:spChg>
        <pc:spChg chg="add mod">
          <ac:chgData name="Tom Johnsson" userId="b7be0a8f-eeb0-4f89-9b9b-f8558d5d107d" providerId="ADAL" clId="{394CC613-FADB-E040-867A-30378A013BC3}" dt="2022-02-11T08:55:32.834" v="6160" actId="20577"/>
          <ac:spMkLst>
            <pc:docMk/>
            <pc:sldMk cId="2381992362" sldId="1202"/>
            <ac:spMk id="5" creationId="{44E14791-BFEC-C143-97D6-603858D1B78D}"/>
          </ac:spMkLst>
        </pc:spChg>
      </pc:sldChg>
      <pc:sldChg chg="addSp delSp modSp new mod modClrScheme chgLayout modNotesTx">
        <pc:chgData name="Tom Johnsson" userId="b7be0a8f-eeb0-4f89-9b9b-f8558d5d107d" providerId="ADAL" clId="{394CC613-FADB-E040-867A-30378A013BC3}" dt="2022-02-03T10:06:52.638" v="4614" actId="790"/>
        <pc:sldMkLst>
          <pc:docMk/>
          <pc:sldMk cId="3064828275" sldId="1203"/>
        </pc:sldMkLst>
        <pc:spChg chg="mod ord">
          <ac:chgData name="Tom Johnsson" userId="b7be0a8f-eeb0-4f89-9b9b-f8558d5d107d" providerId="ADAL" clId="{394CC613-FADB-E040-867A-30378A013BC3}" dt="2022-02-03T10:06:22.347" v="4538" actId="700"/>
          <ac:spMkLst>
            <pc:docMk/>
            <pc:sldMk cId="3064828275" sldId="1203"/>
            <ac:spMk id="2" creationId="{055E70FB-EA38-B44F-A3E8-2C6D6A9ABADB}"/>
          </ac:spMkLst>
        </pc:spChg>
        <pc:spChg chg="mod ord">
          <ac:chgData name="Tom Johnsson" userId="b7be0a8f-eeb0-4f89-9b9b-f8558d5d107d" providerId="ADAL" clId="{394CC613-FADB-E040-867A-30378A013BC3}" dt="2022-02-03T10:06:22.474" v="4540" actId="27636"/>
          <ac:spMkLst>
            <pc:docMk/>
            <pc:sldMk cId="3064828275" sldId="1203"/>
            <ac:spMk id="3" creationId="{8DD47AC9-1FC1-E345-BED5-8400803E568D}"/>
          </ac:spMkLst>
        </pc:spChg>
        <pc:spChg chg="del mod ord">
          <ac:chgData name="Tom Johnsson" userId="b7be0a8f-eeb0-4f89-9b9b-f8558d5d107d" providerId="ADAL" clId="{394CC613-FADB-E040-867A-30378A013BC3}" dt="2022-02-03T10:06:22.347" v="4538" actId="700"/>
          <ac:spMkLst>
            <pc:docMk/>
            <pc:sldMk cId="3064828275" sldId="1203"/>
            <ac:spMk id="4" creationId="{6ED3026D-787A-6D4A-AFCF-71E2CE8476A5}"/>
          </ac:spMkLst>
        </pc:spChg>
        <pc:spChg chg="add mod ord">
          <ac:chgData name="Tom Johnsson" userId="b7be0a8f-eeb0-4f89-9b9b-f8558d5d107d" providerId="ADAL" clId="{394CC613-FADB-E040-867A-30378A013BC3}" dt="2022-02-03T10:06:52.638" v="4614" actId="790"/>
          <ac:spMkLst>
            <pc:docMk/>
            <pc:sldMk cId="3064828275" sldId="1203"/>
            <ac:spMk id="5" creationId="{3EF49E4D-EF2A-9C4B-A441-EE06C27E860E}"/>
          </ac:spMkLst>
        </pc:spChg>
      </pc:sldChg>
      <pc:sldChg chg="addSp delSp modSp new mod modNotesTx">
        <pc:chgData name="Tom Johnsson" userId="b7be0a8f-eeb0-4f89-9b9b-f8558d5d107d" providerId="ADAL" clId="{394CC613-FADB-E040-867A-30378A013BC3}" dt="2022-02-03T12:35:21.320" v="5765" actId="20577"/>
        <pc:sldMkLst>
          <pc:docMk/>
          <pc:sldMk cId="508959561" sldId="1204"/>
        </pc:sldMkLst>
        <pc:spChg chg="mod">
          <ac:chgData name="Tom Johnsson" userId="b7be0a8f-eeb0-4f89-9b9b-f8558d5d107d" providerId="ADAL" clId="{394CC613-FADB-E040-867A-30378A013BC3}" dt="2022-02-03T10:20:19.567" v="4818" actId="790"/>
          <ac:spMkLst>
            <pc:docMk/>
            <pc:sldMk cId="508959561" sldId="1204"/>
            <ac:spMk id="2" creationId="{41980FE2-C974-B146-BEAA-3B44F5480ED0}"/>
          </ac:spMkLst>
        </pc:spChg>
        <pc:spChg chg="mod">
          <ac:chgData name="Tom Johnsson" userId="b7be0a8f-eeb0-4f89-9b9b-f8558d5d107d" providerId="ADAL" clId="{394CC613-FADB-E040-867A-30378A013BC3}" dt="2022-02-03T10:20:19.567" v="4818" actId="790"/>
          <ac:spMkLst>
            <pc:docMk/>
            <pc:sldMk cId="508959561" sldId="1204"/>
            <ac:spMk id="3" creationId="{18BCE9DB-8DCC-E545-9EA0-182E44CE1B8E}"/>
          </ac:spMkLst>
        </pc:spChg>
        <pc:spChg chg="del mod">
          <ac:chgData name="Tom Johnsson" userId="b7be0a8f-eeb0-4f89-9b9b-f8558d5d107d" providerId="ADAL" clId="{394CC613-FADB-E040-867A-30378A013BC3}" dt="2022-02-03T10:19:46.136" v="4781"/>
          <ac:spMkLst>
            <pc:docMk/>
            <pc:sldMk cId="508959561" sldId="1204"/>
            <ac:spMk id="4" creationId="{441D3B9A-8D31-A641-860A-56C875C541AF}"/>
          </ac:spMkLst>
        </pc:spChg>
        <pc:spChg chg="add mod">
          <ac:chgData name="Tom Johnsson" userId="b7be0a8f-eeb0-4f89-9b9b-f8558d5d107d" providerId="ADAL" clId="{394CC613-FADB-E040-867A-30378A013BC3}" dt="2022-02-03T12:34:34.281" v="5727" actId="1076"/>
          <ac:spMkLst>
            <pc:docMk/>
            <pc:sldMk cId="508959561" sldId="1204"/>
            <ac:spMk id="5" creationId="{5BD22840-3121-FD4E-823F-B0F9FEAF3C84}"/>
          </ac:spMkLst>
        </pc:spChg>
        <pc:spChg chg="add del mod">
          <ac:chgData name="Tom Johnsson" userId="b7be0a8f-eeb0-4f89-9b9b-f8558d5d107d" providerId="ADAL" clId="{394CC613-FADB-E040-867A-30378A013BC3}" dt="2022-02-03T12:34:42.032" v="5730"/>
          <ac:spMkLst>
            <pc:docMk/>
            <pc:sldMk cId="508959561" sldId="1204"/>
            <ac:spMk id="6" creationId="{0BCE3C96-7D80-5146-8470-858A2AF45FA8}"/>
          </ac:spMkLst>
        </pc:spChg>
        <pc:spChg chg="add mod">
          <ac:chgData name="Tom Johnsson" userId="b7be0a8f-eeb0-4f89-9b9b-f8558d5d107d" providerId="ADAL" clId="{394CC613-FADB-E040-867A-30378A013BC3}" dt="2022-02-03T12:35:21.320" v="5765" actId="20577"/>
          <ac:spMkLst>
            <pc:docMk/>
            <pc:sldMk cId="508959561" sldId="1204"/>
            <ac:spMk id="9" creationId="{C985CDF3-91B5-E747-9B0F-1668B546BC69}"/>
          </ac:spMkLst>
        </pc:spChg>
        <pc:picChg chg="add mod">
          <ac:chgData name="Tom Johnsson" userId="b7be0a8f-eeb0-4f89-9b9b-f8558d5d107d" providerId="ADAL" clId="{394CC613-FADB-E040-867A-30378A013BC3}" dt="2022-02-03T12:34:37.307" v="5728" actId="1076"/>
          <ac:picMkLst>
            <pc:docMk/>
            <pc:sldMk cId="508959561" sldId="1204"/>
            <ac:picMk id="7" creationId="{26E1ECEC-CB53-AA40-BD6A-AFF4F2577ED3}"/>
          </ac:picMkLst>
        </pc:picChg>
        <pc:picChg chg="add mod">
          <ac:chgData name="Tom Johnsson" userId="b7be0a8f-eeb0-4f89-9b9b-f8558d5d107d" providerId="ADAL" clId="{394CC613-FADB-E040-867A-30378A013BC3}" dt="2022-02-03T12:34:31.334" v="5726" actId="1076"/>
          <ac:picMkLst>
            <pc:docMk/>
            <pc:sldMk cId="508959561" sldId="1204"/>
            <ac:picMk id="1026" creationId="{FA9CD050-22E2-4B4C-A554-59ACE3A47E75}"/>
          </ac:picMkLst>
        </pc:picChg>
      </pc:sldChg>
      <pc:sldChg chg="addSp delSp modSp new mod">
        <pc:chgData name="Tom Johnsson" userId="b7be0a8f-eeb0-4f89-9b9b-f8558d5d107d" providerId="ADAL" clId="{394CC613-FADB-E040-867A-30378A013BC3}" dt="2022-02-03T12:12:32.888" v="5595" actId="20577"/>
        <pc:sldMkLst>
          <pc:docMk/>
          <pc:sldMk cId="2038572983" sldId="1205"/>
        </pc:sldMkLst>
        <pc:spChg chg="mod">
          <ac:chgData name="Tom Johnsson" userId="b7be0a8f-eeb0-4f89-9b9b-f8558d5d107d" providerId="ADAL" clId="{394CC613-FADB-E040-867A-30378A013BC3}" dt="2022-02-03T11:58:06.372" v="5361" actId="790"/>
          <ac:spMkLst>
            <pc:docMk/>
            <pc:sldMk cId="2038572983" sldId="1205"/>
            <ac:spMk id="2" creationId="{C44CF765-DD04-5143-96B4-23905D5A7355}"/>
          </ac:spMkLst>
        </pc:spChg>
        <pc:spChg chg="mod">
          <ac:chgData name="Tom Johnsson" userId="b7be0a8f-eeb0-4f89-9b9b-f8558d5d107d" providerId="ADAL" clId="{394CC613-FADB-E040-867A-30378A013BC3}" dt="2022-02-03T12:12:32.888" v="5595" actId="20577"/>
          <ac:spMkLst>
            <pc:docMk/>
            <pc:sldMk cId="2038572983" sldId="1205"/>
            <ac:spMk id="3" creationId="{5DA2DADD-5630-2C46-B71D-AB6280F9D1B0}"/>
          </ac:spMkLst>
        </pc:spChg>
        <pc:spChg chg="del mod">
          <ac:chgData name="Tom Johnsson" userId="b7be0a8f-eeb0-4f89-9b9b-f8558d5d107d" providerId="ADAL" clId="{394CC613-FADB-E040-867A-30378A013BC3}" dt="2022-02-03T11:59:23.164" v="5362"/>
          <ac:spMkLst>
            <pc:docMk/>
            <pc:sldMk cId="2038572983" sldId="1205"/>
            <ac:spMk id="4" creationId="{5C0BB8AD-B5C8-0B4D-AAE2-769844E13F8D}"/>
          </ac:spMkLst>
        </pc:spChg>
        <pc:spChg chg="add mod">
          <ac:chgData name="Tom Johnsson" userId="b7be0a8f-eeb0-4f89-9b9b-f8558d5d107d" providerId="ADAL" clId="{394CC613-FADB-E040-867A-30378A013BC3}" dt="2022-02-03T11:59:38.002" v="5380" actId="1076"/>
          <ac:spMkLst>
            <pc:docMk/>
            <pc:sldMk cId="2038572983" sldId="1205"/>
            <ac:spMk id="5" creationId="{925D01F5-E3F7-6444-836E-D2A25A782D38}"/>
          </ac:spMkLst>
        </pc:spChg>
        <pc:spChg chg="add del mod">
          <ac:chgData name="Tom Johnsson" userId="b7be0a8f-eeb0-4f89-9b9b-f8558d5d107d" providerId="ADAL" clId="{394CC613-FADB-E040-867A-30378A013BC3}" dt="2022-02-03T12:06:00.913" v="5543"/>
          <ac:spMkLst>
            <pc:docMk/>
            <pc:sldMk cId="2038572983" sldId="1205"/>
            <ac:spMk id="6" creationId="{FF593D85-695E-F747-A69D-FAABFC9BE13B}"/>
          </ac:spMkLst>
        </pc:spChg>
        <pc:spChg chg="add del mod">
          <ac:chgData name="Tom Johnsson" userId="b7be0a8f-eeb0-4f89-9b9b-f8558d5d107d" providerId="ADAL" clId="{394CC613-FADB-E040-867A-30378A013BC3}" dt="2022-02-03T12:06:14.445" v="5545"/>
          <ac:spMkLst>
            <pc:docMk/>
            <pc:sldMk cId="2038572983" sldId="1205"/>
            <ac:spMk id="7" creationId="{E4D80C2F-B8B6-5341-AB70-A6D313FFF799}"/>
          </ac:spMkLst>
        </pc:spChg>
        <pc:picChg chg="add del mod">
          <ac:chgData name="Tom Johnsson" userId="b7be0a8f-eeb0-4f89-9b9b-f8558d5d107d" providerId="ADAL" clId="{394CC613-FADB-E040-867A-30378A013BC3}" dt="2022-02-03T12:05:58.554" v="5542" actId="478"/>
          <ac:picMkLst>
            <pc:docMk/>
            <pc:sldMk cId="2038572983" sldId="1205"/>
            <ac:picMk id="2050" creationId="{B61F6B08-0F89-DA46-8565-6320FCAC41F2}"/>
          </ac:picMkLst>
        </pc:picChg>
        <pc:picChg chg="add del mod">
          <ac:chgData name="Tom Johnsson" userId="b7be0a8f-eeb0-4f89-9b9b-f8558d5d107d" providerId="ADAL" clId="{394CC613-FADB-E040-867A-30378A013BC3}" dt="2022-02-03T12:06:12.355" v="5544" actId="478"/>
          <ac:picMkLst>
            <pc:docMk/>
            <pc:sldMk cId="2038572983" sldId="1205"/>
            <ac:picMk id="2052" creationId="{09D14D93-4A67-A049-9D7F-6528EE4B96CF}"/>
          </ac:picMkLst>
        </pc:picChg>
        <pc:picChg chg="add mod">
          <ac:chgData name="Tom Johnsson" userId="b7be0a8f-eeb0-4f89-9b9b-f8558d5d107d" providerId="ADAL" clId="{394CC613-FADB-E040-867A-30378A013BC3}" dt="2022-02-03T12:06:18.679" v="5546" actId="1076"/>
          <ac:picMkLst>
            <pc:docMk/>
            <pc:sldMk cId="2038572983" sldId="1205"/>
            <ac:picMk id="2054" creationId="{3A9FB471-240C-824B-83C3-7B6790FC8838}"/>
          </ac:picMkLst>
        </pc:picChg>
      </pc:sldChg>
      <pc:sldChg chg="addSp delSp modSp new add del mod modNotesTx">
        <pc:chgData name="Tom Johnsson" userId="b7be0a8f-eeb0-4f89-9b9b-f8558d5d107d" providerId="ADAL" clId="{394CC613-FADB-E040-867A-30378A013BC3}" dt="2022-02-03T12:59:18.521" v="6077" actId="20577"/>
        <pc:sldMkLst>
          <pc:docMk/>
          <pc:sldMk cId="3857874905" sldId="1206"/>
        </pc:sldMkLst>
        <pc:spChg chg="mod">
          <ac:chgData name="Tom Johnsson" userId="b7be0a8f-eeb0-4f89-9b9b-f8558d5d107d" providerId="ADAL" clId="{394CC613-FADB-E040-867A-30378A013BC3}" dt="2022-02-03T10:37:03.464" v="5333" actId="790"/>
          <ac:spMkLst>
            <pc:docMk/>
            <pc:sldMk cId="3857874905" sldId="1206"/>
            <ac:spMk id="2" creationId="{6F3DF396-6642-814E-8B6E-4F7AB7495280}"/>
          </ac:spMkLst>
        </pc:spChg>
        <pc:spChg chg="mod">
          <ac:chgData name="Tom Johnsson" userId="b7be0a8f-eeb0-4f89-9b9b-f8558d5d107d" providerId="ADAL" clId="{394CC613-FADB-E040-867A-30378A013BC3}" dt="2022-02-03T12:59:18.521" v="6077" actId="20577"/>
          <ac:spMkLst>
            <pc:docMk/>
            <pc:sldMk cId="3857874905" sldId="1206"/>
            <ac:spMk id="3" creationId="{353E6B1D-4968-504B-9649-86931C9BACE6}"/>
          </ac:spMkLst>
        </pc:spChg>
        <pc:spChg chg="del mod">
          <ac:chgData name="Tom Johnsson" userId="b7be0a8f-eeb0-4f89-9b9b-f8558d5d107d" providerId="ADAL" clId="{394CC613-FADB-E040-867A-30378A013BC3}" dt="2022-02-03T11:59:57.976" v="5381"/>
          <ac:spMkLst>
            <pc:docMk/>
            <pc:sldMk cId="3857874905" sldId="1206"/>
            <ac:spMk id="4" creationId="{8E266D47-D080-E140-8CE5-DEC2C1A9E204}"/>
          </ac:spMkLst>
        </pc:spChg>
        <pc:spChg chg="add mod">
          <ac:chgData name="Tom Johnsson" userId="b7be0a8f-eeb0-4f89-9b9b-f8558d5d107d" providerId="ADAL" clId="{394CC613-FADB-E040-867A-30378A013BC3}" dt="2022-02-03T12:00:10.478" v="5399" actId="1076"/>
          <ac:spMkLst>
            <pc:docMk/>
            <pc:sldMk cId="3857874905" sldId="1206"/>
            <ac:spMk id="5" creationId="{B5C5CCEB-CBF6-B743-8A9C-432E49CBBCE1}"/>
          </ac:spMkLst>
        </pc:spChg>
        <pc:picChg chg="add mod">
          <ac:chgData name="Tom Johnsson" userId="b7be0a8f-eeb0-4f89-9b9b-f8558d5d107d" providerId="ADAL" clId="{394CC613-FADB-E040-867A-30378A013BC3}" dt="2022-02-03T11:59:57.976" v="5381"/>
          <ac:picMkLst>
            <pc:docMk/>
            <pc:sldMk cId="3857874905" sldId="1206"/>
            <ac:picMk id="3074" creationId="{072C5A6F-C57D-7D41-9283-2DE876F1A607}"/>
          </ac:picMkLst>
        </pc:picChg>
      </pc:sldChg>
    </pc:docChg>
  </pc:docChgLst>
  <pc:docChgLst>
    <pc:chgData name="Tom Johnsson" userId="b7be0a8f-eeb0-4f89-9b9b-f8558d5d107d" providerId="ADAL" clId="{FDDEDC8A-5565-2342-8B72-1EB3C8ADADF0}"/>
    <pc:docChg chg="undo custSel modSld">
      <pc:chgData name="Tom Johnsson" userId="b7be0a8f-eeb0-4f89-9b9b-f8558d5d107d" providerId="ADAL" clId="{FDDEDC8A-5565-2342-8B72-1EB3C8ADADF0}" dt="2022-03-23T09:34:56.532" v="2769" actId="20577"/>
      <pc:docMkLst>
        <pc:docMk/>
      </pc:docMkLst>
      <pc:sldChg chg="delSp mod">
        <pc:chgData name="Tom Johnsson" userId="b7be0a8f-eeb0-4f89-9b9b-f8558d5d107d" providerId="ADAL" clId="{FDDEDC8A-5565-2342-8B72-1EB3C8ADADF0}" dt="2022-03-23T09:33:39.102" v="2734" actId="478"/>
        <pc:sldMkLst>
          <pc:docMk/>
          <pc:sldMk cId="2581814530" sldId="509"/>
        </pc:sldMkLst>
        <pc:spChg chg="del">
          <ac:chgData name="Tom Johnsson" userId="b7be0a8f-eeb0-4f89-9b9b-f8558d5d107d" providerId="ADAL" clId="{FDDEDC8A-5565-2342-8B72-1EB3C8ADADF0}" dt="2022-03-23T09:33:39.102" v="2734" actId="478"/>
          <ac:spMkLst>
            <pc:docMk/>
            <pc:sldMk cId="2581814530" sldId="509"/>
            <ac:spMk id="4" creationId="{6A9214B3-1ED2-8C42-A92A-ED6FABEB84EF}"/>
          </ac:spMkLst>
        </pc:spChg>
      </pc:sldChg>
      <pc:sldChg chg="addSp delSp modSp mod">
        <pc:chgData name="Tom Johnsson" userId="b7be0a8f-eeb0-4f89-9b9b-f8558d5d107d" providerId="ADAL" clId="{FDDEDC8A-5565-2342-8B72-1EB3C8ADADF0}" dt="2022-03-23T08:24:17.156" v="2215" actId="790"/>
        <pc:sldMkLst>
          <pc:docMk/>
          <pc:sldMk cId="3604278729" sldId="1068"/>
        </pc:sldMkLst>
        <pc:spChg chg="mod">
          <ac:chgData name="Tom Johnsson" userId="b7be0a8f-eeb0-4f89-9b9b-f8558d5d107d" providerId="ADAL" clId="{FDDEDC8A-5565-2342-8B72-1EB3C8ADADF0}" dt="2022-03-23T08:24:17.156" v="2215" actId="790"/>
          <ac:spMkLst>
            <pc:docMk/>
            <pc:sldMk cId="3604278729" sldId="1068"/>
            <ac:spMk id="2" creationId="{AED000F6-942B-4440-BD4B-5E5B06B6FF14}"/>
          </ac:spMkLst>
        </pc:spChg>
        <pc:spChg chg="mod">
          <ac:chgData name="Tom Johnsson" userId="b7be0a8f-eeb0-4f89-9b9b-f8558d5d107d" providerId="ADAL" clId="{FDDEDC8A-5565-2342-8B72-1EB3C8ADADF0}" dt="2022-03-23T08:24:17.156" v="2215" actId="790"/>
          <ac:spMkLst>
            <pc:docMk/>
            <pc:sldMk cId="3604278729" sldId="1068"/>
            <ac:spMk id="5" creationId="{B1940939-F735-D747-91D3-F0FAB8E33914}"/>
          </ac:spMkLst>
        </pc:spChg>
        <pc:spChg chg="mod">
          <ac:chgData name="Tom Johnsson" userId="b7be0a8f-eeb0-4f89-9b9b-f8558d5d107d" providerId="ADAL" clId="{FDDEDC8A-5565-2342-8B72-1EB3C8ADADF0}" dt="2022-03-23T08:24:17.156" v="2215" actId="790"/>
          <ac:spMkLst>
            <pc:docMk/>
            <pc:sldMk cId="3604278729" sldId="1068"/>
            <ac:spMk id="6" creationId="{E6930A8C-47C3-3D4A-8D6D-7206CC32F887}"/>
          </ac:spMkLst>
        </pc:spChg>
        <pc:spChg chg="mod">
          <ac:chgData name="Tom Johnsson" userId="b7be0a8f-eeb0-4f89-9b9b-f8558d5d107d" providerId="ADAL" clId="{FDDEDC8A-5565-2342-8B72-1EB3C8ADADF0}" dt="2022-03-23T08:24:17.156" v="2215" actId="790"/>
          <ac:spMkLst>
            <pc:docMk/>
            <pc:sldMk cId="3604278729" sldId="1068"/>
            <ac:spMk id="10" creationId="{66556B42-0B41-8741-B7DE-332F8CAE328D}"/>
          </ac:spMkLst>
        </pc:spChg>
        <pc:spChg chg="mod">
          <ac:chgData name="Tom Johnsson" userId="b7be0a8f-eeb0-4f89-9b9b-f8558d5d107d" providerId="ADAL" clId="{FDDEDC8A-5565-2342-8B72-1EB3C8ADADF0}" dt="2022-03-23T08:24:17.156" v="2215" actId="790"/>
          <ac:spMkLst>
            <pc:docMk/>
            <pc:sldMk cId="3604278729" sldId="1068"/>
            <ac:spMk id="12" creationId="{59E52830-87F7-544F-89F3-BF77B27F1D46}"/>
          </ac:spMkLst>
        </pc:spChg>
        <pc:picChg chg="add del mod">
          <ac:chgData name="Tom Johnsson" userId="b7be0a8f-eeb0-4f89-9b9b-f8558d5d107d" providerId="ADAL" clId="{FDDEDC8A-5565-2342-8B72-1EB3C8ADADF0}" dt="2022-03-23T08:20:15.874" v="2205" actId="21"/>
          <ac:picMkLst>
            <pc:docMk/>
            <pc:sldMk cId="3604278729" sldId="1068"/>
            <ac:picMk id="4" creationId="{F03468FB-5271-934F-A807-91B31C8835F8}"/>
          </ac:picMkLst>
        </pc:picChg>
        <pc:picChg chg="mod">
          <ac:chgData name="Tom Johnsson" userId="b7be0a8f-eeb0-4f89-9b9b-f8558d5d107d" providerId="ADAL" clId="{FDDEDC8A-5565-2342-8B72-1EB3C8ADADF0}" dt="2022-03-23T08:24:17.156" v="2215" actId="790"/>
          <ac:picMkLst>
            <pc:docMk/>
            <pc:sldMk cId="3604278729" sldId="1068"/>
            <ac:picMk id="5122" creationId="{29CCFAF6-16C1-1A44-8270-3261EDD1969B}"/>
          </ac:picMkLst>
        </pc:picChg>
        <pc:picChg chg="mod">
          <ac:chgData name="Tom Johnsson" userId="b7be0a8f-eeb0-4f89-9b9b-f8558d5d107d" providerId="ADAL" clId="{FDDEDC8A-5565-2342-8B72-1EB3C8ADADF0}" dt="2022-03-23T08:24:17.156" v="2215" actId="790"/>
          <ac:picMkLst>
            <pc:docMk/>
            <pc:sldMk cId="3604278729" sldId="1068"/>
            <ac:picMk id="5124" creationId="{118BDED7-A9CB-3140-85C3-4F76FAFB1A17}"/>
          </ac:picMkLst>
        </pc:picChg>
        <pc:picChg chg="mod">
          <ac:chgData name="Tom Johnsson" userId="b7be0a8f-eeb0-4f89-9b9b-f8558d5d107d" providerId="ADAL" clId="{FDDEDC8A-5565-2342-8B72-1EB3C8ADADF0}" dt="2022-03-23T08:24:17.156" v="2215" actId="790"/>
          <ac:picMkLst>
            <pc:docMk/>
            <pc:sldMk cId="3604278729" sldId="1068"/>
            <ac:picMk id="5126" creationId="{B4D7465F-ECEB-B943-A3F5-025663DE5BF2}"/>
          </ac:picMkLst>
        </pc:picChg>
      </pc:sldChg>
      <pc:sldChg chg="modSp mod modNotesTx">
        <pc:chgData name="Tom Johnsson" userId="b7be0a8f-eeb0-4f89-9b9b-f8558d5d107d" providerId="ADAL" clId="{FDDEDC8A-5565-2342-8B72-1EB3C8ADADF0}" dt="2022-03-23T08:32:24.056" v="2696" actId="20577"/>
        <pc:sldMkLst>
          <pc:docMk/>
          <pc:sldMk cId="1258899848" sldId="1072"/>
        </pc:sldMkLst>
        <pc:spChg chg="mod">
          <ac:chgData name="Tom Johnsson" userId="b7be0a8f-eeb0-4f89-9b9b-f8558d5d107d" providerId="ADAL" clId="{FDDEDC8A-5565-2342-8B72-1EB3C8ADADF0}" dt="2022-03-23T08:31:21.445" v="2574" actId="20577"/>
          <ac:spMkLst>
            <pc:docMk/>
            <pc:sldMk cId="1258899848" sldId="1072"/>
            <ac:spMk id="14" creationId="{00000000-0000-0000-0000-000000000000}"/>
          </ac:spMkLst>
        </pc:spChg>
      </pc:sldChg>
      <pc:sldChg chg="addSp delSp modSp mod modNotesTx">
        <pc:chgData name="Tom Johnsson" userId="b7be0a8f-eeb0-4f89-9b9b-f8558d5d107d" providerId="ADAL" clId="{FDDEDC8A-5565-2342-8B72-1EB3C8ADADF0}" dt="2022-03-23T08:26:01.263" v="2365" actId="20577"/>
        <pc:sldMkLst>
          <pc:docMk/>
          <pc:sldMk cId="3742931735" sldId="1077"/>
        </pc:sldMkLst>
        <pc:spChg chg="mod">
          <ac:chgData name="Tom Johnsson" userId="b7be0a8f-eeb0-4f89-9b9b-f8558d5d107d" providerId="ADAL" clId="{FDDEDC8A-5565-2342-8B72-1EB3C8ADADF0}" dt="2022-03-23T06:56:28.406" v="208" actId="790"/>
          <ac:spMkLst>
            <pc:docMk/>
            <pc:sldMk cId="3742931735" sldId="1077"/>
            <ac:spMk id="2" creationId="{2013C1D0-4D96-8741-B642-C8CE9548BD33}"/>
          </ac:spMkLst>
        </pc:spChg>
        <pc:spChg chg="mod">
          <ac:chgData name="Tom Johnsson" userId="b7be0a8f-eeb0-4f89-9b9b-f8558d5d107d" providerId="ADAL" clId="{FDDEDC8A-5565-2342-8B72-1EB3C8ADADF0}" dt="2022-03-23T06:56:28.406" v="208" actId="790"/>
          <ac:spMkLst>
            <pc:docMk/>
            <pc:sldMk cId="3742931735" sldId="1077"/>
            <ac:spMk id="3" creationId="{8A365215-6813-2945-B20E-026AAEA13698}"/>
          </ac:spMkLst>
        </pc:spChg>
        <pc:spChg chg="add mod">
          <ac:chgData name="Tom Johnsson" userId="b7be0a8f-eeb0-4f89-9b9b-f8558d5d107d" providerId="ADAL" clId="{FDDEDC8A-5565-2342-8B72-1EB3C8ADADF0}" dt="2022-03-23T07:53:37.128" v="233" actId="20577"/>
          <ac:spMkLst>
            <pc:docMk/>
            <pc:sldMk cId="3742931735" sldId="1077"/>
            <ac:spMk id="4" creationId="{D2FE96A9-372F-B641-9A46-759473035887}"/>
          </ac:spMkLst>
        </pc:spChg>
        <pc:spChg chg="del">
          <ac:chgData name="Tom Johnsson" userId="b7be0a8f-eeb0-4f89-9b9b-f8558d5d107d" providerId="ADAL" clId="{FDDEDC8A-5565-2342-8B72-1EB3C8ADADF0}" dt="2022-03-23T06:38:30.997" v="5" actId="478"/>
          <ac:spMkLst>
            <pc:docMk/>
            <pc:sldMk cId="3742931735" sldId="1077"/>
            <ac:spMk id="4" creationId="{D9865E76-769F-BB49-B8FD-59DABA101D3E}"/>
          </ac:spMkLst>
        </pc:spChg>
        <pc:spChg chg="add del mod">
          <ac:chgData name="Tom Johnsson" userId="b7be0a8f-eeb0-4f89-9b9b-f8558d5d107d" providerId="ADAL" clId="{FDDEDC8A-5565-2342-8B72-1EB3C8ADADF0}" dt="2022-03-23T06:38:57.555" v="6"/>
          <ac:spMkLst>
            <pc:docMk/>
            <pc:sldMk cId="3742931735" sldId="1077"/>
            <ac:spMk id="7" creationId="{9D8F99BE-01D6-1741-A2B6-A31770270362}"/>
          </ac:spMkLst>
        </pc:spChg>
        <pc:spChg chg="mod">
          <ac:chgData name="Tom Johnsson" userId="b7be0a8f-eeb0-4f89-9b9b-f8558d5d107d" providerId="ADAL" clId="{FDDEDC8A-5565-2342-8B72-1EB3C8ADADF0}" dt="2022-03-23T06:56:28.406" v="208" actId="790"/>
          <ac:spMkLst>
            <pc:docMk/>
            <pc:sldMk cId="3742931735" sldId="1077"/>
            <ac:spMk id="11" creationId="{087BB738-7213-ED47-9E42-268C9AE79B66}"/>
          </ac:spMkLst>
        </pc:spChg>
        <pc:spChg chg="mod">
          <ac:chgData name="Tom Johnsson" userId="b7be0a8f-eeb0-4f89-9b9b-f8558d5d107d" providerId="ADAL" clId="{FDDEDC8A-5565-2342-8B72-1EB3C8ADADF0}" dt="2022-03-23T06:56:28.406" v="208" actId="790"/>
          <ac:spMkLst>
            <pc:docMk/>
            <pc:sldMk cId="3742931735" sldId="1077"/>
            <ac:spMk id="14" creationId="{6FE4A885-8C2F-C14C-BCFE-4AEB81E020FF}"/>
          </ac:spMkLst>
        </pc:spChg>
        <pc:spChg chg="mod">
          <ac:chgData name="Tom Johnsson" userId="b7be0a8f-eeb0-4f89-9b9b-f8558d5d107d" providerId="ADAL" clId="{FDDEDC8A-5565-2342-8B72-1EB3C8ADADF0}" dt="2022-03-23T06:56:28.406" v="208" actId="790"/>
          <ac:spMkLst>
            <pc:docMk/>
            <pc:sldMk cId="3742931735" sldId="1077"/>
            <ac:spMk id="17" creationId="{CD841BEF-1C1B-FF46-9F4E-8FEE5417C4EA}"/>
          </ac:spMkLst>
        </pc:spChg>
        <pc:spChg chg="mod">
          <ac:chgData name="Tom Johnsson" userId="b7be0a8f-eeb0-4f89-9b9b-f8558d5d107d" providerId="ADAL" clId="{FDDEDC8A-5565-2342-8B72-1EB3C8ADADF0}" dt="2022-03-23T06:56:28.406" v="208" actId="790"/>
          <ac:spMkLst>
            <pc:docMk/>
            <pc:sldMk cId="3742931735" sldId="1077"/>
            <ac:spMk id="19" creationId="{C4AFF987-CA9A-5A4A-8CCC-5E6D34795181}"/>
          </ac:spMkLst>
        </pc:spChg>
        <pc:spChg chg="del">
          <ac:chgData name="Tom Johnsson" userId="b7be0a8f-eeb0-4f89-9b9b-f8558d5d107d" providerId="ADAL" clId="{FDDEDC8A-5565-2342-8B72-1EB3C8ADADF0}" dt="2022-03-23T06:40:03.534" v="65" actId="478"/>
          <ac:spMkLst>
            <pc:docMk/>
            <pc:sldMk cId="3742931735" sldId="1077"/>
            <ac:spMk id="21" creationId="{B76C0DD3-D7FB-EF4F-99C0-E7D24203E29C}"/>
          </ac:spMkLst>
        </pc:spChg>
        <pc:spChg chg="mod">
          <ac:chgData name="Tom Johnsson" userId="b7be0a8f-eeb0-4f89-9b9b-f8558d5d107d" providerId="ADAL" clId="{FDDEDC8A-5565-2342-8B72-1EB3C8ADADF0}" dt="2022-03-23T06:56:28.406" v="208" actId="790"/>
          <ac:spMkLst>
            <pc:docMk/>
            <pc:sldMk cId="3742931735" sldId="1077"/>
            <ac:spMk id="22" creationId="{C2525CFB-706C-5041-ADFB-0118D034C064}"/>
          </ac:spMkLst>
        </pc:spChg>
        <pc:spChg chg="mod">
          <ac:chgData name="Tom Johnsson" userId="b7be0a8f-eeb0-4f89-9b9b-f8558d5d107d" providerId="ADAL" clId="{FDDEDC8A-5565-2342-8B72-1EB3C8ADADF0}" dt="2022-03-23T06:56:28.406" v="208" actId="790"/>
          <ac:spMkLst>
            <pc:docMk/>
            <pc:sldMk cId="3742931735" sldId="1077"/>
            <ac:spMk id="23" creationId="{EA362BFA-C9E9-C946-B483-82A9F553954D}"/>
          </ac:spMkLst>
        </pc:spChg>
        <pc:spChg chg="mod">
          <ac:chgData name="Tom Johnsson" userId="b7be0a8f-eeb0-4f89-9b9b-f8558d5d107d" providerId="ADAL" clId="{FDDEDC8A-5565-2342-8B72-1EB3C8ADADF0}" dt="2022-03-23T06:56:28.406" v="208" actId="790"/>
          <ac:spMkLst>
            <pc:docMk/>
            <pc:sldMk cId="3742931735" sldId="1077"/>
            <ac:spMk id="24" creationId="{700B59A1-2A52-7F4A-9C70-8955A4FE1005}"/>
          </ac:spMkLst>
        </pc:spChg>
        <pc:spChg chg="del">
          <ac:chgData name="Tom Johnsson" userId="b7be0a8f-eeb0-4f89-9b9b-f8558d5d107d" providerId="ADAL" clId="{FDDEDC8A-5565-2342-8B72-1EB3C8ADADF0}" dt="2022-03-23T06:43:46.638" v="138" actId="478"/>
          <ac:spMkLst>
            <pc:docMk/>
            <pc:sldMk cId="3742931735" sldId="1077"/>
            <ac:spMk id="25" creationId="{335F3468-7E85-FD44-A811-60F9914828F9}"/>
          </ac:spMkLst>
        </pc:spChg>
        <pc:spChg chg="add del mod">
          <ac:chgData name="Tom Johnsson" userId="b7be0a8f-eeb0-4f89-9b9b-f8558d5d107d" providerId="ADAL" clId="{FDDEDC8A-5565-2342-8B72-1EB3C8ADADF0}" dt="2022-03-23T06:40:16.806" v="72" actId="478"/>
          <ac:spMkLst>
            <pc:docMk/>
            <pc:sldMk cId="3742931735" sldId="1077"/>
            <ac:spMk id="26" creationId="{652B98BD-7E77-DA48-BCDC-F6F2173EB55F}"/>
          </ac:spMkLst>
        </pc:spChg>
        <pc:spChg chg="mod">
          <ac:chgData name="Tom Johnsson" userId="b7be0a8f-eeb0-4f89-9b9b-f8558d5d107d" providerId="ADAL" clId="{FDDEDC8A-5565-2342-8B72-1EB3C8ADADF0}" dt="2022-03-23T06:56:28.406" v="208" actId="790"/>
          <ac:spMkLst>
            <pc:docMk/>
            <pc:sldMk cId="3742931735" sldId="1077"/>
            <ac:spMk id="28" creationId="{A9EC5E90-87C1-9144-B497-7FB1E394AD50}"/>
          </ac:spMkLst>
        </pc:spChg>
        <pc:spChg chg="del mod">
          <ac:chgData name="Tom Johnsson" userId="b7be0a8f-eeb0-4f89-9b9b-f8558d5d107d" providerId="ADAL" clId="{FDDEDC8A-5565-2342-8B72-1EB3C8ADADF0}" dt="2022-03-23T06:38:26.660" v="4"/>
          <ac:spMkLst>
            <pc:docMk/>
            <pc:sldMk cId="3742931735" sldId="1077"/>
            <ac:spMk id="29" creationId="{FE8DFADD-BB07-8C46-AAA5-A000487172C7}"/>
          </ac:spMkLst>
        </pc:spChg>
        <pc:spChg chg="add del mod">
          <ac:chgData name="Tom Johnsson" userId="b7be0a8f-eeb0-4f89-9b9b-f8558d5d107d" providerId="ADAL" clId="{FDDEDC8A-5565-2342-8B72-1EB3C8ADADF0}" dt="2022-03-23T06:40:19.061" v="73" actId="478"/>
          <ac:spMkLst>
            <pc:docMk/>
            <pc:sldMk cId="3742931735" sldId="1077"/>
            <ac:spMk id="31" creationId="{F6E2A77D-E7FE-0F4A-BE1B-984E0E1FD294}"/>
          </ac:spMkLst>
        </pc:spChg>
        <pc:spChg chg="add del mod">
          <ac:chgData name="Tom Johnsson" userId="b7be0a8f-eeb0-4f89-9b9b-f8558d5d107d" providerId="ADAL" clId="{FDDEDC8A-5565-2342-8B72-1EB3C8ADADF0}" dt="2022-03-23T06:41:07.364" v="82" actId="478"/>
          <ac:spMkLst>
            <pc:docMk/>
            <pc:sldMk cId="3742931735" sldId="1077"/>
            <ac:spMk id="33" creationId="{85C3BEAE-09B5-C743-BF17-0BA5BAD13986}"/>
          </ac:spMkLst>
        </pc:spChg>
        <pc:picChg chg="del">
          <ac:chgData name="Tom Johnsson" userId="b7be0a8f-eeb0-4f89-9b9b-f8558d5d107d" providerId="ADAL" clId="{FDDEDC8A-5565-2342-8B72-1EB3C8ADADF0}" dt="2022-03-23T06:38:26.575" v="2" actId="478"/>
          <ac:picMkLst>
            <pc:docMk/>
            <pc:sldMk cId="3742931735" sldId="1077"/>
            <ac:picMk id="8" creationId="{705A3742-A7AE-074E-A569-1D8D6543D420}"/>
          </ac:picMkLst>
        </pc:picChg>
        <pc:picChg chg="del">
          <ac:chgData name="Tom Johnsson" userId="b7be0a8f-eeb0-4f89-9b9b-f8558d5d107d" providerId="ADAL" clId="{FDDEDC8A-5565-2342-8B72-1EB3C8ADADF0}" dt="2022-03-23T06:40:58.316" v="80" actId="478"/>
          <ac:picMkLst>
            <pc:docMk/>
            <pc:sldMk cId="3742931735" sldId="1077"/>
            <ac:picMk id="10" creationId="{47CB924C-ABF5-9441-8BF5-AD82E2AD2BB3}"/>
          </ac:picMkLst>
        </pc:picChg>
        <pc:picChg chg="add mod">
          <ac:chgData name="Tom Johnsson" userId="b7be0a8f-eeb0-4f89-9b9b-f8558d5d107d" providerId="ADAL" clId="{FDDEDC8A-5565-2342-8B72-1EB3C8ADADF0}" dt="2022-03-23T06:41:48.689" v="88" actId="14100"/>
          <ac:picMkLst>
            <pc:docMk/>
            <pc:sldMk cId="3742931735" sldId="1077"/>
            <ac:picMk id="12" creationId="{A81883FC-C99E-4E47-88D2-E11CC1C80BCC}"/>
          </ac:picMkLst>
        </pc:picChg>
        <pc:picChg chg="del">
          <ac:chgData name="Tom Johnsson" userId="b7be0a8f-eeb0-4f89-9b9b-f8558d5d107d" providerId="ADAL" clId="{FDDEDC8A-5565-2342-8B72-1EB3C8ADADF0}" dt="2022-03-23T06:40:06.698" v="68" actId="478"/>
          <ac:picMkLst>
            <pc:docMk/>
            <pc:sldMk cId="3742931735" sldId="1077"/>
            <ac:picMk id="13" creationId="{535E0A52-D083-2740-9EB4-27D56F315A07}"/>
          </ac:picMkLst>
        </pc:picChg>
        <pc:picChg chg="del">
          <ac:chgData name="Tom Johnsson" userId="b7be0a8f-eeb0-4f89-9b9b-f8558d5d107d" providerId="ADAL" clId="{FDDEDC8A-5565-2342-8B72-1EB3C8ADADF0}" dt="2022-03-23T06:40:05.928" v="67" actId="478"/>
          <ac:picMkLst>
            <pc:docMk/>
            <pc:sldMk cId="3742931735" sldId="1077"/>
            <ac:picMk id="16" creationId="{B294CDD8-043E-5347-A15E-399E23E4C9DE}"/>
          </ac:picMkLst>
        </pc:picChg>
        <pc:picChg chg="del">
          <ac:chgData name="Tom Johnsson" userId="b7be0a8f-eeb0-4f89-9b9b-f8558d5d107d" providerId="ADAL" clId="{FDDEDC8A-5565-2342-8B72-1EB3C8ADADF0}" dt="2022-03-23T06:40:07.478" v="69" actId="478"/>
          <ac:picMkLst>
            <pc:docMk/>
            <pc:sldMk cId="3742931735" sldId="1077"/>
            <ac:picMk id="18" creationId="{B488A2D9-0A15-A44C-8527-4E56579C0215}"/>
          </ac:picMkLst>
        </pc:picChg>
        <pc:picChg chg="del">
          <ac:chgData name="Tom Johnsson" userId="b7be0a8f-eeb0-4f89-9b9b-f8558d5d107d" providerId="ADAL" clId="{FDDEDC8A-5565-2342-8B72-1EB3C8ADADF0}" dt="2022-03-23T06:40:04.564" v="66" actId="478"/>
          <ac:picMkLst>
            <pc:docMk/>
            <pc:sldMk cId="3742931735" sldId="1077"/>
            <ac:picMk id="20" creationId="{CBD768EB-6EFB-5A4E-9C49-2F42C929B579}"/>
          </ac:picMkLst>
        </pc:picChg>
        <pc:cxnChg chg="mod">
          <ac:chgData name="Tom Johnsson" userId="b7be0a8f-eeb0-4f89-9b9b-f8558d5d107d" providerId="ADAL" clId="{FDDEDC8A-5565-2342-8B72-1EB3C8ADADF0}" dt="2022-03-23T06:42:58.308" v="126" actId="1076"/>
          <ac:cxnSpMkLst>
            <pc:docMk/>
            <pc:sldMk cId="3742931735" sldId="1077"/>
            <ac:cxnSpMk id="5" creationId="{E380DABE-9114-F74B-90B9-E35BF1047757}"/>
          </ac:cxnSpMkLst>
        </pc:cxnChg>
        <pc:cxnChg chg="mod">
          <ac:chgData name="Tom Johnsson" userId="b7be0a8f-eeb0-4f89-9b9b-f8558d5d107d" providerId="ADAL" clId="{FDDEDC8A-5565-2342-8B72-1EB3C8ADADF0}" dt="2022-03-23T06:43:34.850" v="135" actId="14100"/>
          <ac:cxnSpMkLst>
            <pc:docMk/>
            <pc:sldMk cId="3742931735" sldId="1077"/>
            <ac:cxnSpMk id="27" creationId="{31BC3E0F-8811-2943-8274-2447427E18D4}"/>
          </ac:cxnSpMkLst>
        </pc:cxnChg>
      </pc:sldChg>
      <pc:sldChg chg="addSp delSp modSp mod modNotesTx">
        <pc:chgData name="Tom Johnsson" userId="b7be0a8f-eeb0-4f89-9b9b-f8558d5d107d" providerId="ADAL" clId="{FDDEDC8A-5565-2342-8B72-1EB3C8ADADF0}" dt="2022-03-23T09:31:59.025" v="2733" actId="1076"/>
        <pc:sldMkLst>
          <pc:docMk/>
          <pc:sldMk cId="285611637" sldId="1078"/>
        </pc:sldMkLst>
        <pc:spChg chg="del">
          <ac:chgData name="Tom Johnsson" userId="b7be0a8f-eeb0-4f89-9b9b-f8558d5d107d" providerId="ADAL" clId="{FDDEDC8A-5565-2342-8B72-1EB3C8ADADF0}" dt="2022-03-23T06:44:45.824" v="141" actId="478"/>
          <ac:spMkLst>
            <pc:docMk/>
            <pc:sldMk cId="285611637" sldId="1078"/>
            <ac:spMk id="2" creationId="{0D0AF00A-0C3A-6245-843E-32FEC6B70C3D}"/>
          </ac:spMkLst>
        </pc:spChg>
        <pc:spChg chg="add del mod">
          <ac:chgData name="Tom Johnsson" userId="b7be0a8f-eeb0-4f89-9b9b-f8558d5d107d" providerId="ADAL" clId="{FDDEDC8A-5565-2342-8B72-1EB3C8ADADF0}" dt="2022-03-23T06:44:52.983" v="143"/>
          <ac:spMkLst>
            <pc:docMk/>
            <pc:sldMk cId="285611637" sldId="1078"/>
            <ac:spMk id="4" creationId="{C0DA6BA6-27EA-1947-9DFC-2F244A066403}"/>
          </ac:spMkLst>
        </pc:spChg>
        <pc:spChg chg="add mod">
          <ac:chgData name="Tom Johnsson" userId="b7be0a8f-eeb0-4f89-9b9b-f8558d5d107d" providerId="ADAL" clId="{FDDEDC8A-5565-2342-8B72-1EB3C8ADADF0}" dt="2022-03-23T09:31:59.025" v="2733" actId="1076"/>
          <ac:spMkLst>
            <pc:docMk/>
            <pc:sldMk cId="285611637" sldId="1078"/>
            <ac:spMk id="5" creationId="{FBDC7454-9B78-8147-9765-B2090131B9E4}"/>
          </ac:spMkLst>
        </pc:spChg>
        <pc:spChg chg="del">
          <ac:chgData name="Tom Johnsson" userId="b7be0a8f-eeb0-4f89-9b9b-f8558d5d107d" providerId="ADAL" clId="{FDDEDC8A-5565-2342-8B72-1EB3C8ADADF0}" dt="2022-03-23T06:44:48.191" v="142" actId="478"/>
          <ac:spMkLst>
            <pc:docMk/>
            <pc:sldMk cId="285611637" sldId="1078"/>
            <ac:spMk id="6" creationId="{020B64E1-4ED5-B441-AA5F-B3267A3EDCCE}"/>
          </ac:spMkLst>
        </pc:spChg>
        <pc:picChg chg="add mod modCrop">
          <ac:chgData name="Tom Johnsson" userId="b7be0a8f-eeb0-4f89-9b9b-f8558d5d107d" providerId="ADAL" clId="{FDDEDC8A-5565-2342-8B72-1EB3C8ADADF0}" dt="2022-03-23T06:45:16.203" v="148" actId="1076"/>
          <ac:picMkLst>
            <pc:docMk/>
            <pc:sldMk cId="285611637" sldId="1078"/>
            <ac:picMk id="7" creationId="{A1BBEFE1-0485-A84A-959E-473B65838D03}"/>
          </ac:picMkLst>
        </pc:picChg>
        <pc:picChg chg="del">
          <ac:chgData name="Tom Johnsson" userId="b7be0a8f-eeb0-4f89-9b9b-f8558d5d107d" providerId="ADAL" clId="{FDDEDC8A-5565-2342-8B72-1EB3C8ADADF0}" dt="2022-03-23T06:44:43.329" v="140" actId="478"/>
          <ac:picMkLst>
            <pc:docMk/>
            <pc:sldMk cId="285611637" sldId="1078"/>
            <ac:picMk id="18" creationId="{31038F2F-4A9A-EE48-91ED-9E9B9804CD0F}"/>
          </ac:picMkLst>
        </pc:picChg>
      </pc:sldChg>
      <pc:sldChg chg="modNotesTx">
        <pc:chgData name="Tom Johnsson" userId="b7be0a8f-eeb0-4f89-9b9b-f8558d5d107d" providerId="ADAL" clId="{FDDEDC8A-5565-2342-8B72-1EB3C8ADADF0}" dt="2022-03-23T08:25:10.281" v="2312" actId="20577"/>
        <pc:sldMkLst>
          <pc:docMk/>
          <pc:sldMk cId="1671992841" sldId="1200"/>
        </pc:sldMkLst>
      </pc:sldChg>
      <pc:sldChg chg="modSp mod">
        <pc:chgData name="Tom Johnsson" userId="b7be0a8f-eeb0-4f89-9b9b-f8558d5d107d" providerId="ADAL" clId="{FDDEDC8A-5565-2342-8B72-1EB3C8ADADF0}" dt="2022-03-23T09:34:56.532" v="2769" actId="20577"/>
        <pc:sldMkLst>
          <pc:docMk/>
          <pc:sldMk cId="3114225343" sldId="1201"/>
        </pc:sldMkLst>
        <pc:spChg chg="mod">
          <ac:chgData name="Tom Johnsson" userId="b7be0a8f-eeb0-4f89-9b9b-f8558d5d107d" providerId="ADAL" clId="{FDDEDC8A-5565-2342-8B72-1EB3C8ADADF0}" dt="2022-03-23T09:34:56.532" v="2769" actId="20577"/>
          <ac:spMkLst>
            <pc:docMk/>
            <pc:sldMk cId="3114225343" sldId="1201"/>
            <ac:spMk id="8" creationId="{718B84C4-1016-0F4D-9860-2F986056A3E9}"/>
          </ac:spMkLst>
        </pc:spChg>
        <pc:spChg chg="mod">
          <ac:chgData name="Tom Johnsson" userId="b7be0a8f-eeb0-4f89-9b9b-f8558d5d107d" providerId="ADAL" clId="{FDDEDC8A-5565-2342-8B72-1EB3C8ADADF0}" dt="2022-03-23T09:34:47.247" v="2768" actId="14100"/>
          <ac:spMkLst>
            <pc:docMk/>
            <pc:sldMk cId="3114225343" sldId="1201"/>
            <ac:spMk id="10" creationId="{5B36A393-A6B2-8A41-A2AE-D7C097A0EB18}"/>
          </ac:spMkLst>
        </pc:spChg>
      </pc:sldChg>
      <pc:sldChg chg="addSp delSp modSp mod modNotesTx">
        <pc:chgData name="Tom Johnsson" userId="b7be0a8f-eeb0-4f89-9b9b-f8558d5d107d" providerId="ADAL" clId="{FDDEDC8A-5565-2342-8B72-1EB3C8ADADF0}" dt="2022-03-23T08:25:26.497" v="2313" actId="790"/>
        <pc:sldMkLst>
          <pc:docMk/>
          <pc:sldMk cId="2381992362" sldId="1202"/>
        </pc:sldMkLst>
        <pc:spChg chg="mod">
          <ac:chgData name="Tom Johnsson" userId="b7be0a8f-eeb0-4f89-9b9b-f8558d5d107d" providerId="ADAL" clId="{FDDEDC8A-5565-2342-8B72-1EB3C8ADADF0}" dt="2022-03-23T08:25:26.497" v="2313" actId="790"/>
          <ac:spMkLst>
            <pc:docMk/>
            <pc:sldMk cId="2381992362" sldId="1202"/>
            <ac:spMk id="2" creationId="{276D2805-6FC6-D048-A3A4-D32F757FB604}"/>
          </ac:spMkLst>
        </pc:spChg>
        <pc:spChg chg="mod">
          <ac:chgData name="Tom Johnsson" userId="b7be0a8f-eeb0-4f89-9b9b-f8558d5d107d" providerId="ADAL" clId="{FDDEDC8A-5565-2342-8B72-1EB3C8ADADF0}" dt="2022-03-23T08:25:26.497" v="2313" actId="790"/>
          <ac:spMkLst>
            <pc:docMk/>
            <pc:sldMk cId="2381992362" sldId="1202"/>
            <ac:spMk id="3" creationId="{D32FB086-FD1C-E447-AE30-2C2A12065664}"/>
          </ac:spMkLst>
        </pc:spChg>
        <pc:spChg chg="del mod">
          <ac:chgData name="Tom Johnsson" userId="b7be0a8f-eeb0-4f89-9b9b-f8558d5d107d" providerId="ADAL" clId="{FDDEDC8A-5565-2342-8B72-1EB3C8ADADF0}" dt="2022-03-23T08:15:56.279" v="2137"/>
          <ac:spMkLst>
            <pc:docMk/>
            <pc:sldMk cId="2381992362" sldId="1202"/>
            <ac:spMk id="4" creationId="{C06B22A2-6746-1245-BC7B-3FB2A8485778}"/>
          </ac:spMkLst>
        </pc:spChg>
        <pc:spChg chg="del mod">
          <ac:chgData name="Tom Johnsson" userId="b7be0a8f-eeb0-4f89-9b9b-f8558d5d107d" providerId="ADAL" clId="{FDDEDC8A-5565-2342-8B72-1EB3C8ADADF0}" dt="2022-03-23T08:15:08.784" v="2128" actId="478"/>
          <ac:spMkLst>
            <pc:docMk/>
            <pc:sldMk cId="2381992362" sldId="1202"/>
            <ac:spMk id="5" creationId="{44E14791-BFEC-C143-97D6-603858D1B78D}"/>
          </ac:spMkLst>
        </pc:spChg>
        <pc:spChg chg="add del mod">
          <ac:chgData name="Tom Johnsson" userId="b7be0a8f-eeb0-4f89-9b9b-f8558d5d107d" providerId="ADAL" clId="{FDDEDC8A-5565-2342-8B72-1EB3C8ADADF0}" dt="2022-03-23T08:16:49.199" v="2141"/>
          <ac:spMkLst>
            <pc:docMk/>
            <pc:sldMk cId="2381992362" sldId="1202"/>
            <ac:spMk id="10" creationId="{BA9A5438-A5A1-3048-A688-A14E965ECFEC}"/>
          </ac:spMkLst>
        </pc:spChg>
        <pc:spChg chg="add mod">
          <ac:chgData name="Tom Johnsson" userId="b7be0a8f-eeb0-4f89-9b9b-f8558d5d107d" providerId="ADAL" clId="{FDDEDC8A-5565-2342-8B72-1EB3C8ADADF0}" dt="2022-03-23T08:25:26.497" v="2313" actId="790"/>
          <ac:spMkLst>
            <pc:docMk/>
            <pc:sldMk cId="2381992362" sldId="1202"/>
            <ac:spMk id="13" creationId="{B8BCC2A1-9027-1B4F-B788-0375AFC6C462}"/>
          </ac:spMkLst>
        </pc:spChg>
        <pc:spChg chg="add mod">
          <ac:chgData name="Tom Johnsson" userId="b7be0a8f-eeb0-4f89-9b9b-f8558d5d107d" providerId="ADAL" clId="{FDDEDC8A-5565-2342-8B72-1EB3C8ADADF0}" dt="2022-03-23T08:25:26.497" v="2313" actId="790"/>
          <ac:spMkLst>
            <pc:docMk/>
            <pc:sldMk cId="2381992362" sldId="1202"/>
            <ac:spMk id="14" creationId="{457128FF-2D07-3849-AE39-8EE52CEC5C7D}"/>
          </ac:spMkLst>
        </pc:spChg>
        <pc:spChg chg="add del mod">
          <ac:chgData name="Tom Johnsson" userId="b7be0a8f-eeb0-4f89-9b9b-f8558d5d107d" providerId="ADAL" clId="{FDDEDC8A-5565-2342-8B72-1EB3C8ADADF0}" dt="2022-03-23T08:20:21.290" v="2207"/>
          <ac:spMkLst>
            <pc:docMk/>
            <pc:sldMk cId="2381992362" sldId="1202"/>
            <ac:spMk id="16" creationId="{8FF9CC54-06C4-ED43-9A9C-B66B0AD6E7CE}"/>
          </ac:spMkLst>
        </pc:spChg>
        <pc:picChg chg="add del mod modCrop">
          <ac:chgData name="Tom Johnsson" userId="b7be0a8f-eeb0-4f89-9b9b-f8558d5d107d" providerId="ADAL" clId="{FDDEDC8A-5565-2342-8B72-1EB3C8ADADF0}" dt="2022-03-23T08:15:50.619" v="2134" actId="21"/>
          <ac:picMkLst>
            <pc:docMk/>
            <pc:sldMk cId="2381992362" sldId="1202"/>
            <ac:picMk id="7" creationId="{849AA5AA-4409-2949-B92A-F8D789A91450}"/>
          </ac:picMkLst>
        </pc:picChg>
        <pc:picChg chg="add del mod">
          <ac:chgData name="Tom Johnsson" userId="b7be0a8f-eeb0-4f89-9b9b-f8558d5d107d" providerId="ADAL" clId="{FDDEDC8A-5565-2342-8B72-1EB3C8ADADF0}" dt="2022-03-23T08:16:14.683" v="2140" actId="478"/>
          <ac:picMkLst>
            <pc:docMk/>
            <pc:sldMk cId="2381992362" sldId="1202"/>
            <ac:picMk id="8" creationId="{AB97DBD7-876C-1E47-BFDA-A8B7843704A6}"/>
          </ac:picMkLst>
        </pc:picChg>
        <pc:picChg chg="add del mod">
          <ac:chgData name="Tom Johnsson" userId="b7be0a8f-eeb0-4f89-9b9b-f8558d5d107d" providerId="ADAL" clId="{FDDEDC8A-5565-2342-8B72-1EB3C8ADADF0}" dt="2022-03-23T08:20:19" v="2206" actId="478"/>
          <ac:picMkLst>
            <pc:docMk/>
            <pc:sldMk cId="2381992362" sldId="1202"/>
            <ac:picMk id="12" creationId="{D97D9DF3-979C-444C-A91F-7EEF08DCCE1F}"/>
          </ac:picMkLst>
        </pc:picChg>
        <pc:picChg chg="add mod modCrop">
          <ac:chgData name="Tom Johnsson" userId="b7be0a8f-eeb0-4f89-9b9b-f8558d5d107d" providerId="ADAL" clId="{FDDEDC8A-5565-2342-8B72-1EB3C8ADADF0}" dt="2022-03-23T08:20:41.660" v="2211" actId="167"/>
          <ac:picMkLst>
            <pc:docMk/>
            <pc:sldMk cId="2381992362" sldId="1202"/>
            <ac:picMk id="17" creationId="{0A1C5A4A-B693-5D4E-8B42-1E62AD8BEFBA}"/>
          </ac:picMkLst>
        </pc:picChg>
      </pc:sldChg>
      <pc:sldChg chg="addSp delSp modSp mod">
        <pc:chgData name="Tom Johnsson" userId="b7be0a8f-eeb0-4f89-9b9b-f8558d5d107d" providerId="ADAL" clId="{FDDEDC8A-5565-2342-8B72-1EB3C8ADADF0}" dt="2022-03-23T09:34:11.010" v="2766" actId="1076"/>
        <pc:sldMkLst>
          <pc:docMk/>
          <pc:sldMk cId="3064828275" sldId="1203"/>
        </pc:sldMkLst>
        <pc:spChg chg="mod">
          <ac:chgData name="Tom Johnsson" userId="b7be0a8f-eeb0-4f89-9b9b-f8558d5d107d" providerId="ADAL" clId="{FDDEDC8A-5565-2342-8B72-1EB3C8ADADF0}" dt="2022-03-23T08:29:14.641" v="2506" actId="790"/>
          <ac:spMkLst>
            <pc:docMk/>
            <pc:sldMk cId="3064828275" sldId="1203"/>
            <ac:spMk id="2" creationId="{055E70FB-EA38-B44F-A3E8-2C6D6A9ABADB}"/>
          </ac:spMkLst>
        </pc:spChg>
        <pc:spChg chg="mod">
          <ac:chgData name="Tom Johnsson" userId="b7be0a8f-eeb0-4f89-9b9b-f8558d5d107d" providerId="ADAL" clId="{FDDEDC8A-5565-2342-8B72-1EB3C8ADADF0}" dt="2022-03-23T08:29:14.641" v="2506" actId="790"/>
          <ac:spMkLst>
            <pc:docMk/>
            <pc:sldMk cId="3064828275" sldId="1203"/>
            <ac:spMk id="3" creationId="{8DD47AC9-1FC1-E345-BED5-8400803E568D}"/>
          </ac:spMkLst>
        </pc:spChg>
        <pc:spChg chg="del mod">
          <ac:chgData name="Tom Johnsson" userId="b7be0a8f-eeb0-4f89-9b9b-f8558d5d107d" providerId="ADAL" clId="{FDDEDC8A-5565-2342-8B72-1EB3C8ADADF0}" dt="2022-03-23T08:28:12.815" v="2413"/>
          <ac:spMkLst>
            <pc:docMk/>
            <pc:sldMk cId="3064828275" sldId="1203"/>
            <ac:spMk id="5" creationId="{3EF49E4D-EF2A-9C4B-A441-EE06C27E860E}"/>
          </ac:spMkLst>
        </pc:spChg>
        <pc:spChg chg="add mod">
          <ac:chgData name="Tom Johnsson" userId="b7be0a8f-eeb0-4f89-9b9b-f8558d5d107d" providerId="ADAL" clId="{FDDEDC8A-5565-2342-8B72-1EB3C8ADADF0}" dt="2022-03-23T08:30:06.560" v="2559" actId="6549"/>
          <ac:spMkLst>
            <pc:docMk/>
            <pc:sldMk cId="3064828275" sldId="1203"/>
            <ac:spMk id="8" creationId="{E584FF94-95A3-3043-A684-13BB889FF9B9}"/>
          </ac:spMkLst>
        </pc:spChg>
        <pc:spChg chg="add mod">
          <ac:chgData name="Tom Johnsson" userId="b7be0a8f-eeb0-4f89-9b9b-f8558d5d107d" providerId="ADAL" clId="{FDDEDC8A-5565-2342-8B72-1EB3C8ADADF0}" dt="2022-03-23T09:34:11.010" v="2766" actId="1076"/>
          <ac:spMkLst>
            <pc:docMk/>
            <pc:sldMk cId="3064828275" sldId="1203"/>
            <ac:spMk id="9" creationId="{BDE29DBC-5A94-B14E-8523-DE2EC3525314}"/>
          </ac:spMkLst>
        </pc:spChg>
        <pc:picChg chg="add del mod">
          <ac:chgData name="Tom Johnsson" userId="b7be0a8f-eeb0-4f89-9b9b-f8558d5d107d" providerId="ADAL" clId="{FDDEDC8A-5565-2342-8B72-1EB3C8ADADF0}" dt="2022-03-23T08:28:07.952" v="2410" actId="21"/>
          <ac:picMkLst>
            <pc:docMk/>
            <pc:sldMk cId="3064828275" sldId="1203"/>
            <ac:picMk id="6" creationId="{4A4662FB-5443-D04F-8B29-A394DAE06A84}"/>
          </ac:picMkLst>
        </pc:picChg>
        <pc:picChg chg="add mod">
          <ac:chgData name="Tom Johnsson" userId="b7be0a8f-eeb0-4f89-9b9b-f8558d5d107d" providerId="ADAL" clId="{FDDEDC8A-5565-2342-8B72-1EB3C8ADADF0}" dt="2022-03-23T08:28:24.258" v="2414" actId="14100"/>
          <ac:picMkLst>
            <pc:docMk/>
            <pc:sldMk cId="3064828275" sldId="1203"/>
            <ac:picMk id="7" creationId="{84C6795A-10DA-B64F-8280-0EB816531F6C}"/>
          </ac:picMkLst>
        </pc:picChg>
      </pc:sldChg>
      <pc:sldChg chg="modNotesTx">
        <pc:chgData name="Tom Johnsson" userId="b7be0a8f-eeb0-4f89-9b9b-f8558d5d107d" providerId="ADAL" clId="{FDDEDC8A-5565-2342-8B72-1EB3C8ADADF0}" dt="2022-03-23T08:08:33.295" v="1974" actId="20577"/>
        <pc:sldMkLst>
          <pc:docMk/>
          <pc:sldMk cId="508959561" sldId="1204"/>
        </pc:sldMkLst>
      </pc:sldChg>
      <pc:sldChg chg="modSp mod">
        <pc:chgData name="Tom Johnsson" userId="b7be0a8f-eeb0-4f89-9b9b-f8558d5d107d" providerId="ADAL" clId="{FDDEDC8A-5565-2342-8B72-1EB3C8ADADF0}" dt="2022-03-23T08:32:52.865" v="2698" actId="166"/>
        <pc:sldMkLst>
          <pc:docMk/>
          <pc:sldMk cId="2038572983" sldId="1205"/>
        </pc:sldMkLst>
        <pc:spChg chg="mod">
          <ac:chgData name="Tom Johnsson" userId="b7be0a8f-eeb0-4f89-9b9b-f8558d5d107d" providerId="ADAL" clId="{FDDEDC8A-5565-2342-8B72-1EB3C8ADADF0}" dt="2022-03-23T08:32:52.865" v="2698" actId="166"/>
          <ac:spMkLst>
            <pc:docMk/>
            <pc:sldMk cId="2038572983" sldId="1205"/>
            <ac:spMk id="5" creationId="{925D01F5-E3F7-6444-836E-D2A25A782D38}"/>
          </ac:spMkLst>
        </pc:spChg>
      </pc:sldChg>
      <pc:sldChg chg="modSp mod">
        <pc:chgData name="Tom Johnsson" userId="b7be0a8f-eeb0-4f89-9b9b-f8558d5d107d" providerId="ADAL" clId="{FDDEDC8A-5565-2342-8B72-1EB3C8ADADF0}" dt="2022-03-23T08:33:35.221" v="2705" actId="1076"/>
        <pc:sldMkLst>
          <pc:docMk/>
          <pc:sldMk cId="3857874905" sldId="1206"/>
        </pc:sldMkLst>
        <pc:spChg chg="mod">
          <ac:chgData name="Tom Johnsson" userId="b7be0a8f-eeb0-4f89-9b9b-f8558d5d107d" providerId="ADAL" clId="{FDDEDC8A-5565-2342-8B72-1EB3C8ADADF0}" dt="2022-03-23T08:33:18.412" v="2702" actId="27636"/>
          <ac:spMkLst>
            <pc:docMk/>
            <pc:sldMk cId="3857874905" sldId="1206"/>
            <ac:spMk id="3" creationId="{353E6B1D-4968-504B-9649-86931C9BACE6}"/>
          </ac:spMkLst>
        </pc:spChg>
        <pc:spChg chg="mod">
          <ac:chgData name="Tom Johnsson" userId="b7be0a8f-eeb0-4f89-9b9b-f8558d5d107d" providerId="ADAL" clId="{FDDEDC8A-5565-2342-8B72-1EB3C8ADADF0}" dt="2022-03-23T08:33:35.221" v="2705" actId="1076"/>
          <ac:spMkLst>
            <pc:docMk/>
            <pc:sldMk cId="3857874905" sldId="1206"/>
            <ac:spMk id="5" creationId="{B5C5CCEB-CBF6-B743-8A9C-432E49CBBCE1}"/>
          </ac:spMkLst>
        </pc:spChg>
        <pc:picChg chg="mod">
          <ac:chgData name="Tom Johnsson" userId="b7be0a8f-eeb0-4f89-9b9b-f8558d5d107d" providerId="ADAL" clId="{FDDEDC8A-5565-2342-8B72-1EB3C8ADADF0}" dt="2022-03-23T08:33:30.732" v="2704" actId="1076"/>
          <ac:picMkLst>
            <pc:docMk/>
            <pc:sldMk cId="3857874905" sldId="1206"/>
            <ac:picMk id="3074" creationId="{072C5A6F-C57D-7D41-9283-2DE876F1A607}"/>
          </ac:picMkLst>
        </pc:picChg>
      </pc:sldChg>
    </pc:docChg>
  </pc:docChgLst>
  <pc:docChgLst>
    <pc:chgData name="Vieras" userId="S::urn:spo:anon#d9214d8e4d976c32e8b829dbbb46319c625128115deafc46e7be83654979aa84::" providerId="AD" clId="Web-{4AC062A3-E21A-7BB6-8D55-F0BA3F080E05}"/>
    <pc:docChg chg="modSld">
      <pc:chgData name="Vieras" userId="S::urn:spo:anon#d9214d8e4d976c32e8b829dbbb46319c625128115deafc46e7be83654979aa84::" providerId="AD" clId="Web-{4AC062A3-E21A-7BB6-8D55-F0BA3F080E05}" dt="2022-06-23T06:24:07.895" v="178" actId="20577"/>
      <pc:docMkLst>
        <pc:docMk/>
      </pc:docMkLst>
      <pc:sldChg chg="modSp">
        <pc:chgData name="Vieras" userId="S::urn:spo:anon#d9214d8e4d976c32e8b829dbbb46319c625128115deafc46e7be83654979aa84::" providerId="AD" clId="Web-{4AC062A3-E21A-7BB6-8D55-F0BA3F080E05}" dt="2022-06-23T06:24:07.895" v="178" actId="20577"/>
        <pc:sldMkLst>
          <pc:docMk/>
          <pc:sldMk cId="3179091243" sldId="1071"/>
        </pc:sldMkLst>
        <pc:spChg chg="mod">
          <ac:chgData name="Vieras" userId="S::urn:spo:anon#d9214d8e4d976c32e8b829dbbb46319c625128115deafc46e7be83654979aa84::" providerId="AD" clId="Web-{4AC062A3-E21A-7BB6-8D55-F0BA3F080E05}" dt="2022-06-23T06:23:31.830" v="162" actId="20577"/>
          <ac:spMkLst>
            <pc:docMk/>
            <pc:sldMk cId="3179091243" sldId="1071"/>
            <ac:spMk id="2" creationId="{F5093D26-52DA-D24F-BC81-A4964AC8E36A}"/>
          </ac:spMkLst>
        </pc:spChg>
        <pc:spChg chg="mod">
          <ac:chgData name="Vieras" userId="S::urn:spo:anon#d9214d8e4d976c32e8b829dbbb46319c625128115deafc46e7be83654979aa84::" providerId="AD" clId="Web-{4AC062A3-E21A-7BB6-8D55-F0BA3F080E05}" dt="2022-06-23T06:24:07.895" v="178" actId="20577"/>
          <ac:spMkLst>
            <pc:docMk/>
            <pc:sldMk cId="3179091243" sldId="1071"/>
            <ac:spMk id="5" creationId="{0AF0BA02-BBA7-B74E-8A1F-FD70313967A4}"/>
          </ac:spMkLst>
        </pc:spChg>
        <pc:spChg chg="mod">
          <ac:chgData name="Vieras" userId="S::urn:spo:anon#d9214d8e4d976c32e8b829dbbb46319c625128115deafc46e7be83654979aa84::" providerId="AD" clId="Web-{4AC062A3-E21A-7BB6-8D55-F0BA3F080E05}" dt="2022-06-23T06:24:04.144" v="177" actId="20577"/>
          <ac:spMkLst>
            <pc:docMk/>
            <pc:sldMk cId="3179091243" sldId="1071"/>
            <ac:spMk id="6" creationId="{1987DDD1-14FE-FD4A-BC6C-0C615A5A0F07}"/>
          </ac:spMkLst>
        </pc:spChg>
      </pc:sldChg>
      <pc:sldChg chg="modSp">
        <pc:chgData name="Vieras" userId="S::urn:spo:anon#d9214d8e4d976c32e8b829dbbb46319c625128115deafc46e7be83654979aa84::" providerId="AD" clId="Web-{4AC062A3-E21A-7BB6-8D55-F0BA3F080E05}" dt="2022-06-23T05:59:14.599" v="41" actId="1076"/>
        <pc:sldMkLst>
          <pc:docMk/>
          <pc:sldMk cId="1258899848" sldId="1072"/>
        </pc:sldMkLst>
        <pc:spChg chg="mod">
          <ac:chgData name="Vieras" userId="S::urn:spo:anon#d9214d8e4d976c32e8b829dbbb46319c625128115deafc46e7be83654979aa84::" providerId="AD" clId="Web-{4AC062A3-E21A-7BB6-8D55-F0BA3F080E05}" dt="2022-06-23T05:59:05.630" v="40" actId="20577"/>
          <ac:spMkLst>
            <pc:docMk/>
            <pc:sldMk cId="1258899848" sldId="1072"/>
            <ac:spMk id="2" creationId="{28F62AE5-D861-A34E-8347-A6921740D01C}"/>
          </ac:spMkLst>
        </pc:spChg>
        <pc:spChg chg="mod">
          <ac:chgData name="Vieras" userId="S::urn:spo:anon#d9214d8e4d976c32e8b829dbbb46319c625128115deafc46e7be83654979aa84::" providerId="AD" clId="Web-{4AC062A3-E21A-7BB6-8D55-F0BA3F080E05}" dt="2022-06-23T05:59:14.599" v="41" actId="1076"/>
          <ac:spMkLst>
            <pc:docMk/>
            <pc:sldMk cId="1258899848" sldId="1072"/>
            <ac:spMk id="4" creationId="{14CCF759-BA8C-6F44-8D7B-EEC510F38062}"/>
          </ac:spMkLst>
        </pc:spChg>
        <pc:spChg chg="mod">
          <ac:chgData name="Vieras" userId="S::urn:spo:anon#d9214d8e4d976c32e8b829dbbb46319c625128115deafc46e7be83654979aa84::" providerId="AD" clId="Web-{4AC062A3-E21A-7BB6-8D55-F0BA3F080E05}" dt="2022-06-23T05:58:51.129" v="38" actId="1076"/>
          <ac:spMkLst>
            <pc:docMk/>
            <pc:sldMk cId="1258899848" sldId="1072"/>
            <ac:spMk id="14" creationId="{00000000-0000-0000-0000-000000000000}"/>
          </ac:spMkLst>
        </pc:spChg>
      </pc:sldChg>
      <pc:sldChg chg="modSp">
        <pc:chgData name="Vieras" userId="S::urn:spo:anon#d9214d8e4d976c32e8b829dbbb46319c625128115deafc46e7be83654979aa84::" providerId="AD" clId="Web-{4AC062A3-E21A-7BB6-8D55-F0BA3F080E05}" dt="2022-06-23T06:11:49.615" v="74" actId="1076"/>
        <pc:sldMkLst>
          <pc:docMk/>
          <pc:sldMk cId="115360980" sldId="1170"/>
        </pc:sldMkLst>
        <pc:spChg chg="mod">
          <ac:chgData name="Vieras" userId="S::urn:spo:anon#d9214d8e4d976c32e8b829dbbb46319c625128115deafc46e7be83654979aa84::" providerId="AD" clId="Web-{4AC062A3-E21A-7BB6-8D55-F0BA3F080E05}" dt="2022-06-23T06:11:27.598" v="71" actId="1076"/>
          <ac:spMkLst>
            <pc:docMk/>
            <pc:sldMk cId="115360980" sldId="1170"/>
            <ac:spMk id="2" creationId="{54DFB0F0-38F8-4C48-BAE6-75700F8CAAD8}"/>
          </ac:spMkLst>
        </pc:spChg>
        <pc:picChg chg="mod">
          <ac:chgData name="Vieras" userId="S::urn:spo:anon#d9214d8e4d976c32e8b829dbbb46319c625128115deafc46e7be83654979aa84::" providerId="AD" clId="Web-{4AC062A3-E21A-7BB6-8D55-F0BA3F080E05}" dt="2022-06-23T06:11:34.114" v="72" actId="1076"/>
          <ac:picMkLst>
            <pc:docMk/>
            <pc:sldMk cId="115360980" sldId="1170"/>
            <ac:picMk id="6" creationId="{D15E064F-F478-3E4F-B57F-FED691C86F62}"/>
          </ac:picMkLst>
        </pc:picChg>
        <pc:picChg chg="mod">
          <ac:chgData name="Vieras" userId="S::urn:spo:anon#d9214d8e4d976c32e8b829dbbb46319c625128115deafc46e7be83654979aa84::" providerId="AD" clId="Web-{4AC062A3-E21A-7BB6-8D55-F0BA3F080E05}" dt="2022-06-23T06:11:49.615" v="74" actId="1076"/>
          <ac:picMkLst>
            <pc:docMk/>
            <pc:sldMk cId="115360980" sldId="1170"/>
            <ac:picMk id="8" creationId="{67344DA1-F23E-AA46-AB56-8643D0724C39}"/>
          </ac:picMkLst>
        </pc:picChg>
      </pc:sldChg>
      <pc:sldChg chg="modSp">
        <pc:chgData name="Vieras" userId="S::urn:spo:anon#d9214d8e4d976c32e8b829dbbb46319c625128115deafc46e7be83654979aa84::" providerId="AD" clId="Web-{4AC062A3-E21A-7BB6-8D55-F0BA3F080E05}" dt="2022-06-23T06:21:02.477" v="146" actId="1076"/>
        <pc:sldMkLst>
          <pc:docMk/>
          <pc:sldMk cId="2479451515" sldId="1172"/>
        </pc:sldMkLst>
        <pc:spChg chg="mod">
          <ac:chgData name="Vieras" userId="S::urn:spo:anon#d9214d8e4d976c32e8b829dbbb46319c625128115deafc46e7be83654979aa84::" providerId="AD" clId="Web-{4AC062A3-E21A-7BB6-8D55-F0BA3F080E05}" dt="2022-06-23T06:19:59.754" v="122" actId="14100"/>
          <ac:spMkLst>
            <pc:docMk/>
            <pc:sldMk cId="2479451515" sldId="1172"/>
            <ac:spMk id="2" creationId="{B091BA82-EFCE-D64A-BD79-BA24BADF6038}"/>
          </ac:spMkLst>
        </pc:spChg>
        <pc:spChg chg="mod">
          <ac:chgData name="Vieras" userId="S::urn:spo:anon#d9214d8e4d976c32e8b829dbbb46319c625128115deafc46e7be83654979aa84::" providerId="AD" clId="Web-{4AC062A3-E21A-7BB6-8D55-F0BA3F080E05}" dt="2022-06-23T06:20:13.755" v="125" actId="20577"/>
          <ac:spMkLst>
            <pc:docMk/>
            <pc:sldMk cId="2479451515" sldId="1172"/>
            <ac:spMk id="3" creationId="{E9935530-70DC-1B4D-828D-8B1AAEA64071}"/>
          </ac:spMkLst>
        </pc:spChg>
        <pc:spChg chg="mod">
          <ac:chgData name="Vieras" userId="S::urn:spo:anon#d9214d8e4d976c32e8b829dbbb46319c625128115deafc46e7be83654979aa84::" providerId="AD" clId="Web-{4AC062A3-E21A-7BB6-8D55-F0BA3F080E05}" dt="2022-06-23T06:21:02.477" v="146" actId="1076"/>
          <ac:spMkLst>
            <pc:docMk/>
            <pc:sldMk cId="2479451515" sldId="1172"/>
            <ac:spMk id="7" creationId="{CDF064F8-DA90-0C47-828F-86D2C458FD55}"/>
          </ac:spMkLst>
        </pc:spChg>
        <pc:spChg chg="mod">
          <ac:chgData name="Vieras" userId="S::urn:spo:anon#d9214d8e4d976c32e8b829dbbb46319c625128115deafc46e7be83654979aa84::" providerId="AD" clId="Web-{4AC062A3-E21A-7BB6-8D55-F0BA3F080E05}" dt="2022-06-23T06:20:57.633" v="145" actId="1076"/>
          <ac:spMkLst>
            <pc:docMk/>
            <pc:sldMk cId="2479451515" sldId="1172"/>
            <ac:spMk id="8" creationId="{FE52B81C-9897-2540-A1D6-A586BB5F1EA3}"/>
          </ac:spMkLst>
        </pc:spChg>
        <pc:picChg chg="mod">
          <ac:chgData name="Vieras" userId="S::urn:spo:anon#d9214d8e4d976c32e8b829dbbb46319c625128115deafc46e7be83654979aa84::" providerId="AD" clId="Web-{4AC062A3-E21A-7BB6-8D55-F0BA3F080E05}" dt="2022-06-23T06:20:24.115" v="128" actId="1076"/>
          <ac:picMkLst>
            <pc:docMk/>
            <pc:sldMk cId="2479451515" sldId="1172"/>
            <ac:picMk id="9" creationId="{15E8CE10-7F97-3C43-A433-05EEA88CF451}"/>
          </ac:picMkLst>
        </pc:picChg>
        <pc:picChg chg="mod">
          <ac:chgData name="Vieras" userId="S::urn:spo:anon#d9214d8e4d976c32e8b829dbbb46319c625128115deafc46e7be83654979aa84::" providerId="AD" clId="Web-{4AC062A3-E21A-7BB6-8D55-F0BA3F080E05}" dt="2022-06-23T06:20:32.100" v="130" actId="1076"/>
          <ac:picMkLst>
            <pc:docMk/>
            <pc:sldMk cId="2479451515" sldId="1172"/>
            <ac:picMk id="2052" creationId="{9617A432-D044-EF4F-B91D-72A5E0A2A7DD}"/>
          </ac:picMkLst>
        </pc:picChg>
      </pc:sldChg>
      <pc:sldChg chg="modSp">
        <pc:chgData name="Vieras" userId="S::urn:spo:anon#d9214d8e4d976c32e8b829dbbb46319c625128115deafc46e7be83654979aa84::" providerId="AD" clId="Web-{4AC062A3-E21A-7BB6-8D55-F0BA3F080E05}" dt="2022-06-23T06:08:32.243" v="61" actId="20577"/>
        <pc:sldMkLst>
          <pc:docMk/>
          <pc:sldMk cId="3114225343" sldId="1201"/>
        </pc:sldMkLst>
        <pc:spChg chg="mod">
          <ac:chgData name="Vieras" userId="S::urn:spo:anon#d9214d8e4d976c32e8b829dbbb46319c625128115deafc46e7be83654979aa84::" providerId="AD" clId="Web-{4AC062A3-E21A-7BB6-8D55-F0BA3F080E05}" dt="2022-06-23T05:59:24.522" v="43" actId="1076"/>
          <ac:spMkLst>
            <pc:docMk/>
            <pc:sldMk cId="3114225343" sldId="1201"/>
            <ac:spMk id="2" creationId="{35D464D3-2300-1B4A-8428-8CB1354781BD}"/>
          </ac:spMkLst>
        </pc:spChg>
        <pc:spChg chg="mod">
          <ac:chgData name="Vieras" userId="S::urn:spo:anon#d9214d8e4d976c32e8b829dbbb46319c625128115deafc46e7be83654979aa84::" providerId="AD" clId="Web-{4AC062A3-E21A-7BB6-8D55-F0BA3F080E05}" dt="2022-06-23T06:08:32.243" v="61" actId="20577"/>
          <ac:spMkLst>
            <pc:docMk/>
            <pc:sldMk cId="3114225343" sldId="1201"/>
            <ac:spMk id="8" creationId="{718B84C4-1016-0F4D-9860-2F986056A3E9}"/>
          </ac:spMkLst>
        </pc:spChg>
        <pc:spChg chg="mod">
          <ac:chgData name="Vieras" userId="S::urn:spo:anon#d9214d8e4d976c32e8b829dbbb46319c625128115deafc46e7be83654979aa84::" providerId="AD" clId="Web-{4AC062A3-E21A-7BB6-8D55-F0BA3F080E05}" dt="2022-06-23T05:59:48.242" v="53" actId="14100"/>
          <ac:spMkLst>
            <pc:docMk/>
            <pc:sldMk cId="3114225343" sldId="1201"/>
            <ac:spMk id="10" creationId="{5B36A393-A6B2-8A41-A2AE-D7C097A0EB18}"/>
          </ac:spMkLst>
        </pc:spChg>
        <pc:picChg chg="mod">
          <ac:chgData name="Vieras" userId="S::urn:spo:anon#d9214d8e4d976c32e8b829dbbb46319c625128115deafc46e7be83654979aa84::" providerId="AD" clId="Web-{4AC062A3-E21A-7BB6-8D55-F0BA3F080E05}" dt="2022-06-23T05:59:40.070" v="51" actId="1076"/>
          <ac:picMkLst>
            <pc:docMk/>
            <pc:sldMk cId="3114225343" sldId="1201"/>
            <ac:picMk id="9" creationId="{1DFB90EA-5CC2-144E-96ED-92BDB54AA2D1}"/>
          </ac:picMkLst>
        </pc:picChg>
      </pc:sldChg>
      <pc:sldChg chg="modSp">
        <pc:chgData name="Vieras" userId="S::urn:spo:anon#d9214d8e4d976c32e8b829dbbb46319c625128115deafc46e7be83654979aa84::" providerId="AD" clId="Web-{4AC062A3-E21A-7BB6-8D55-F0BA3F080E05}" dt="2022-06-23T06:23:26.111" v="161" actId="1076"/>
        <pc:sldMkLst>
          <pc:docMk/>
          <pc:sldMk cId="508959561" sldId="1204"/>
        </pc:sldMkLst>
        <pc:spChg chg="mod">
          <ac:chgData name="Vieras" userId="S::urn:spo:anon#d9214d8e4d976c32e8b829dbbb46319c625128115deafc46e7be83654979aa84::" providerId="AD" clId="Web-{4AC062A3-E21A-7BB6-8D55-F0BA3F080E05}" dt="2022-06-23T06:21:19.025" v="151" actId="20577"/>
          <ac:spMkLst>
            <pc:docMk/>
            <pc:sldMk cId="508959561" sldId="1204"/>
            <ac:spMk id="2" creationId="{41980FE2-C974-B146-BEAA-3B44F5480ED0}"/>
          </ac:spMkLst>
        </pc:spChg>
        <pc:spChg chg="mod">
          <ac:chgData name="Vieras" userId="S::urn:spo:anon#d9214d8e4d976c32e8b829dbbb46319c625128115deafc46e7be83654979aa84::" providerId="AD" clId="Web-{4AC062A3-E21A-7BB6-8D55-F0BA3F080E05}" dt="2022-06-23T06:22:41.483" v="155" actId="1076"/>
          <ac:spMkLst>
            <pc:docMk/>
            <pc:sldMk cId="508959561" sldId="1204"/>
            <ac:spMk id="3" creationId="{18BCE9DB-8DCC-E545-9EA0-182E44CE1B8E}"/>
          </ac:spMkLst>
        </pc:spChg>
        <pc:spChg chg="mod">
          <ac:chgData name="Vieras" userId="S::urn:spo:anon#d9214d8e4d976c32e8b829dbbb46319c625128115deafc46e7be83654979aa84::" providerId="AD" clId="Web-{4AC062A3-E21A-7BB6-8D55-F0BA3F080E05}" dt="2022-06-23T06:22:50.405" v="157" actId="1076"/>
          <ac:spMkLst>
            <pc:docMk/>
            <pc:sldMk cId="508959561" sldId="1204"/>
            <ac:spMk id="5" creationId="{5BD22840-3121-FD4E-823F-B0F9FEAF3C84}"/>
          </ac:spMkLst>
        </pc:spChg>
        <pc:spChg chg="mod">
          <ac:chgData name="Vieras" userId="S::urn:spo:anon#d9214d8e4d976c32e8b829dbbb46319c625128115deafc46e7be83654979aa84::" providerId="AD" clId="Web-{4AC062A3-E21A-7BB6-8D55-F0BA3F080E05}" dt="2022-06-23T06:23:26.111" v="161" actId="1076"/>
          <ac:spMkLst>
            <pc:docMk/>
            <pc:sldMk cId="508959561" sldId="1204"/>
            <ac:spMk id="9" creationId="{C985CDF3-91B5-E747-9B0F-1668B546BC69}"/>
          </ac:spMkLst>
        </pc:spChg>
        <pc:picChg chg="mod">
          <ac:chgData name="Vieras" userId="S::urn:spo:anon#d9214d8e4d976c32e8b829dbbb46319c625128115deafc46e7be83654979aa84::" providerId="AD" clId="Web-{4AC062A3-E21A-7BB6-8D55-F0BA3F080E05}" dt="2022-06-23T06:23:12.219" v="159" actId="1076"/>
          <ac:picMkLst>
            <pc:docMk/>
            <pc:sldMk cId="508959561" sldId="1204"/>
            <ac:picMk id="7" creationId="{26E1ECEC-CB53-AA40-BD6A-AFF4F2577ED3}"/>
          </ac:picMkLst>
        </pc:picChg>
        <pc:picChg chg="mod">
          <ac:chgData name="Vieras" userId="S::urn:spo:anon#d9214d8e4d976c32e8b829dbbb46319c625128115deafc46e7be83654979aa84::" providerId="AD" clId="Web-{4AC062A3-E21A-7BB6-8D55-F0BA3F080E05}" dt="2022-06-23T06:22:44.077" v="156" actId="1076"/>
          <ac:picMkLst>
            <pc:docMk/>
            <pc:sldMk cId="508959561" sldId="1204"/>
            <ac:picMk id="1026" creationId="{FA9CD050-22E2-4B4C-A554-59ACE3A47E75}"/>
          </ac:picMkLst>
        </pc:picChg>
      </pc:sldChg>
      <pc:sldChg chg="modSp">
        <pc:chgData name="Vieras" userId="S::urn:spo:anon#d9214d8e4d976c32e8b829dbbb46319c625128115deafc46e7be83654979aa84::" providerId="AD" clId="Web-{4AC062A3-E21A-7BB6-8D55-F0BA3F080E05}" dt="2022-06-23T06:18:24.436" v="105" actId="1076"/>
        <pc:sldMkLst>
          <pc:docMk/>
          <pc:sldMk cId="2038572983" sldId="1205"/>
        </pc:sldMkLst>
        <pc:spChg chg="mod">
          <ac:chgData name="Vieras" userId="S::urn:spo:anon#d9214d8e4d976c32e8b829dbbb46319c625128115deafc46e7be83654979aa84::" providerId="AD" clId="Web-{4AC062A3-E21A-7BB6-8D55-F0BA3F080E05}" dt="2022-06-23T06:11:57.146" v="76" actId="20577"/>
          <ac:spMkLst>
            <pc:docMk/>
            <pc:sldMk cId="2038572983" sldId="1205"/>
            <ac:spMk id="2" creationId="{C44CF765-DD04-5143-96B4-23905D5A7355}"/>
          </ac:spMkLst>
        </pc:spChg>
        <pc:spChg chg="mod">
          <ac:chgData name="Vieras" userId="S::urn:spo:anon#d9214d8e4d976c32e8b829dbbb46319c625128115deafc46e7be83654979aa84::" providerId="AD" clId="Web-{4AC062A3-E21A-7BB6-8D55-F0BA3F080E05}" dt="2022-06-23T06:17:44.480" v="102" actId="14100"/>
          <ac:spMkLst>
            <pc:docMk/>
            <pc:sldMk cId="2038572983" sldId="1205"/>
            <ac:spMk id="3" creationId="{5DA2DADD-5630-2C46-B71D-AB6280F9D1B0}"/>
          </ac:spMkLst>
        </pc:spChg>
        <pc:spChg chg="mod">
          <ac:chgData name="Vieras" userId="S::urn:spo:anon#d9214d8e4d976c32e8b829dbbb46319c625128115deafc46e7be83654979aa84::" providerId="AD" clId="Web-{4AC062A3-E21A-7BB6-8D55-F0BA3F080E05}" dt="2022-06-23T06:18:24.436" v="105" actId="1076"/>
          <ac:spMkLst>
            <pc:docMk/>
            <pc:sldMk cId="2038572983" sldId="1205"/>
            <ac:spMk id="5" creationId="{925D01F5-E3F7-6444-836E-D2A25A782D38}"/>
          </ac:spMkLst>
        </pc:spChg>
        <pc:picChg chg="mod">
          <ac:chgData name="Vieras" userId="S::urn:spo:anon#d9214d8e4d976c32e8b829dbbb46319c625128115deafc46e7be83654979aa84::" providerId="AD" clId="Web-{4AC062A3-E21A-7BB6-8D55-F0BA3F080E05}" dt="2022-06-23T06:17:52.168" v="103" actId="1076"/>
          <ac:picMkLst>
            <pc:docMk/>
            <pc:sldMk cId="2038572983" sldId="1205"/>
            <ac:picMk id="2054" creationId="{3A9FB471-240C-824B-83C3-7B6790FC8838}"/>
          </ac:picMkLst>
        </pc:picChg>
      </pc:sldChg>
      <pc:sldChg chg="modSp">
        <pc:chgData name="Vieras" userId="S::urn:spo:anon#d9214d8e4d976c32e8b829dbbb46319c625128115deafc46e7be83654979aa84::" providerId="AD" clId="Web-{4AC062A3-E21A-7BB6-8D55-F0BA3F080E05}" dt="2022-06-23T06:19:47.175" v="120" actId="1076"/>
        <pc:sldMkLst>
          <pc:docMk/>
          <pc:sldMk cId="3857874905" sldId="1206"/>
        </pc:sldMkLst>
        <pc:spChg chg="mod">
          <ac:chgData name="Vieras" userId="S::urn:spo:anon#d9214d8e4d976c32e8b829dbbb46319c625128115deafc46e7be83654979aa84::" providerId="AD" clId="Web-{4AC062A3-E21A-7BB6-8D55-F0BA3F080E05}" dt="2022-06-23T06:18:45.422" v="106" actId="20577"/>
          <ac:spMkLst>
            <pc:docMk/>
            <pc:sldMk cId="3857874905" sldId="1206"/>
            <ac:spMk id="2" creationId="{6F3DF396-6642-814E-8B6E-4F7AB7495280}"/>
          </ac:spMkLst>
        </pc:spChg>
        <pc:spChg chg="mod">
          <ac:chgData name="Vieras" userId="S::urn:spo:anon#d9214d8e4d976c32e8b829dbbb46319c625128115deafc46e7be83654979aa84::" providerId="AD" clId="Web-{4AC062A3-E21A-7BB6-8D55-F0BA3F080E05}" dt="2022-06-23T06:19:38.378" v="118" actId="14100"/>
          <ac:spMkLst>
            <pc:docMk/>
            <pc:sldMk cId="3857874905" sldId="1206"/>
            <ac:spMk id="3" creationId="{353E6B1D-4968-504B-9649-86931C9BACE6}"/>
          </ac:spMkLst>
        </pc:spChg>
        <pc:spChg chg="mod">
          <ac:chgData name="Vieras" userId="S::urn:spo:anon#d9214d8e4d976c32e8b829dbbb46319c625128115deafc46e7be83654979aa84::" providerId="AD" clId="Web-{4AC062A3-E21A-7BB6-8D55-F0BA3F080E05}" dt="2022-06-23T06:19:47.175" v="120" actId="1076"/>
          <ac:spMkLst>
            <pc:docMk/>
            <pc:sldMk cId="3857874905" sldId="1206"/>
            <ac:spMk id="5" creationId="{B5C5CCEB-CBF6-B743-8A9C-432E49CBBCE1}"/>
          </ac:spMkLst>
        </pc:spChg>
        <pc:picChg chg="mod">
          <ac:chgData name="Vieras" userId="S::urn:spo:anon#d9214d8e4d976c32e8b829dbbb46319c625128115deafc46e7be83654979aa84::" providerId="AD" clId="Web-{4AC062A3-E21A-7BB6-8D55-F0BA3F080E05}" dt="2022-06-23T06:19:43.925" v="119" actId="1076"/>
          <ac:picMkLst>
            <pc:docMk/>
            <pc:sldMk cId="3857874905" sldId="1206"/>
            <ac:picMk id="3074" creationId="{072C5A6F-C57D-7D41-9283-2DE876F1A607}"/>
          </ac:picMkLst>
        </pc:picChg>
      </pc:sldChg>
    </pc:docChg>
  </pc:docChgLst>
  <pc:docChgLst>
    <pc:chgData name="Tom Johnsson" userId="S::tom.johnsson@tapaturva.fi::b7be0a8f-eeb0-4f89-9b9b-f8558d5d107d" providerId="AD" clId="Web-{5859F574-97FA-8151-ACB1-B4D039DADEB0}"/>
    <pc:docChg chg="modSld">
      <pc:chgData name="Tom Johnsson" userId="S::tom.johnsson@tapaturva.fi::b7be0a8f-eeb0-4f89-9b9b-f8558d5d107d" providerId="AD" clId="Web-{5859F574-97FA-8151-ACB1-B4D039DADEB0}" dt="2022-02-03T13:08:42.097" v="32" actId="20577"/>
      <pc:docMkLst>
        <pc:docMk/>
      </pc:docMkLst>
      <pc:sldChg chg="modSp">
        <pc:chgData name="Tom Johnsson" userId="S::tom.johnsson@tapaturva.fi::b7be0a8f-eeb0-4f89-9b9b-f8558d5d107d" providerId="AD" clId="Web-{5859F574-97FA-8151-ACB1-B4D039DADEB0}" dt="2022-02-03T13:08:42.097" v="32" actId="20577"/>
        <pc:sldMkLst>
          <pc:docMk/>
          <pc:sldMk cId="2381992362" sldId="1202"/>
        </pc:sldMkLst>
        <pc:spChg chg="mod">
          <ac:chgData name="Tom Johnsson" userId="S::tom.johnsson@tapaturva.fi::b7be0a8f-eeb0-4f89-9b9b-f8558d5d107d" providerId="AD" clId="Web-{5859F574-97FA-8151-ACB1-B4D039DADEB0}" dt="2022-02-03T13:08:42.097" v="32" actId="20577"/>
          <ac:spMkLst>
            <pc:docMk/>
            <pc:sldMk cId="2381992362" sldId="1202"/>
            <ac:spMk id="3" creationId="{D32FB086-FD1C-E447-AE30-2C2A12065664}"/>
          </ac:spMkLst>
        </pc:spChg>
      </pc:sldChg>
    </pc:docChg>
  </pc:docChgLst>
  <pc:docChgLst>
    <pc:chgData name="Vieras" userId="S::urn:spo:anon#d9214d8e4d976c32e8b829dbbb46319c625128115deafc46e7be83654979aa84::" providerId="AD" clId="Web-{EEF9AF20-D1F6-4CB0-778C-EC7442048011}"/>
    <pc:docChg chg="modSld">
      <pc:chgData name="Vieras" userId="S::urn:spo:anon#d9214d8e4d976c32e8b829dbbb46319c625128115deafc46e7be83654979aa84::" providerId="AD" clId="Web-{EEF9AF20-D1F6-4CB0-778C-EC7442048011}" dt="2022-06-22T11:27:53.963" v="155" actId="1076"/>
      <pc:docMkLst>
        <pc:docMk/>
      </pc:docMkLst>
      <pc:sldChg chg="addSp modSp">
        <pc:chgData name="Vieras" userId="S::urn:spo:anon#d9214d8e4d976c32e8b829dbbb46319c625128115deafc46e7be83654979aa84::" providerId="AD" clId="Web-{EEF9AF20-D1F6-4CB0-778C-EC7442048011}" dt="2022-06-22T09:47:28.129" v="17" actId="20577"/>
        <pc:sldMkLst>
          <pc:docMk/>
          <pc:sldMk cId="2983333208" sldId="257"/>
        </pc:sldMkLst>
        <pc:spChg chg="mod">
          <ac:chgData name="Vieras" userId="S::urn:spo:anon#d9214d8e4d976c32e8b829dbbb46319c625128115deafc46e7be83654979aa84::" providerId="AD" clId="Web-{EEF9AF20-D1F6-4CB0-778C-EC7442048011}" dt="2022-06-22T09:46:45.066" v="8" actId="20577"/>
          <ac:spMkLst>
            <pc:docMk/>
            <pc:sldMk cId="2983333208" sldId="257"/>
            <ac:spMk id="2" creationId="{21413F7C-6E6E-5F40-A319-A3161358F85E}"/>
          </ac:spMkLst>
        </pc:spChg>
        <pc:spChg chg="mod">
          <ac:chgData name="Vieras" userId="S::urn:spo:anon#d9214d8e4d976c32e8b829dbbb46319c625128115deafc46e7be83654979aa84::" providerId="AD" clId="Web-{EEF9AF20-D1F6-4CB0-778C-EC7442048011}" dt="2022-06-22T09:47:28.129" v="17" actId="20577"/>
          <ac:spMkLst>
            <pc:docMk/>
            <pc:sldMk cId="2983333208" sldId="257"/>
            <ac:spMk id="3" creationId="{0CD67FF9-BB5F-9E47-909F-58D111C8622C}"/>
          </ac:spMkLst>
        </pc:spChg>
        <pc:picChg chg="add mod ord">
          <ac:chgData name="Vieras" userId="S::urn:spo:anon#d9214d8e4d976c32e8b829dbbb46319c625128115deafc46e7be83654979aa84::" providerId="AD" clId="Web-{EEF9AF20-D1F6-4CB0-778C-EC7442048011}" dt="2022-06-22T09:45:28.033" v="3"/>
          <ac:picMkLst>
            <pc:docMk/>
            <pc:sldMk cId="2983333208" sldId="257"/>
            <ac:picMk id="4" creationId="{EFD35BF7-136B-23BD-4550-8CF860A32A0D}"/>
          </ac:picMkLst>
        </pc:picChg>
      </pc:sldChg>
      <pc:sldChg chg="modSp">
        <pc:chgData name="Vieras" userId="S::urn:spo:anon#d9214d8e4d976c32e8b829dbbb46319c625128115deafc46e7be83654979aa84::" providerId="AD" clId="Web-{EEF9AF20-D1F6-4CB0-778C-EC7442048011}" dt="2022-06-22T11:19:13.647" v="45" actId="1076"/>
        <pc:sldMkLst>
          <pc:docMk/>
          <pc:sldMk cId="3604278729" sldId="1068"/>
        </pc:sldMkLst>
        <pc:spChg chg="mod">
          <ac:chgData name="Vieras" userId="S::urn:spo:anon#d9214d8e4d976c32e8b829dbbb46319c625128115deafc46e7be83654979aa84::" providerId="AD" clId="Web-{EEF9AF20-D1F6-4CB0-778C-EC7442048011}" dt="2022-06-22T11:16:24.667" v="21" actId="20577"/>
          <ac:spMkLst>
            <pc:docMk/>
            <pc:sldMk cId="3604278729" sldId="1068"/>
            <ac:spMk id="2" creationId="{AED000F6-942B-4440-BD4B-5E5B06B6FF14}"/>
          </ac:spMkLst>
        </pc:spChg>
        <pc:spChg chg="mod">
          <ac:chgData name="Vieras" userId="S::urn:spo:anon#d9214d8e4d976c32e8b829dbbb46319c625128115deafc46e7be83654979aa84::" providerId="AD" clId="Web-{EEF9AF20-D1F6-4CB0-778C-EC7442048011}" dt="2022-06-22T11:19:10.006" v="41" actId="1076"/>
          <ac:spMkLst>
            <pc:docMk/>
            <pc:sldMk cId="3604278729" sldId="1068"/>
            <ac:spMk id="5" creationId="{B1940939-F735-D747-91D3-F0FAB8E33914}"/>
          </ac:spMkLst>
        </pc:spChg>
        <pc:spChg chg="mod">
          <ac:chgData name="Vieras" userId="S::urn:spo:anon#d9214d8e4d976c32e8b829dbbb46319c625128115deafc46e7be83654979aa84::" providerId="AD" clId="Web-{EEF9AF20-D1F6-4CB0-778C-EC7442048011}" dt="2022-06-22T11:19:13.647" v="45" actId="1076"/>
          <ac:spMkLst>
            <pc:docMk/>
            <pc:sldMk cId="3604278729" sldId="1068"/>
            <ac:spMk id="6" creationId="{E6930A8C-47C3-3D4A-8D6D-7206CC32F887}"/>
          </ac:spMkLst>
        </pc:spChg>
        <pc:spChg chg="mod">
          <ac:chgData name="Vieras" userId="S::urn:spo:anon#d9214d8e4d976c32e8b829dbbb46319c625128115deafc46e7be83654979aa84::" providerId="AD" clId="Web-{EEF9AF20-D1F6-4CB0-778C-EC7442048011}" dt="2022-06-22T11:17:56.439" v="26" actId="20577"/>
          <ac:spMkLst>
            <pc:docMk/>
            <pc:sldMk cId="3604278729" sldId="1068"/>
            <ac:spMk id="10" creationId="{66556B42-0B41-8741-B7DE-332F8CAE328D}"/>
          </ac:spMkLst>
        </pc:spChg>
        <pc:spChg chg="mod">
          <ac:chgData name="Vieras" userId="S::urn:spo:anon#d9214d8e4d976c32e8b829dbbb46319c625128115deafc46e7be83654979aa84::" providerId="AD" clId="Web-{EEF9AF20-D1F6-4CB0-778C-EC7442048011}" dt="2022-06-22T11:19:10.116" v="42" actId="1076"/>
          <ac:spMkLst>
            <pc:docMk/>
            <pc:sldMk cId="3604278729" sldId="1068"/>
            <ac:spMk id="12" creationId="{59E52830-87F7-544F-89F3-BF77B27F1D46}"/>
          </ac:spMkLst>
        </pc:spChg>
        <pc:picChg chg="mod">
          <ac:chgData name="Vieras" userId="S::urn:spo:anon#d9214d8e4d976c32e8b829dbbb46319c625128115deafc46e7be83654979aa84::" providerId="AD" clId="Web-{EEF9AF20-D1F6-4CB0-778C-EC7442048011}" dt="2022-06-22T11:18:12.706" v="27" actId="1076"/>
          <ac:picMkLst>
            <pc:docMk/>
            <pc:sldMk cId="3604278729" sldId="1068"/>
            <ac:picMk id="5122" creationId="{29CCFAF6-16C1-1A44-8270-3261EDD1969B}"/>
          </ac:picMkLst>
        </pc:picChg>
        <pc:picChg chg="mod">
          <ac:chgData name="Vieras" userId="S::urn:spo:anon#d9214d8e4d976c32e8b829dbbb46319c625128115deafc46e7be83654979aa84::" providerId="AD" clId="Web-{EEF9AF20-D1F6-4CB0-778C-EC7442048011}" dt="2022-06-22T11:19:10.194" v="44" actId="1076"/>
          <ac:picMkLst>
            <pc:docMk/>
            <pc:sldMk cId="3604278729" sldId="1068"/>
            <ac:picMk id="5124" creationId="{118BDED7-A9CB-3140-85C3-4F76FAFB1A17}"/>
          </ac:picMkLst>
        </pc:picChg>
        <pc:picChg chg="mod">
          <ac:chgData name="Vieras" userId="S::urn:spo:anon#d9214d8e4d976c32e8b829dbbb46319c625128115deafc46e7be83654979aa84::" providerId="AD" clId="Web-{EEF9AF20-D1F6-4CB0-778C-EC7442048011}" dt="2022-06-22T11:18:51.396" v="40" actId="1076"/>
          <ac:picMkLst>
            <pc:docMk/>
            <pc:sldMk cId="3604278729" sldId="1068"/>
            <ac:picMk id="5126" creationId="{B4D7465F-ECEB-B943-A3F5-025663DE5BF2}"/>
          </ac:picMkLst>
        </pc:picChg>
      </pc:sldChg>
      <pc:sldChg chg="modSp">
        <pc:chgData name="Vieras" userId="S::urn:spo:anon#d9214d8e4d976c32e8b829dbbb46319c625128115deafc46e7be83654979aa84::" providerId="AD" clId="Web-{EEF9AF20-D1F6-4CB0-778C-EC7442048011}" dt="2022-06-22T11:25:15.796" v="129" actId="1076"/>
        <pc:sldMkLst>
          <pc:docMk/>
          <pc:sldMk cId="3742931735" sldId="1077"/>
        </pc:sldMkLst>
        <pc:spChg chg="mod">
          <ac:chgData name="Vieras" userId="S::urn:spo:anon#d9214d8e4d976c32e8b829dbbb46319c625128115deafc46e7be83654979aa84::" providerId="AD" clId="Web-{EEF9AF20-D1F6-4CB0-778C-EC7442048011}" dt="2022-06-22T11:25:10.764" v="128" actId="1076"/>
          <ac:spMkLst>
            <pc:docMk/>
            <pc:sldMk cId="3742931735" sldId="1077"/>
            <ac:spMk id="2" creationId="{2013C1D0-4D96-8741-B642-C8CE9548BD33}"/>
          </ac:spMkLst>
        </pc:spChg>
        <pc:spChg chg="mod">
          <ac:chgData name="Vieras" userId="S::urn:spo:anon#d9214d8e4d976c32e8b829dbbb46319c625128115deafc46e7be83654979aa84::" providerId="AD" clId="Web-{EEF9AF20-D1F6-4CB0-778C-EC7442048011}" dt="2022-06-22T11:25:15.796" v="129" actId="1076"/>
          <ac:spMkLst>
            <pc:docMk/>
            <pc:sldMk cId="3742931735" sldId="1077"/>
            <ac:spMk id="3" creationId="{8A365215-6813-2945-B20E-026AAEA13698}"/>
          </ac:spMkLst>
        </pc:spChg>
        <pc:spChg chg="mod">
          <ac:chgData name="Vieras" userId="S::urn:spo:anon#d9214d8e4d976c32e8b829dbbb46319c625128115deafc46e7be83654979aa84::" providerId="AD" clId="Web-{EEF9AF20-D1F6-4CB0-778C-EC7442048011}" dt="2022-06-22T11:23:08.584" v="94" actId="20577"/>
          <ac:spMkLst>
            <pc:docMk/>
            <pc:sldMk cId="3742931735" sldId="1077"/>
            <ac:spMk id="4" creationId="{D2FE96A9-372F-B641-9A46-759473035887}"/>
          </ac:spMkLst>
        </pc:spChg>
        <pc:spChg chg="mod">
          <ac:chgData name="Vieras" userId="S::urn:spo:anon#d9214d8e4d976c32e8b829dbbb46319c625128115deafc46e7be83654979aa84::" providerId="AD" clId="Web-{EEF9AF20-D1F6-4CB0-778C-EC7442048011}" dt="2022-06-22T11:23:55.588" v="112" actId="1076"/>
          <ac:spMkLst>
            <pc:docMk/>
            <pc:sldMk cId="3742931735" sldId="1077"/>
            <ac:spMk id="11" creationId="{087BB738-7213-ED47-9E42-268C9AE79B66}"/>
          </ac:spMkLst>
        </pc:spChg>
        <pc:spChg chg="mod">
          <ac:chgData name="Vieras" userId="S::urn:spo:anon#d9214d8e4d976c32e8b829dbbb46319c625128115deafc46e7be83654979aa84::" providerId="AD" clId="Web-{EEF9AF20-D1F6-4CB0-778C-EC7442048011}" dt="2022-06-22T11:24:05.854" v="113" actId="1076"/>
          <ac:spMkLst>
            <pc:docMk/>
            <pc:sldMk cId="3742931735" sldId="1077"/>
            <ac:spMk id="14" creationId="{6FE4A885-8C2F-C14C-BCFE-4AEB81E020FF}"/>
          </ac:spMkLst>
        </pc:spChg>
        <pc:spChg chg="mod">
          <ac:chgData name="Vieras" userId="S::urn:spo:anon#d9214d8e4d976c32e8b829dbbb46319c625128115deafc46e7be83654979aa84::" providerId="AD" clId="Web-{EEF9AF20-D1F6-4CB0-778C-EC7442048011}" dt="2022-06-22T11:23:51.619" v="111" actId="20577"/>
          <ac:spMkLst>
            <pc:docMk/>
            <pc:sldMk cId="3742931735" sldId="1077"/>
            <ac:spMk id="19" creationId="{C4AFF987-CA9A-5A4A-8CCC-5E6D34795181}"/>
          </ac:spMkLst>
        </pc:spChg>
        <pc:spChg chg="mod">
          <ac:chgData name="Vieras" userId="S::urn:spo:anon#d9214d8e4d976c32e8b829dbbb46319c625128115deafc46e7be83654979aa84::" providerId="AD" clId="Web-{EEF9AF20-D1F6-4CB0-778C-EC7442048011}" dt="2022-06-22T11:24:46.419" v="124" actId="20577"/>
          <ac:spMkLst>
            <pc:docMk/>
            <pc:sldMk cId="3742931735" sldId="1077"/>
            <ac:spMk id="23" creationId="{EA362BFA-C9E9-C946-B483-82A9F553954D}"/>
          </ac:spMkLst>
        </pc:spChg>
        <pc:picChg chg="mod">
          <ac:chgData name="Vieras" userId="S::urn:spo:anon#d9214d8e4d976c32e8b829dbbb46319c625128115deafc46e7be83654979aa84::" providerId="AD" clId="Web-{EEF9AF20-D1F6-4CB0-778C-EC7442048011}" dt="2022-06-22T11:22:12.096" v="89" actId="14100"/>
          <ac:picMkLst>
            <pc:docMk/>
            <pc:sldMk cId="3742931735" sldId="1077"/>
            <ac:picMk id="12" creationId="{A81883FC-C99E-4E47-88D2-E11CC1C80BCC}"/>
          </ac:picMkLst>
        </pc:picChg>
      </pc:sldChg>
      <pc:sldChg chg="modSp">
        <pc:chgData name="Vieras" userId="S::urn:spo:anon#d9214d8e4d976c32e8b829dbbb46319c625128115deafc46e7be83654979aa84::" providerId="AD" clId="Web-{EEF9AF20-D1F6-4CB0-778C-EC7442048011}" dt="2022-06-22T11:26:28.582" v="139" actId="1076"/>
        <pc:sldMkLst>
          <pc:docMk/>
          <pc:sldMk cId="285611637" sldId="1078"/>
        </pc:sldMkLst>
        <pc:spChg chg="mod">
          <ac:chgData name="Vieras" userId="S::urn:spo:anon#d9214d8e4d976c32e8b829dbbb46319c625128115deafc46e7be83654979aa84::" providerId="AD" clId="Web-{EEF9AF20-D1F6-4CB0-778C-EC7442048011}" dt="2022-06-22T11:26:28.582" v="139" actId="1076"/>
          <ac:spMkLst>
            <pc:docMk/>
            <pc:sldMk cId="285611637" sldId="1078"/>
            <ac:spMk id="5" creationId="{FBDC7454-9B78-8147-9765-B2090131B9E4}"/>
          </ac:spMkLst>
        </pc:spChg>
        <pc:spChg chg="mod">
          <ac:chgData name="Vieras" userId="S::urn:spo:anon#d9214d8e4d976c32e8b829dbbb46319c625128115deafc46e7be83654979aa84::" providerId="AD" clId="Web-{EEF9AF20-D1F6-4CB0-778C-EC7442048011}" dt="2022-06-22T11:25:36.438" v="131" actId="14100"/>
          <ac:spMkLst>
            <pc:docMk/>
            <pc:sldMk cId="285611637" sldId="1078"/>
            <ac:spMk id="11" creationId="{89422B07-9902-014A-856E-984128C48EAA}"/>
          </ac:spMkLst>
        </pc:spChg>
        <pc:spChg chg="mod">
          <ac:chgData name="Vieras" userId="S::urn:spo:anon#d9214d8e4d976c32e8b829dbbb46319c625128115deafc46e7be83654979aa84::" providerId="AD" clId="Web-{EEF9AF20-D1F6-4CB0-778C-EC7442048011}" dt="2022-06-22T11:25:57.283" v="133" actId="20577"/>
          <ac:spMkLst>
            <pc:docMk/>
            <pc:sldMk cId="285611637" sldId="1078"/>
            <ac:spMk id="13" creationId="{CF304839-705E-A447-93F0-1DA3A21F323E}"/>
          </ac:spMkLst>
        </pc:spChg>
        <pc:picChg chg="mod">
          <ac:chgData name="Vieras" userId="S::urn:spo:anon#d9214d8e4d976c32e8b829dbbb46319c625128115deafc46e7be83654979aa84::" providerId="AD" clId="Web-{EEF9AF20-D1F6-4CB0-778C-EC7442048011}" dt="2022-06-22T11:26:19.691" v="136" actId="1076"/>
          <ac:picMkLst>
            <pc:docMk/>
            <pc:sldMk cId="285611637" sldId="1078"/>
            <ac:picMk id="7" creationId="{A1BBEFE1-0485-A84A-959E-473B65838D03}"/>
          </ac:picMkLst>
        </pc:picChg>
      </pc:sldChg>
      <pc:sldChg chg="modSp">
        <pc:chgData name="Vieras" userId="S::urn:spo:anon#d9214d8e4d976c32e8b829dbbb46319c625128115deafc46e7be83654979aa84::" providerId="AD" clId="Web-{EEF9AF20-D1F6-4CB0-778C-EC7442048011}" dt="2022-06-22T11:27:53.963" v="155" actId="1076"/>
        <pc:sldMkLst>
          <pc:docMk/>
          <pc:sldMk cId="1602057522" sldId="1097"/>
        </pc:sldMkLst>
        <pc:spChg chg="mod">
          <ac:chgData name="Vieras" userId="S::urn:spo:anon#d9214d8e4d976c32e8b829dbbb46319c625128115deafc46e7be83654979aa84::" providerId="AD" clId="Web-{EEF9AF20-D1F6-4CB0-778C-EC7442048011}" dt="2022-06-22T11:26:40.661" v="140" actId="20577"/>
          <ac:spMkLst>
            <pc:docMk/>
            <pc:sldMk cId="1602057522" sldId="1097"/>
            <ac:spMk id="2" creationId="{EE4A5F39-E09B-1A42-8E38-792B61A88A5A}"/>
          </ac:spMkLst>
        </pc:spChg>
        <pc:spChg chg="mod">
          <ac:chgData name="Vieras" userId="S::urn:spo:anon#d9214d8e4d976c32e8b829dbbb46319c625128115deafc46e7be83654979aa84::" providerId="AD" clId="Web-{EEF9AF20-D1F6-4CB0-778C-EC7442048011}" dt="2022-06-22T11:27:26.133" v="149" actId="20577"/>
          <ac:spMkLst>
            <pc:docMk/>
            <pc:sldMk cId="1602057522" sldId="1097"/>
            <ac:spMk id="3" creationId="{BBFCC009-27FA-D64E-B8E5-7C330FDDD9ED}"/>
          </ac:spMkLst>
        </pc:spChg>
        <pc:spChg chg="mod">
          <ac:chgData name="Vieras" userId="S::urn:spo:anon#d9214d8e4d976c32e8b829dbbb46319c625128115deafc46e7be83654979aa84::" providerId="AD" clId="Web-{EEF9AF20-D1F6-4CB0-778C-EC7442048011}" dt="2022-06-22T11:27:53.963" v="155" actId="1076"/>
          <ac:spMkLst>
            <pc:docMk/>
            <pc:sldMk cId="1602057522" sldId="1097"/>
            <ac:spMk id="7" creationId="{65033F07-9869-3845-B03C-B8362D559DF7}"/>
          </ac:spMkLst>
        </pc:spChg>
        <pc:picChg chg="mod">
          <ac:chgData name="Vieras" userId="S::urn:spo:anon#d9214d8e4d976c32e8b829dbbb46319c625128115deafc46e7be83654979aa84::" providerId="AD" clId="Web-{EEF9AF20-D1F6-4CB0-778C-EC7442048011}" dt="2022-06-22T11:27:40.696" v="152" actId="1076"/>
          <ac:picMkLst>
            <pc:docMk/>
            <pc:sldMk cId="1602057522" sldId="1097"/>
            <ac:picMk id="6" creationId="{DE8EFDB8-F11A-8941-8361-98D52B3B51F7}"/>
          </ac:picMkLst>
        </pc:picChg>
      </pc:sldChg>
      <pc:sldChg chg="modSp">
        <pc:chgData name="Vieras" userId="S::urn:spo:anon#d9214d8e4d976c32e8b829dbbb46319c625128115deafc46e7be83654979aa84::" providerId="AD" clId="Web-{EEF9AF20-D1F6-4CB0-778C-EC7442048011}" dt="2022-06-22T11:16:18.714" v="20" actId="1076"/>
        <pc:sldMkLst>
          <pc:docMk/>
          <pc:sldMk cId="1671992841" sldId="1200"/>
        </pc:sldMkLst>
        <pc:spChg chg="mod">
          <ac:chgData name="Vieras" userId="S::urn:spo:anon#d9214d8e4d976c32e8b829dbbb46319c625128115deafc46e7be83654979aa84::" providerId="AD" clId="Web-{EEF9AF20-D1F6-4CB0-778C-EC7442048011}" dt="2022-06-22T11:16:04.322" v="18" actId="20577"/>
          <ac:spMkLst>
            <pc:docMk/>
            <pc:sldMk cId="1671992841" sldId="1200"/>
            <ac:spMk id="2" creationId="{2C3152F2-47D2-5B43-B55C-0C6FA62D192D}"/>
          </ac:spMkLst>
        </pc:spChg>
        <pc:spChg chg="mod">
          <ac:chgData name="Vieras" userId="S::urn:spo:anon#d9214d8e4d976c32e8b829dbbb46319c625128115deafc46e7be83654979aa84::" providerId="AD" clId="Web-{EEF9AF20-D1F6-4CB0-778C-EC7442048011}" dt="2022-06-22T11:16:11.354" v="19" actId="20577"/>
          <ac:spMkLst>
            <pc:docMk/>
            <pc:sldMk cId="1671992841" sldId="1200"/>
            <ac:spMk id="3" creationId="{45857A7A-0152-6145-B873-FAFE547D7BA8}"/>
          </ac:spMkLst>
        </pc:spChg>
        <pc:picChg chg="mod">
          <ac:chgData name="Vieras" userId="S::urn:spo:anon#d9214d8e4d976c32e8b829dbbb46319c625128115deafc46e7be83654979aa84::" providerId="AD" clId="Web-{EEF9AF20-D1F6-4CB0-778C-EC7442048011}" dt="2022-06-22T11:16:18.714" v="20" actId="1076"/>
          <ac:picMkLst>
            <pc:docMk/>
            <pc:sldMk cId="1671992841" sldId="1200"/>
            <ac:picMk id="8" creationId="{3FF49C28-0927-3E43-8A62-694ECFCC4B9A}"/>
          </ac:picMkLst>
        </pc:picChg>
      </pc:sldChg>
      <pc:sldChg chg="modSp">
        <pc:chgData name="Vieras" userId="S::urn:spo:anon#d9214d8e4d976c32e8b829dbbb46319c625128115deafc46e7be83654979aa84::" providerId="AD" clId="Web-{EEF9AF20-D1F6-4CB0-778C-EC7442048011}" dt="2022-06-22T11:21:29.250" v="86" actId="1076"/>
        <pc:sldMkLst>
          <pc:docMk/>
          <pc:sldMk cId="2381992362" sldId="1202"/>
        </pc:sldMkLst>
        <pc:spChg chg="mod">
          <ac:chgData name="Vieras" userId="S::urn:spo:anon#d9214d8e4d976c32e8b829dbbb46319c625128115deafc46e7be83654979aa84::" providerId="AD" clId="Web-{EEF9AF20-D1F6-4CB0-778C-EC7442048011}" dt="2022-06-22T11:20:59.263" v="82" actId="1076"/>
          <ac:spMkLst>
            <pc:docMk/>
            <pc:sldMk cId="2381992362" sldId="1202"/>
            <ac:spMk id="2" creationId="{276D2805-6FC6-D048-A3A4-D32F757FB604}"/>
          </ac:spMkLst>
        </pc:spChg>
        <pc:spChg chg="mod">
          <ac:chgData name="Vieras" userId="S::urn:spo:anon#d9214d8e4d976c32e8b829dbbb46319c625128115deafc46e7be83654979aa84::" providerId="AD" clId="Web-{EEF9AF20-D1F6-4CB0-778C-EC7442048011}" dt="2022-06-22T11:20:33.965" v="73" actId="20577"/>
          <ac:spMkLst>
            <pc:docMk/>
            <pc:sldMk cId="2381992362" sldId="1202"/>
            <ac:spMk id="3" creationId="{D32FB086-FD1C-E447-AE30-2C2A12065664}"/>
          </ac:spMkLst>
        </pc:spChg>
        <pc:spChg chg="mod">
          <ac:chgData name="Vieras" userId="S::urn:spo:anon#d9214d8e4d976c32e8b829dbbb46319c625128115deafc46e7be83654979aa84::" providerId="AD" clId="Web-{EEF9AF20-D1F6-4CB0-778C-EC7442048011}" dt="2022-06-22T11:21:29.250" v="86" actId="1076"/>
          <ac:spMkLst>
            <pc:docMk/>
            <pc:sldMk cId="2381992362" sldId="1202"/>
            <ac:spMk id="13" creationId="{B8BCC2A1-9027-1B4F-B788-0375AFC6C462}"/>
          </ac:spMkLst>
        </pc:spChg>
        <pc:spChg chg="mod">
          <ac:chgData name="Vieras" userId="S::urn:spo:anon#d9214d8e4d976c32e8b829dbbb46319c625128115deafc46e7be83654979aa84::" providerId="AD" clId="Web-{EEF9AF20-D1F6-4CB0-778C-EC7442048011}" dt="2022-06-22T11:21:14.874" v="85" actId="1076"/>
          <ac:spMkLst>
            <pc:docMk/>
            <pc:sldMk cId="2381992362" sldId="1202"/>
            <ac:spMk id="14" creationId="{457128FF-2D07-3849-AE39-8EE52CEC5C7D}"/>
          </ac:spMkLst>
        </pc:spChg>
        <pc:picChg chg="mod">
          <ac:chgData name="Vieras" userId="S::urn:spo:anon#d9214d8e4d976c32e8b829dbbb46319c625128115deafc46e7be83654979aa84::" providerId="AD" clId="Web-{EEF9AF20-D1F6-4CB0-778C-EC7442048011}" dt="2022-06-22T11:21:02.920" v="83" actId="1076"/>
          <ac:picMkLst>
            <pc:docMk/>
            <pc:sldMk cId="2381992362" sldId="1202"/>
            <ac:picMk id="17" creationId="{0A1C5A4A-B693-5D4E-8B42-1E62AD8BEFBA}"/>
          </ac:picMkLst>
        </pc:picChg>
      </pc:sldChg>
    </pc:docChg>
  </pc:docChgLst>
  <pc:docChgLst>
    <pc:chgData name="Vieras" userId="S::urn:spo:anon#d9214d8e4d976c32e8b829dbbb46319c625128115deafc46e7be83654979aa84::" providerId="AD" clId="Web-{A6652AE1-A817-5D89-36D5-C5D45D148329}"/>
    <pc:docChg chg="modSld">
      <pc:chgData name="Vieras" userId="S::urn:spo:anon#d9214d8e4d976c32e8b829dbbb46319c625128115deafc46e7be83654979aa84::" providerId="AD" clId="Web-{A6652AE1-A817-5D89-36D5-C5D45D148329}" dt="2022-06-22T12:05:32.045" v="83" actId="1076"/>
      <pc:docMkLst>
        <pc:docMk/>
      </pc:docMkLst>
      <pc:sldChg chg="modSp">
        <pc:chgData name="Vieras" userId="S::urn:spo:anon#d9214d8e4d976c32e8b829dbbb46319c625128115deafc46e7be83654979aa84::" providerId="AD" clId="Web-{A6652AE1-A817-5D89-36D5-C5D45D148329}" dt="2022-06-22T11:51:29.844" v="48" actId="14100"/>
        <pc:sldMkLst>
          <pc:docMk/>
          <pc:sldMk cId="3098144667" sldId="508"/>
        </pc:sldMkLst>
        <pc:spChg chg="mod">
          <ac:chgData name="Vieras" userId="S::urn:spo:anon#d9214d8e4d976c32e8b829dbbb46319c625128115deafc46e7be83654979aa84::" providerId="AD" clId="Web-{A6652AE1-A817-5D89-36D5-C5D45D148329}" dt="2022-06-22T11:51:01.749" v="45" actId="14100"/>
          <ac:spMkLst>
            <pc:docMk/>
            <pc:sldMk cId="3098144667" sldId="508"/>
            <ac:spMk id="2" creationId="{42C9512E-A288-C549-A41D-7EF8C85E945D}"/>
          </ac:spMkLst>
        </pc:spChg>
        <pc:spChg chg="mod">
          <ac:chgData name="Vieras" userId="S::urn:spo:anon#d9214d8e4d976c32e8b829dbbb46319c625128115deafc46e7be83654979aa84::" providerId="AD" clId="Web-{A6652AE1-A817-5D89-36D5-C5D45D148329}" dt="2022-06-22T11:51:29.844" v="48" actId="14100"/>
          <ac:spMkLst>
            <pc:docMk/>
            <pc:sldMk cId="3098144667" sldId="508"/>
            <ac:spMk id="3" creationId="{DCF329D2-D9FC-8048-B77F-9A8D056EA66A}"/>
          </ac:spMkLst>
        </pc:spChg>
        <pc:picChg chg="mod">
          <ac:chgData name="Vieras" userId="S::urn:spo:anon#d9214d8e4d976c32e8b829dbbb46319c625128115deafc46e7be83654979aa84::" providerId="AD" clId="Web-{A6652AE1-A817-5D89-36D5-C5D45D148329}" dt="2022-06-22T11:51:07.077" v="46" actId="1076"/>
          <ac:picMkLst>
            <pc:docMk/>
            <pc:sldMk cId="3098144667" sldId="508"/>
            <ac:picMk id="7" creationId="{22C156CD-DB8E-DD40-9314-0F81CD38F811}"/>
          </ac:picMkLst>
        </pc:picChg>
      </pc:sldChg>
      <pc:sldChg chg="modSp">
        <pc:chgData name="Vieras" userId="S::urn:spo:anon#d9214d8e4d976c32e8b829dbbb46319c625128115deafc46e7be83654979aa84::" providerId="AD" clId="Web-{A6652AE1-A817-5D89-36D5-C5D45D148329}" dt="2022-06-22T11:52:39.674" v="60" actId="1076"/>
        <pc:sldMkLst>
          <pc:docMk/>
          <pc:sldMk cId="2581814530" sldId="509"/>
        </pc:sldMkLst>
        <pc:spChg chg="mod">
          <ac:chgData name="Vieras" userId="S::urn:spo:anon#d9214d8e4d976c32e8b829dbbb46319c625128115deafc46e7be83654979aa84::" providerId="AD" clId="Web-{A6652AE1-A817-5D89-36D5-C5D45D148329}" dt="2022-06-22T11:52:39.674" v="60" actId="1076"/>
          <ac:spMkLst>
            <pc:docMk/>
            <pc:sldMk cId="2581814530" sldId="509"/>
            <ac:spMk id="2" creationId="{26227F6B-12D2-0049-A8A0-6D03CE3101FB}"/>
          </ac:spMkLst>
        </pc:spChg>
        <pc:spChg chg="mod">
          <ac:chgData name="Vieras" userId="S::urn:spo:anon#d9214d8e4d976c32e8b829dbbb46319c625128115deafc46e7be83654979aa84::" providerId="AD" clId="Web-{A6652AE1-A817-5D89-36D5-C5D45D148329}" dt="2022-06-22T11:52:26.221" v="58" actId="1076"/>
          <ac:spMkLst>
            <pc:docMk/>
            <pc:sldMk cId="2581814530" sldId="509"/>
            <ac:spMk id="3" creationId="{5695372E-343F-F74A-97AF-712D0C1492C9}"/>
          </ac:spMkLst>
        </pc:spChg>
      </pc:sldChg>
      <pc:sldChg chg="modSp">
        <pc:chgData name="Vieras" userId="S::urn:spo:anon#d9214d8e4d976c32e8b829dbbb46319c625128115deafc46e7be83654979aa84::" providerId="AD" clId="Web-{A6652AE1-A817-5D89-36D5-C5D45D148329}" dt="2022-06-22T11:49:54.606" v="32" actId="1076"/>
        <pc:sldMkLst>
          <pc:docMk/>
          <pc:sldMk cId="2737952731" sldId="1079"/>
        </pc:sldMkLst>
        <pc:spChg chg="mod">
          <ac:chgData name="Vieras" userId="S::urn:spo:anon#d9214d8e4d976c32e8b829dbbb46319c625128115deafc46e7be83654979aa84::" providerId="AD" clId="Web-{A6652AE1-A817-5D89-36D5-C5D45D148329}" dt="2022-06-22T11:49:38.981" v="30" actId="1076"/>
          <ac:spMkLst>
            <pc:docMk/>
            <pc:sldMk cId="2737952731" sldId="1079"/>
            <ac:spMk id="2" creationId="{AED000F6-942B-4440-BD4B-5E5B06B6FF14}"/>
          </ac:spMkLst>
        </pc:spChg>
        <pc:spChg chg="mod">
          <ac:chgData name="Vieras" userId="S::urn:spo:anon#d9214d8e4d976c32e8b829dbbb46319c625128115deafc46e7be83654979aa84::" providerId="AD" clId="Web-{A6652AE1-A817-5D89-36D5-C5D45D148329}" dt="2022-06-22T11:49:49.731" v="31" actId="1076"/>
          <ac:spMkLst>
            <pc:docMk/>
            <pc:sldMk cId="2737952731" sldId="1079"/>
            <ac:spMk id="10" creationId="{66556B42-0B41-8741-B7DE-332F8CAE328D}"/>
          </ac:spMkLst>
        </pc:spChg>
        <pc:spChg chg="mod">
          <ac:chgData name="Vieras" userId="S::urn:spo:anon#d9214d8e4d976c32e8b829dbbb46319c625128115deafc46e7be83654979aa84::" providerId="AD" clId="Web-{A6652AE1-A817-5D89-36D5-C5D45D148329}" dt="2022-06-22T11:49:54.606" v="32" actId="1076"/>
          <ac:spMkLst>
            <pc:docMk/>
            <pc:sldMk cId="2737952731" sldId="1079"/>
            <ac:spMk id="12" creationId="{2C4713C9-53FE-D84C-9222-D6F2F261B058}"/>
          </ac:spMkLst>
        </pc:spChg>
      </pc:sldChg>
      <pc:sldChg chg="modSp">
        <pc:chgData name="Vieras" userId="S::urn:spo:anon#d9214d8e4d976c32e8b829dbbb46319c625128115deafc46e7be83654979aa84::" providerId="AD" clId="Web-{A6652AE1-A817-5D89-36D5-C5D45D148329}" dt="2022-06-22T12:05:32.045" v="83" actId="1076"/>
        <pc:sldMkLst>
          <pc:docMk/>
          <pc:sldMk cId="3064828275" sldId="1203"/>
        </pc:sldMkLst>
        <pc:spChg chg="mod">
          <ac:chgData name="Vieras" userId="S::urn:spo:anon#d9214d8e4d976c32e8b829dbbb46319c625128115deafc46e7be83654979aa84::" providerId="AD" clId="Web-{A6652AE1-A817-5D89-36D5-C5D45D148329}" dt="2022-06-22T11:53:56.099" v="61" actId="20577"/>
          <ac:spMkLst>
            <pc:docMk/>
            <pc:sldMk cId="3064828275" sldId="1203"/>
            <ac:spMk id="2" creationId="{055E70FB-EA38-B44F-A3E8-2C6D6A9ABADB}"/>
          </ac:spMkLst>
        </pc:spChg>
        <pc:spChg chg="mod">
          <ac:chgData name="Vieras" userId="S::urn:spo:anon#d9214d8e4d976c32e8b829dbbb46319c625128115deafc46e7be83654979aa84::" providerId="AD" clId="Web-{A6652AE1-A817-5D89-36D5-C5D45D148329}" dt="2022-06-22T12:04:59.262" v="78" actId="14100"/>
          <ac:spMkLst>
            <pc:docMk/>
            <pc:sldMk cId="3064828275" sldId="1203"/>
            <ac:spMk id="3" creationId="{8DD47AC9-1FC1-E345-BED5-8400803E568D}"/>
          </ac:spMkLst>
        </pc:spChg>
        <pc:spChg chg="mod">
          <ac:chgData name="Vieras" userId="S::urn:spo:anon#d9214d8e4d976c32e8b829dbbb46319c625128115deafc46e7be83654979aa84::" providerId="AD" clId="Web-{A6652AE1-A817-5D89-36D5-C5D45D148329}" dt="2022-06-22T12:05:32.045" v="83" actId="1076"/>
          <ac:spMkLst>
            <pc:docMk/>
            <pc:sldMk cId="3064828275" sldId="1203"/>
            <ac:spMk id="8" creationId="{E584FF94-95A3-3043-A684-13BB889FF9B9}"/>
          </ac:spMkLst>
        </pc:spChg>
        <pc:spChg chg="mod">
          <ac:chgData name="Vieras" userId="S::urn:spo:anon#d9214d8e4d976c32e8b829dbbb46319c625128115deafc46e7be83654979aa84::" providerId="AD" clId="Web-{A6652AE1-A817-5D89-36D5-C5D45D148329}" dt="2022-06-22T12:05:29.169" v="82" actId="1076"/>
          <ac:spMkLst>
            <pc:docMk/>
            <pc:sldMk cId="3064828275" sldId="1203"/>
            <ac:spMk id="9" creationId="{BDE29DBC-5A94-B14E-8523-DE2EC3525314}"/>
          </ac:spMkLst>
        </pc:spChg>
        <pc:picChg chg="mod">
          <ac:chgData name="Vieras" userId="S::urn:spo:anon#d9214d8e4d976c32e8b829dbbb46319c625128115deafc46e7be83654979aa84::" providerId="AD" clId="Web-{A6652AE1-A817-5D89-36D5-C5D45D148329}" dt="2022-06-22T12:05:23.950" v="81" actId="1076"/>
          <ac:picMkLst>
            <pc:docMk/>
            <pc:sldMk cId="3064828275" sldId="1203"/>
            <ac:picMk id="7" creationId="{84C6795A-10DA-B64F-8280-0EB816531F6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B27289-76DB-2046-8618-4067531246BC}" type="datetimeFigureOut">
              <a:rPr lang="sv-SE" smtClean="0"/>
              <a:t>2022-06-22</a:t>
            </a:fld>
            <a:endParaRPr lang="sv-SE"/>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D4A3C-C693-2C40-A4C5-730B2C9EFF82}" type="slidenum">
              <a:rPr lang="sv-SE" smtClean="0"/>
              <a:t>‹#›</a:t>
            </a:fld>
            <a:endParaRPr lang="sv-SE"/>
          </a:p>
        </p:txBody>
      </p:sp>
    </p:spTree>
    <p:extLst>
      <p:ext uri="{BB962C8B-B14F-4D97-AF65-F5344CB8AC3E}">
        <p14:creationId xmlns:p14="http://schemas.microsoft.com/office/powerpoint/2010/main" val="2519917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inlex.fi/fi/laki/ajantasa/2009/20090205#a205-200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akennusteollisuus.fi/globalassets/tyoturvallisuus/ohjeet/tikasohje2.pdf" TargetMode="External"/><Relationship Id="rId7" Type="http://schemas.openxmlformats.org/officeDocument/2006/relationships/hyperlink" Target="https://www.rakennusteollisuus.fi/globalassets/tyoturvallisuus/ohjeet/tikasohje-kieliversiot/rt_bezpieczenstwo_pracy_na_podestach_roboczych.pdf"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rakennusteollisuus.fi/globalassets/tyoturvallisuus/ohjeet/tikasohje-kieliversiot/rt_safe_work_stands_and_standing_ladders.pdf" TargetMode="External"/><Relationship Id="rId5" Type="http://schemas.openxmlformats.org/officeDocument/2006/relationships/hyperlink" Target="https://www.rakennusteollisuus.fi/globalassets/tyoturvallisuus/ohjeet/tikasohje-kieliversiot/rt________.pdf" TargetMode="External"/><Relationship Id="rId4" Type="http://schemas.openxmlformats.org/officeDocument/2006/relationships/hyperlink" Target="https://www.rakennusteollisuus.fi/globalassets/tyoturvallisuus/ohjeet/tikasohje-kieliversiot/rt_ohutud_toopukid_ja_platvormredelid.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inlex.fi/fi/laki/ajantasa/2009/20090205#a205-2009"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inlex.fi/fi/laki/ajantasa/2009/20090205#a205-2009"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inlex.fi/fi/laki/ajantasa/2008/20080403#a403-2008"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inlex.fi/fi/laki/ajantasa/2009/20090205#a205-200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inlex.fi/fi/laki/ajantasa/2009/20090205#a205-200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sv-SE" dirty="0"/>
          </a:p>
        </p:txBody>
      </p:sp>
      <p:sp>
        <p:nvSpPr>
          <p:cNvPr id="4" name="Dian numeron paikkamerkki 3"/>
          <p:cNvSpPr>
            <a:spLocks noGrp="1"/>
          </p:cNvSpPr>
          <p:nvPr>
            <p:ph type="sldNum" sz="quarter" idx="5"/>
          </p:nvPr>
        </p:nvSpPr>
        <p:spPr/>
        <p:txBody>
          <a:bodyPr/>
          <a:lstStyle/>
          <a:p>
            <a:fld id="{7ABD4A3C-C693-2C40-A4C5-730B2C9EFF82}" type="slidenum">
              <a:rPr lang="sv-SE" smtClean="0"/>
              <a:t>1</a:t>
            </a:fld>
            <a:endParaRPr lang="sv-SE"/>
          </a:p>
        </p:txBody>
      </p:sp>
    </p:spTree>
    <p:extLst>
      <p:ext uri="{BB962C8B-B14F-4D97-AF65-F5344CB8AC3E}">
        <p14:creationId xmlns:p14="http://schemas.microsoft.com/office/powerpoint/2010/main" val="3436052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sv-SE" dirty="0"/>
          </a:p>
        </p:txBody>
      </p:sp>
      <p:sp>
        <p:nvSpPr>
          <p:cNvPr id="4" name="Dian numeron paikkamerkki 3"/>
          <p:cNvSpPr>
            <a:spLocks noGrp="1"/>
          </p:cNvSpPr>
          <p:nvPr>
            <p:ph type="sldNum" sz="quarter" idx="5"/>
          </p:nvPr>
        </p:nvSpPr>
        <p:spPr/>
        <p:txBody>
          <a:bodyPr/>
          <a:lstStyle/>
          <a:p>
            <a:fld id="{42833144-BDD4-5F43-8ECB-77D5AD30B620}" type="slidenum">
              <a:rPr lang="sv-SE" smtClean="0"/>
              <a:t>10</a:t>
            </a:fld>
            <a:endParaRPr lang="sv-SE"/>
          </a:p>
        </p:txBody>
      </p:sp>
    </p:spTree>
    <p:extLst>
      <p:ext uri="{BB962C8B-B14F-4D97-AF65-F5344CB8AC3E}">
        <p14:creationId xmlns:p14="http://schemas.microsoft.com/office/powerpoint/2010/main" val="2138981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Rakennustelineiden ja sääsuojien suunnitteleminen ja rakentaminen on ammattilaisten työtä</a:t>
            </a:r>
          </a:p>
          <a:p>
            <a:r>
              <a:rPr lang="fi-FI" dirty="0"/>
              <a:t>Telineet on aina suunniteltava ammattilaisen toimesta ja valmisosatelineet rakennettava ohjeiden mukaisesti</a:t>
            </a:r>
          </a:p>
          <a:p>
            <a:r>
              <a:rPr lang="fi-FI" dirty="0"/>
              <a:t>Telinetyön työturvallisuuden kannalta telineiden ja sääsuojien asennuksia tekemään valitaan asiansa osaavat vastuulliset urakoitsijat ja ammattitaitoiset asentajat</a:t>
            </a:r>
          </a:p>
          <a:p>
            <a:r>
              <a:rPr lang="fi-FI" dirty="0"/>
              <a:t>Henkilösertifioitujen telinerakentajien käyttö parantaa sekä telineiden käyttäjien että telineiden rakentajien turvallisuutta. Suomessa on noin 400 henkilösertifioitua telineasentajaa (</a:t>
            </a:r>
            <a:r>
              <a:rPr lang="fi-FI" dirty="0" err="1"/>
              <a:t>https</a:t>
            </a:r>
            <a:r>
              <a:rPr lang="fi-FI" dirty="0"/>
              <a:t>://</a:t>
            </a:r>
            <a:r>
              <a:rPr lang="fi-FI" dirty="0" err="1"/>
              <a:t>www.rakennusteollisuus.fi</a:t>
            </a:r>
            <a:r>
              <a:rPr lang="fi-FI" dirty="0"/>
              <a:t>/Toimialat/Talonrakennusteollisuus/Rakennustelineet-ja-</a:t>
            </a:r>
            <a:r>
              <a:rPr lang="fi-FI" dirty="0" err="1"/>
              <a:t>saasuojat</a:t>
            </a:r>
            <a:r>
              <a:rPr lang="fi-FI" dirty="0"/>
              <a:t>/)</a:t>
            </a:r>
          </a:p>
          <a:p>
            <a:endParaRPr lang="sv-SE" dirty="0"/>
          </a:p>
          <a:p>
            <a:r>
              <a:rPr lang="fi-FI" dirty="0" err="1"/>
              <a:t>Vna</a:t>
            </a:r>
            <a:r>
              <a:rPr lang="fi-FI" dirty="0"/>
              <a:t> 205/2009 rakennustyön turvallisuudesta</a:t>
            </a:r>
          </a:p>
          <a:p>
            <a:r>
              <a:rPr lang="fi-FI" b="1" dirty="0">
                <a:hlinkClick r:id="rId3" tooltip="Linkki voimaantulosäännökseen"/>
              </a:rPr>
              <a:t>57 §</a:t>
            </a:r>
            <a:r>
              <a:rPr lang="fi-FI" b="1" dirty="0"/>
              <a:t> Pätevä työnjohto ja työntekijöiden opastus telineen pystytys-, </a:t>
            </a:r>
            <a:r>
              <a:rPr lang="fi-FI" b="1" dirty="0" err="1"/>
              <a:t>purkamis</a:t>
            </a:r>
            <a:r>
              <a:rPr lang="fi-FI" b="1" dirty="0"/>
              <a:t>- ja muutostyössä</a:t>
            </a:r>
          </a:p>
          <a:p>
            <a:r>
              <a:rPr lang="fi-FI" dirty="0"/>
              <a:t>Telineen saa pystyttää, purkaa ja muuttaa vain pätevän henkilön johdolla sellainen työntekijä, jolle on annettu suunniteltuihin tehtäviin liittyvä ja erityisiä vaaroja koskeva erityisopastus ja ohjeet ainakin seuraavista seikoista:</a:t>
            </a:r>
          </a:p>
          <a:p>
            <a:r>
              <a:rPr lang="fi-FI" dirty="0"/>
              <a:t>1) telineiden pystyttämisen, käytön ja purkamisen suunnitellut työvaiheet;</a:t>
            </a:r>
          </a:p>
          <a:p>
            <a:r>
              <a:rPr lang="fi-FI" dirty="0"/>
              <a:t>2) turvallisuus telineen pystytyksen, purkamisen tai muuttamisen aikana;</a:t>
            </a:r>
          </a:p>
          <a:p>
            <a:r>
              <a:rPr lang="fi-FI" dirty="0"/>
              <a:t>3) toimenpiteet henkilöiden tai esineiden putoamisvaaran ehkäisemiseksi;</a:t>
            </a:r>
          </a:p>
          <a:p>
            <a:r>
              <a:rPr lang="fi-FI" dirty="0"/>
              <a:t>4) telineiden turvallisuutta heikentäviin sääolosuhteiden muutoksiin liittyvät turvatoimet;</a:t>
            </a:r>
          </a:p>
          <a:p>
            <a:r>
              <a:rPr lang="fi-FI" dirty="0"/>
              <a:t>5) sallitut kuormitukset;</a:t>
            </a:r>
          </a:p>
          <a:p>
            <a:r>
              <a:rPr lang="fi-FI" dirty="0"/>
              <a:t>6) muut pystytykseen, purkamiseen tai muuttamiseen liittyvät mahdolliset vaarat.</a:t>
            </a:r>
          </a:p>
          <a:p>
            <a:r>
              <a:rPr lang="fi-FI" dirty="0"/>
              <a:t>Työtä johtavalla henkilöllä ja asianomaisilla työntekijöillä on oltava 52 §:ssä tarkoitettu käyttöohje sekä tarvittaessa 53 §:ssä tarkoitettu rakennesuunnitelma ja 54 §:ssä tarkoitettu käyttösuunnitelma.</a:t>
            </a:r>
          </a:p>
          <a:p>
            <a:r>
              <a:rPr lang="fi-FI" dirty="0"/>
              <a:t>Pystytettäessä, purettaessa tai muutettaessa telinettä, on keskeneräinen osa merkittävä käytön kieltävin varoitusmerkein ja pääsy vaaralliselle alueelle on suljettava asianmukaisin estein.</a:t>
            </a:r>
          </a:p>
          <a:p>
            <a:r>
              <a:rPr lang="fi-FI" b="1" dirty="0">
                <a:hlinkClick r:id="rId3" tooltip="Linkki voimaantulosäännökseen"/>
              </a:rPr>
              <a:t>58 §</a:t>
            </a:r>
            <a:r>
              <a:rPr lang="fi-FI" b="1" dirty="0"/>
              <a:t> Työtelineen pystytys ja purku</a:t>
            </a:r>
          </a:p>
          <a:p>
            <a:r>
              <a:rPr lang="fi-FI" dirty="0"/>
              <a:t>Työteline on koottava ja rakennettava elementtitelineen käyttöohjeen taikka rakennesuunnitelman ja käyttösuunnitelman mukaisesti.</a:t>
            </a:r>
          </a:p>
          <a:p>
            <a:r>
              <a:rPr lang="fi-FI" dirty="0"/>
              <a:t>Työteline on pystytettävä ja purettava sellaisessa järjestyksessä tai muuten huolehdittava, että työntekijän putoamisvaara on torjuttu. Putoamisvaara on torjuttava rakenteellisilla toimenpiteillä tai putoamisen estävällä valjastyyppisellä henkilönsuojaimella. Työtasot ja nousutiet on tehtävä valmiiksi heti, kun se on mahdollista, jotta ne ovat käytössä jo pystytystyön aikana.</a:t>
            </a:r>
          </a:p>
          <a:p>
            <a:r>
              <a:rPr lang="fi-FI" dirty="0"/>
              <a:t>Työtelinettä purettaessa telineen seisontavakavuuteen vaikuttavia osia tai ankkurointeja ei saa poistaa siten, että työtelineen jäljelle jäävän osan seisontavakavuus vaarantuu.</a:t>
            </a:r>
          </a:p>
          <a:p>
            <a:r>
              <a:rPr lang="fi-FI" dirty="0"/>
              <a:t>Työteline on pystytettävä ja purettava siten, että siitä ei aiheudu vaaraa työn vaikutuspiirissä oleville. Työtelineen alapuolisia alueita ei saa käyttää silloin, kun telinettä pystytetään tai puretaan.</a:t>
            </a:r>
          </a:p>
          <a:p>
            <a:r>
              <a:rPr lang="fi-FI" dirty="0"/>
              <a:t>Pystytys- tai purkuvaiheessa olevaa, keskeneräistä työtelinettä tai työtelinelohkoa ei saa ottaa käyttöön.</a:t>
            </a:r>
          </a:p>
          <a:p>
            <a:endParaRPr lang="sv-SE" dirty="0"/>
          </a:p>
          <a:p>
            <a:endParaRPr lang="sv-SE" dirty="0"/>
          </a:p>
        </p:txBody>
      </p:sp>
      <p:sp>
        <p:nvSpPr>
          <p:cNvPr id="4" name="Dian numeron paikkamerkki 3"/>
          <p:cNvSpPr>
            <a:spLocks noGrp="1"/>
          </p:cNvSpPr>
          <p:nvPr>
            <p:ph type="sldNum" sz="quarter" idx="5"/>
          </p:nvPr>
        </p:nvSpPr>
        <p:spPr/>
        <p:txBody>
          <a:bodyPr/>
          <a:lstStyle/>
          <a:p>
            <a:fld id="{7ABD4A3C-C693-2C40-A4C5-730B2C9EFF82}" type="slidenum">
              <a:rPr lang="sv-SE" smtClean="0"/>
              <a:t>11</a:t>
            </a:fld>
            <a:endParaRPr lang="sv-SE"/>
          </a:p>
        </p:txBody>
      </p:sp>
    </p:spTree>
    <p:extLst>
      <p:ext uri="{BB962C8B-B14F-4D97-AF65-F5344CB8AC3E}">
        <p14:creationId xmlns:p14="http://schemas.microsoft.com/office/powerpoint/2010/main" val="1260617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Käytännössä edellyttää, että telineen käyttöohje, rakennesuunnitelma ja käyttösuunnitelma on tarkastajan käytössä</a:t>
            </a:r>
          </a:p>
        </p:txBody>
      </p:sp>
      <p:sp>
        <p:nvSpPr>
          <p:cNvPr id="4" name="Dian numeron paikkamerkki 3"/>
          <p:cNvSpPr>
            <a:spLocks noGrp="1"/>
          </p:cNvSpPr>
          <p:nvPr>
            <p:ph type="sldNum" sz="quarter" idx="5"/>
          </p:nvPr>
        </p:nvSpPr>
        <p:spPr/>
        <p:txBody>
          <a:bodyPr/>
          <a:lstStyle/>
          <a:p>
            <a:fld id="{42833144-BDD4-5F43-8ECB-77D5AD30B620}" type="slidenum">
              <a:rPr lang="sv-SE" smtClean="0"/>
              <a:t>12</a:t>
            </a:fld>
            <a:endParaRPr lang="sv-SE"/>
          </a:p>
        </p:txBody>
      </p:sp>
    </p:spTree>
    <p:extLst>
      <p:ext uri="{BB962C8B-B14F-4D97-AF65-F5344CB8AC3E}">
        <p14:creationId xmlns:p14="http://schemas.microsoft.com/office/powerpoint/2010/main" val="3528720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sv-SE" dirty="0"/>
          </a:p>
        </p:txBody>
      </p:sp>
      <p:sp>
        <p:nvSpPr>
          <p:cNvPr id="4" name="Dian numeron paikkamerkki 3"/>
          <p:cNvSpPr>
            <a:spLocks noGrp="1"/>
          </p:cNvSpPr>
          <p:nvPr>
            <p:ph type="sldNum" sz="quarter" idx="5"/>
          </p:nvPr>
        </p:nvSpPr>
        <p:spPr/>
        <p:txBody>
          <a:bodyPr/>
          <a:lstStyle/>
          <a:p>
            <a:fld id="{7ABD4A3C-C693-2C40-A4C5-730B2C9EFF82}" type="slidenum">
              <a:rPr lang="sv-SE" smtClean="0"/>
              <a:t>13</a:t>
            </a:fld>
            <a:endParaRPr lang="sv-SE"/>
          </a:p>
        </p:txBody>
      </p:sp>
    </p:spTree>
    <p:extLst>
      <p:ext uri="{BB962C8B-B14F-4D97-AF65-F5344CB8AC3E}">
        <p14:creationId xmlns:p14="http://schemas.microsoft.com/office/powerpoint/2010/main" val="2069871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Turvalliset työpukit ja tasotikkaat: </a:t>
            </a:r>
            <a:r>
              <a:rPr lang="fi-FI" noProof="0" dirty="0" err="1"/>
              <a:t>https</a:t>
            </a:r>
            <a:r>
              <a:rPr lang="fi-FI" noProof="0" dirty="0"/>
              <a:t>://</a:t>
            </a:r>
            <a:r>
              <a:rPr lang="fi-FI" noProof="0" dirty="0" err="1"/>
              <a:t>www.rakennusteollisuus.fi</a:t>
            </a:r>
            <a:r>
              <a:rPr lang="fi-FI" noProof="0" dirty="0"/>
              <a:t>/</a:t>
            </a:r>
            <a:r>
              <a:rPr lang="fi-FI" noProof="0" dirty="0" err="1"/>
              <a:t>globalassets</a:t>
            </a:r>
            <a:r>
              <a:rPr lang="fi-FI" noProof="0" dirty="0"/>
              <a:t>/</a:t>
            </a:r>
            <a:r>
              <a:rPr lang="fi-FI" noProof="0" dirty="0" err="1"/>
              <a:t>tyoturvallisuus</a:t>
            </a:r>
            <a:r>
              <a:rPr lang="fi-FI" noProof="0" dirty="0"/>
              <a:t>/ohjeet/tikasohje2.pdf (tämä ohje on useiden rakennusliikkeiden yhteinen ohje työmaan työpukeille ja A-tikkaille ja ohjeen pohjana on käytetty </a:t>
            </a:r>
            <a:r>
              <a:rPr lang="fi-FI" noProof="0" dirty="0" err="1"/>
              <a:t>Vna</a:t>
            </a:r>
            <a:r>
              <a:rPr lang="fi-FI" noProof="0" dirty="0"/>
              <a:t> 205/2009 rakennustyön työturvallisuudesta 66§ Työpukkia koskevat lisävaatimukset ja Liitteen  6 Työpukin seisontavakaus tietoja</a:t>
            </a:r>
          </a:p>
          <a:p>
            <a:endParaRPr lang="fi-FI" noProof="0" dirty="0"/>
          </a:p>
          <a:p>
            <a:r>
              <a:rPr lang="fi-FI" noProof="0" dirty="0"/>
              <a:t>A-tikkailta saa tehdä ainoastaan kevyitä töitä huomioiden vakavuusvaatimukset, käytännössä toinen käsi yläkaarella. Ylätasanteella ei saa seistä normaalilla A-</a:t>
            </a:r>
            <a:r>
              <a:rPr lang="fi-FI" noProof="0" dirty="0" err="1"/>
              <a:t>tikkaalla</a:t>
            </a:r>
            <a:r>
              <a:rPr lang="fi-FI" noProof="0" dirty="0"/>
              <a:t>. </a:t>
            </a:r>
          </a:p>
          <a:p>
            <a:endParaRPr lang="fi-FI" noProof="0" dirty="0"/>
          </a:p>
          <a:p>
            <a:r>
              <a:rPr lang="fi-FI" b="1" noProof="0" dirty="0"/>
              <a:t>Turvalliset työpukit ja tasotikkaat (a-tikkaat)</a:t>
            </a:r>
          </a:p>
          <a:p>
            <a:r>
              <a:rPr lang="fi-FI" noProof="0" dirty="0"/>
              <a:t>Työturvallisuuden varmistaminen on tärkeää myös työskenneltäessä matalilta työalustoilta ja työtasoilta kuten työpukeilta ja tasotikkailta (A-tikkaat).</a:t>
            </a:r>
          </a:p>
          <a:p>
            <a:r>
              <a:rPr lang="fi-FI" noProof="0" dirty="0"/>
              <a:t>Oheinen ohje on tarkoitettu työpaikkojen käyttöön helpottamaan työpukkien ja tasotikkaiden valintaa silloin, kun riskien arvioinnissa päädytään siihen, että työn turvallinen toteutus edellyttää ko. tuotteilta nykysäännökset ylittäviä turvallisuusominaisuuksia.</a:t>
            </a:r>
          </a:p>
          <a:p>
            <a:r>
              <a:rPr lang="fi-FI" noProof="0" dirty="0"/>
              <a:t>Ohje on tehty suomeksi ja neljällä muulla kielellä. Tulosta tästä tikasohje (pdf, A4, 2 sivua).</a:t>
            </a:r>
          </a:p>
          <a:p>
            <a:r>
              <a:rPr lang="fi-FI" noProof="0" dirty="0">
                <a:hlinkClick r:id="rId3"/>
              </a:rPr>
              <a:t>suomenkielinen</a:t>
            </a:r>
            <a:endParaRPr lang="fi-FI" noProof="0" dirty="0"/>
          </a:p>
          <a:p>
            <a:r>
              <a:rPr lang="fi-FI" noProof="0" dirty="0">
                <a:hlinkClick r:id="rId4"/>
              </a:rPr>
              <a:t>eestinkielinen</a:t>
            </a:r>
            <a:endParaRPr lang="fi-FI" noProof="0" dirty="0"/>
          </a:p>
          <a:p>
            <a:r>
              <a:rPr lang="fi-FI" noProof="0" dirty="0">
                <a:hlinkClick r:id="rId5"/>
              </a:rPr>
              <a:t>venäjänkielinen</a:t>
            </a:r>
            <a:endParaRPr lang="fi-FI" noProof="0" dirty="0"/>
          </a:p>
          <a:p>
            <a:r>
              <a:rPr lang="fi-FI" noProof="0" dirty="0">
                <a:hlinkClick r:id="rId6"/>
              </a:rPr>
              <a:t>englanninkielinen</a:t>
            </a:r>
            <a:endParaRPr lang="fi-FI" noProof="0" dirty="0"/>
          </a:p>
          <a:p>
            <a:r>
              <a:rPr lang="fi-FI" noProof="0" dirty="0">
                <a:hlinkClick r:id="rId7"/>
              </a:rPr>
              <a:t>puolankielinen</a:t>
            </a:r>
            <a:endParaRPr lang="fi-FI" noProof="0" dirty="0"/>
          </a:p>
          <a:p>
            <a:endParaRPr lang="fi-FI" noProof="0" dirty="0"/>
          </a:p>
        </p:txBody>
      </p:sp>
      <p:sp>
        <p:nvSpPr>
          <p:cNvPr id="4" name="Dian numeron paikkamerkki 3"/>
          <p:cNvSpPr>
            <a:spLocks noGrp="1"/>
          </p:cNvSpPr>
          <p:nvPr>
            <p:ph type="sldNum" sz="quarter" idx="5"/>
          </p:nvPr>
        </p:nvSpPr>
        <p:spPr/>
        <p:txBody>
          <a:bodyPr/>
          <a:lstStyle/>
          <a:p>
            <a:fld id="{42833144-BDD4-5F43-8ECB-77D5AD30B620}" type="slidenum">
              <a:rPr lang="sv-SE" smtClean="0"/>
              <a:t>14</a:t>
            </a:fld>
            <a:endParaRPr lang="sv-SE"/>
          </a:p>
        </p:txBody>
      </p:sp>
    </p:spTree>
    <p:extLst>
      <p:ext uri="{BB962C8B-B14F-4D97-AF65-F5344CB8AC3E}">
        <p14:creationId xmlns:p14="http://schemas.microsoft.com/office/powerpoint/2010/main" val="1142128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sv-SE" dirty="0"/>
          </a:p>
        </p:txBody>
      </p:sp>
      <p:sp>
        <p:nvSpPr>
          <p:cNvPr id="4" name="Dian numeron paikkamerkki 3"/>
          <p:cNvSpPr>
            <a:spLocks noGrp="1"/>
          </p:cNvSpPr>
          <p:nvPr>
            <p:ph type="sldNum" sz="quarter" idx="5"/>
          </p:nvPr>
        </p:nvSpPr>
        <p:spPr/>
        <p:txBody>
          <a:bodyPr/>
          <a:lstStyle/>
          <a:p>
            <a:fld id="{7ABD4A3C-C693-2C40-A4C5-730B2C9EFF82}" type="slidenum">
              <a:rPr lang="sv-SE" smtClean="0"/>
              <a:t>15</a:t>
            </a:fld>
            <a:endParaRPr lang="sv-SE"/>
          </a:p>
        </p:txBody>
      </p:sp>
    </p:spTree>
    <p:extLst>
      <p:ext uri="{BB962C8B-B14F-4D97-AF65-F5344CB8AC3E}">
        <p14:creationId xmlns:p14="http://schemas.microsoft.com/office/powerpoint/2010/main" val="351932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hlinkClick r:id="rId3" tooltip="Linkki voimaantulosäännökseen"/>
              </a:rPr>
              <a:t>66 §</a:t>
            </a:r>
            <a:endParaRPr lang="fi-FI" b="1" dirty="0"/>
          </a:p>
          <a:p>
            <a:r>
              <a:rPr lang="fi-FI" b="1" dirty="0"/>
              <a:t>Työpukkia koskevat lisävaatimukset</a:t>
            </a:r>
          </a:p>
          <a:p>
            <a:r>
              <a:rPr lang="fi-FI" dirty="0"/>
              <a:t>Rakennustyössä työpukkien on oltava lujuudeltaan, seisontavakavuudeltaan, materiaaliltaan ja tyypiltään rakennustyömaan työtehtäviin ja käyttöolosuhteisiin soveltuvia.</a:t>
            </a:r>
          </a:p>
          <a:p>
            <a:r>
              <a:rPr lang="fi-FI" dirty="0"/>
              <a:t>Rakennustyössä käytettävän työpukin on täytettävä seuraavat vaatimukset:</a:t>
            </a:r>
          </a:p>
          <a:p>
            <a:r>
              <a:rPr lang="fi-FI" dirty="0"/>
              <a:t>1) yli 0,5 metriä korkeat työpukit on varustettava kiinteillä vaakatasossa olevilla askelmilla, joiden syvyys on vähintään 50 millimetriä ja pituus vähintään 0,3 metriä;</a:t>
            </a:r>
          </a:p>
          <a:p>
            <a:r>
              <a:rPr lang="fi-FI" dirty="0"/>
              <a:t>2) askelmaväli saa olla enintään 0,3 metriä;</a:t>
            </a:r>
          </a:p>
          <a:p>
            <a:r>
              <a:rPr lang="fi-FI" dirty="0"/>
              <a:t>3) työpukin korkeus saa olla enintään 2,0 metriä;</a:t>
            </a:r>
          </a:p>
          <a:p>
            <a:r>
              <a:rPr lang="fi-FI" dirty="0"/>
              <a:t>4) alle 1,0 metriä korkeiden työpukkien työtason leveyden on oltava vähintään 0,3 metriä ja, jos korkeus on yli 1,0 metrin ja alle 2,0 metriä, työtason leveyden on oltava vähintään 0,4 metriä; ja</a:t>
            </a:r>
          </a:p>
          <a:p>
            <a:r>
              <a:rPr lang="fi-FI" dirty="0"/>
              <a:t>5) työpukin seisontavakavuuden on täytettävä tämän asetuksen liitteessä 6 esitetyt vaatimukset.</a:t>
            </a:r>
          </a:p>
          <a:p>
            <a:r>
              <a:rPr lang="fi-FI" dirty="0"/>
              <a:t>Työpukin säädeltävien jalkojen ja muiden rakenneosien lukitus ei saa aueta eikä löystyä käytön aikana.</a:t>
            </a:r>
          </a:p>
          <a:p>
            <a:r>
              <a:rPr lang="fi-FI" dirty="0"/>
              <a:t>Työpukki on asetettava niin tasaiselle ja kestävälle alustalle, että se ei pääse käytön aikana kaatumaan tai siirtymään paikaltaan ja että sen työtaso on riittävän vaakasuorassa.</a:t>
            </a:r>
          </a:p>
          <a:p>
            <a:endParaRPr lang="fi-FI" dirty="0"/>
          </a:p>
          <a:p>
            <a:r>
              <a:rPr lang="fi-FI" i="1" dirty="0"/>
              <a:t>Liite 6</a:t>
            </a:r>
            <a:endParaRPr lang="fi-FI" dirty="0"/>
          </a:p>
          <a:p>
            <a:r>
              <a:rPr lang="fi-FI" b="1" dirty="0"/>
              <a:t>TYÖPUKIN SEISONTAVAKAVUUS</a:t>
            </a:r>
          </a:p>
          <a:p>
            <a:r>
              <a:rPr lang="fi-FI" dirty="0"/>
              <a:t>1. Työpukin varmuuden kaatumista vastaan on oltava vähintään 1,5. Seisontavakavuuden on oltava riittävä sekä työpukin poikki- että pituussuunnassa. Työpukin on pysyttävä pystyssä mainitulla varmuudella, kun työpukin työtasoon vaikuttaa 0,3 </a:t>
            </a:r>
            <a:r>
              <a:rPr lang="fi-FI" dirty="0" err="1"/>
              <a:t>kN</a:t>
            </a:r>
            <a:r>
              <a:rPr lang="fi-FI" dirty="0"/>
              <a:t> vaakavoima sekä epäedullisimmin sijoitettu 1,5 </a:t>
            </a:r>
            <a:r>
              <a:rPr lang="fi-FI" dirty="0" err="1"/>
              <a:t>kN</a:t>
            </a:r>
            <a:r>
              <a:rPr lang="fi-FI" dirty="0"/>
              <a:t> suuruinen pystyvoima, jonka vaikutuspiste on 100 mm päässä työtason reunalta.</a:t>
            </a:r>
          </a:p>
          <a:p>
            <a:r>
              <a:rPr lang="fi-FI" dirty="0"/>
              <a:t>2. Työpukin seisontavakavuuden on oltava edellä mainittujen vaatimusten mukainen tarkasteltaessa työpukin nousutien askelmia työtasona.</a:t>
            </a:r>
          </a:p>
          <a:p>
            <a:endParaRPr lang="fi-FI" dirty="0"/>
          </a:p>
          <a:p>
            <a:endParaRPr lang="sv-SE" dirty="0"/>
          </a:p>
        </p:txBody>
      </p:sp>
      <p:sp>
        <p:nvSpPr>
          <p:cNvPr id="4" name="Dian numeron paikkamerkki 3"/>
          <p:cNvSpPr>
            <a:spLocks noGrp="1"/>
          </p:cNvSpPr>
          <p:nvPr>
            <p:ph type="sldNum" sz="quarter" idx="5"/>
          </p:nvPr>
        </p:nvSpPr>
        <p:spPr/>
        <p:txBody>
          <a:bodyPr/>
          <a:lstStyle/>
          <a:p>
            <a:fld id="{7ABD4A3C-C693-2C40-A4C5-730B2C9EFF82}" type="slidenum">
              <a:rPr lang="sv-SE" smtClean="0"/>
              <a:t>16</a:t>
            </a:fld>
            <a:endParaRPr lang="sv-SE"/>
          </a:p>
        </p:txBody>
      </p:sp>
    </p:spTree>
    <p:extLst>
      <p:ext uri="{BB962C8B-B14F-4D97-AF65-F5344CB8AC3E}">
        <p14:creationId xmlns:p14="http://schemas.microsoft.com/office/powerpoint/2010/main" val="1180561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Rakennusteollisuus ry, Nojatikkailla työskentely: </a:t>
            </a:r>
            <a:r>
              <a:rPr lang="fi-FI" noProof="0" dirty="0" err="1"/>
              <a:t>https</a:t>
            </a:r>
            <a:r>
              <a:rPr lang="fi-FI" noProof="0" dirty="0"/>
              <a:t>://</a:t>
            </a:r>
            <a:r>
              <a:rPr lang="fi-FI" noProof="0" dirty="0" err="1"/>
              <a:t>www.rakennusteollisuus.fi</a:t>
            </a:r>
            <a:r>
              <a:rPr lang="fi-FI" noProof="0" dirty="0"/>
              <a:t>/</a:t>
            </a:r>
            <a:r>
              <a:rPr lang="fi-FI" noProof="0" dirty="0" err="1"/>
              <a:t>globalassets</a:t>
            </a:r>
            <a:r>
              <a:rPr lang="fi-FI" noProof="0" dirty="0"/>
              <a:t>/</a:t>
            </a:r>
            <a:r>
              <a:rPr lang="fi-FI" noProof="0" dirty="0" err="1"/>
              <a:t>tyoturvallisuus</a:t>
            </a:r>
            <a:r>
              <a:rPr lang="fi-FI" noProof="0" dirty="0"/>
              <a:t>/telinetorstai-2013-nojatikkaiden-kayttoonotto.pdf </a:t>
            </a:r>
          </a:p>
          <a:p>
            <a:endParaRPr lang="fi-FI" noProof="0" dirty="0"/>
          </a:p>
          <a:p>
            <a:endParaRPr lang="fi-FI" noProof="0" dirty="0"/>
          </a:p>
          <a:p>
            <a:r>
              <a:rPr lang="fi-FI" noProof="0" dirty="0" err="1"/>
              <a:t>Saannökset</a:t>
            </a:r>
            <a:r>
              <a:rPr lang="fi-FI" noProof="0" dirty="0"/>
              <a:t>:</a:t>
            </a:r>
          </a:p>
          <a:p>
            <a:r>
              <a:rPr lang="fi-FI" noProof="0" dirty="0" err="1"/>
              <a:t>Vna</a:t>
            </a:r>
            <a:r>
              <a:rPr lang="fi-FI" noProof="0" dirty="0"/>
              <a:t> 205/2009 </a:t>
            </a:r>
            <a:r>
              <a:rPr lang="fi-FI" b="1" noProof="0" dirty="0">
                <a:hlinkClick r:id="rId3" tooltip="Linkki voimaantulosäännökseen"/>
              </a:rPr>
              <a:t>32 §</a:t>
            </a:r>
            <a:r>
              <a:rPr lang="fi-FI" b="1" noProof="0" dirty="0"/>
              <a:t> Tikkaat</a:t>
            </a:r>
          </a:p>
          <a:p>
            <a:r>
              <a:rPr lang="fi-FI" noProof="0" dirty="0"/>
              <a:t>Tikkaiden käyttö on suunniteltava asianmukaisesti. Nojatikkaita ei saa käyttää työalustana. Nojatikkaita saadaan käyttää vain tilapäisinä kulkuteinä, nostoapuvälineiden kiinnittämiseen ja irrottamiseen sekä muihin vastaaviin lyhytaikaisiin, kertaluonteisiin töihin. Nojatikkaiden pituus saa olla enintään kuusi metriä.</a:t>
            </a:r>
          </a:p>
          <a:p>
            <a:r>
              <a:rPr lang="fi-FI" noProof="0" dirty="0"/>
              <a:t>Työnantajan tulee arvioida tikkaiden käytön vaarat ja arvioida vaarojen merkitys. Tikkaita käyttäville työntekijöille on annettava opetus ja ohjeet tikkaiden turvallisesta käytöstä ja niiden käyttöön liittyvistä vaaroista.</a:t>
            </a:r>
          </a:p>
          <a:p>
            <a:r>
              <a:rPr lang="fi-FI" noProof="0" dirty="0"/>
              <a:t>A-tikkaita saa käyttää työtelineiden sijaan työalustana vain, kun työtelineitä ei voida kohtuudella edellyttää työn lyhytkestoisuudesta tai muusta vastaavasta seikasta johtuen. Tällöin A-tikkaita saadaan pääsääntöisesti käyttää työalustana vain siten, että työntekijä seisoo niillä alle metrin korkeudessa. Kuitenkin A-tikkaita saadaan käyttää työalustana siten, että työalusta on 1-2 metrin korkeudessa, kun A-tikkaiden seisontavakavuus täyttää soveltuvin osin tämän asetuksen liitteessä 6 tarkoitetut työpukille asetettavat vakavuusvaatimukset. A-tikkaita ei saa käyttää töissä, joissa joudutaan käyttämään huomattavan suurta voimaa vaativia työkaluja eikä töissä, joissa aiheutuu A-tikkaiden kaatumisvaara tai palonvaara. A-tikkaita saa käyttää vain painumattomalla ja tasaisella alustalla.</a:t>
            </a:r>
          </a:p>
          <a:p>
            <a:r>
              <a:rPr lang="fi-FI" noProof="0" dirty="0"/>
              <a:t>Tikkaiden on oltava mitoitukseltaan, lujuudeltaan, jäykkyydeltään, seisontavakavuudeltaan, materiaaliltaan ja tyypiltään rakennustyömaan työtehtäviin ja käyttöolosuhteisiin soveltuvat. Tikkaiden askelmien, rajoittajan ja nivelen sekä lukitushakojen lujuuden ja jäykkyyden on oltava riittävät.</a:t>
            </a:r>
          </a:p>
          <a:p>
            <a:r>
              <a:rPr lang="fi-FI" noProof="0" dirty="0"/>
              <a:t>Tikkaat on asetettava tukevalle alustalle siten, että ne eivät kaadu eivätkä luista. Ne on asetettava oikeaan nojakulmaan tikkaiden liukumisen estämiseksi sekä käytettävä liukuesteitä ja tikkaiden yläpäässä kaatumisen estäviä laitteita. Tikkaat on tarvittaessa erotettava ympäristöstään, esimerkiksi riittävän havaittavalla kulkuesteellä tai kulun estävällä lippusiimalla.</a:t>
            </a:r>
          </a:p>
          <a:p>
            <a:endParaRPr lang="fi-FI" noProof="0" dirty="0"/>
          </a:p>
          <a:p>
            <a:r>
              <a:rPr lang="fi-FI" noProof="0" dirty="0" err="1"/>
              <a:t>Vna</a:t>
            </a:r>
            <a:r>
              <a:rPr lang="fi-FI" noProof="0" dirty="0"/>
              <a:t> 403/2008 </a:t>
            </a:r>
            <a:r>
              <a:rPr lang="fi-FI" b="1" noProof="0" dirty="0">
                <a:hlinkClick r:id="rId4" tooltip="Linkki voimaantulosäännökseen"/>
              </a:rPr>
              <a:t>30 §</a:t>
            </a:r>
            <a:r>
              <a:rPr lang="fi-FI" b="1" noProof="0" dirty="0"/>
              <a:t> Tikkaiden käyttö ja sijoittaminen</a:t>
            </a:r>
          </a:p>
          <a:p>
            <a:r>
              <a:rPr lang="fi-FI" noProof="0" dirty="0"/>
              <a:t>Tikkaita on käytettävä siten, että työntekijät saavat niistä koko ajan turvallisen otteen ja tuen. Taakan kantaminen käsin ei saa estää turvallisen otteen säilymistä tikkaista. Nojatikkaita ei saa käyttää työalustana.</a:t>
            </a:r>
          </a:p>
          <a:p>
            <a:r>
              <a:rPr lang="fi-FI" noProof="0" dirty="0"/>
              <a:t>Tikkaat on sijoitettava siten, että ne seisovat vakaasti käytön aikana. Siirrettävien tikkaiden on oltava vakaalla, kestävällä, sopivan kokoisella ja liikkumattomalla alustalla, jotta puolat pysyvät vaakasuorassa asennossa. Riipputikkaat on kiinnitettävä turvallisesti ja köysitikkaita lukuun ottamatta siten, että ne eivät siirry eivätkä heilu.</a:t>
            </a:r>
          </a:p>
          <a:p>
            <a:r>
              <a:rPr lang="fi-FI" noProof="0" dirty="0"/>
              <a:t>Siirrettävien tikkaiden kaatuminen ja jalkojen luisuminen on estettävä kiinnittämällä tikkaiden </a:t>
            </a:r>
            <a:r>
              <a:rPr lang="fi-FI" noProof="0" dirty="0" err="1"/>
              <a:t>ylä</a:t>
            </a:r>
            <a:r>
              <a:rPr lang="fi-FI" noProof="0" dirty="0"/>
              <a:t>- tai alaosa, käyttämällä luisumisen estäviä laitteita tai muilla yhtä tehokkailla toimenpiteillä. Tikkaiden on oltava niin korkeat, että ne ulottuvat riittävästi saavutettavan tason yläpuolelle, jollei muilla toimenpiteillä voida taata varmaa otetta. Lukittavia moniosaisia yhdistelmätikkaita ja jatkettavia tikkaita on käytettävä siten, että askelmien, rajoittajien, nivelten ja lukitushakojen lujuus ja kestävyys säilyy käyttöolosuhteissa ja että osat eivät liiku suhteessa toisiinsa. Pyörillä varustetut tikkaat on asetettava liikkumattomaan asentoon ennen niille nousua.</a:t>
            </a:r>
          </a:p>
          <a:p>
            <a:endParaRPr lang="fi-FI" noProof="0" dirty="0"/>
          </a:p>
          <a:p>
            <a:endParaRPr lang="fi-FI" noProof="0" dirty="0"/>
          </a:p>
          <a:p>
            <a:endParaRPr lang="fi-FI" noProof="0" dirty="0"/>
          </a:p>
        </p:txBody>
      </p:sp>
      <p:sp>
        <p:nvSpPr>
          <p:cNvPr id="4" name="Dian numeron paikkamerkki 3"/>
          <p:cNvSpPr>
            <a:spLocks noGrp="1"/>
          </p:cNvSpPr>
          <p:nvPr>
            <p:ph type="sldNum" sz="quarter" idx="5"/>
          </p:nvPr>
        </p:nvSpPr>
        <p:spPr/>
        <p:txBody>
          <a:bodyPr/>
          <a:lstStyle/>
          <a:p>
            <a:fld id="{42833144-BDD4-5F43-8ECB-77D5AD30B620}" type="slidenum">
              <a:rPr lang="sv-SE" smtClean="0"/>
              <a:t>17</a:t>
            </a:fld>
            <a:endParaRPr lang="sv-SE"/>
          </a:p>
        </p:txBody>
      </p:sp>
    </p:spTree>
    <p:extLst>
      <p:ext uri="{BB962C8B-B14F-4D97-AF65-F5344CB8AC3E}">
        <p14:creationId xmlns:p14="http://schemas.microsoft.com/office/powerpoint/2010/main" val="515676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Tikkaita ei tule käyttää kulkutienä, muuta kuin tilapäisesti ja silloinkin tikkaiden luistaminen on oltava estettynä.</a:t>
            </a:r>
          </a:p>
          <a:p>
            <a:r>
              <a:rPr lang="fi-FI" noProof="0" dirty="0"/>
              <a:t>Työmaan putoamissuojaussuunnitelmassa tai muussa turvallisuussuunnitelmassa kulkureitit ja siirtymiset tasolta toiselle tulee olla suunniteltuna etukäteen työmaan työvaiheittain ja tehtävittäin: tässä kuvatussa tapauksessa esim. portaat, porrastorni olisi ollut turvallinen ratkaisu.</a:t>
            </a:r>
          </a:p>
          <a:p>
            <a:endParaRPr lang="fi-FI" noProof="0" dirty="0"/>
          </a:p>
          <a:p>
            <a:r>
              <a:rPr lang="fi-FI" noProof="0" dirty="0"/>
              <a:t>Lähde: </a:t>
            </a:r>
            <a:r>
              <a:rPr lang="fi-FI" noProof="0" dirty="0" err="1"/>
              <a:t>https</a:t>
            </a:r>
            <a:r>
              <a:rPr lang="fi-FI" noProof="0" dirty="0"/>
              <a:t>://</a:t>
            </a:r>
            <a:r>
              <a:rPr lang="fi-FI" noProof="0" dirty="0" err="1"/>
              <a:t>avi.fi</a:t>
            </a:r>
            <a:r>
              <a:rPr lang="fi-FI" noProof="0" dirty="0"/>
              <a:t>/tiedote/-/tiedote/69907822 </a:t>
            </a:r>
          </a:p>
          <a:p>
            <a:endParaRPr lang="fi-FI" noProof="0" dirty="0"/>
          </a:p>
          <a:p>
            <a:r>
              <a:rPr lang="fi-FI" noProof="0" dirty="0" err="1"/>
              <a:t>https</a:t>
            </a:r>
            <a:r>
              <a:rPr lang="fi-FI" noProof="0" dirty="0"/>
              <a:t>://</a:t>
            </a:r>
            <a:r>
              <a:rPr lang="fi-FI" noProof="0" dirty="0" err="1"/>
              <a:t>www.vepe.fi</a:t>
            </a:r>
            <a:r>
              <a:rPr lang="fi-FI" noProof="0" dirty="0"/>
              <a:t>/</a:t>
            </a:r>
            <a:r>
              <a:rPr lang="fi-FI" noProof="0" dirty="0" err="1"/>
              <a:t>fi</a:t>
            </a:r>
            <a:r>
              <a:rPr lang="fi-FI" noProof="0" dirty="0"/>
              <a:t>/palvelut/tuote/rakentaminen/askelmat-ja-kulkutiet/430000/turvaporrasaskelma </a:t>
            </a:r>
          </a:p>
        </p:txBody>
      </p:sp>
      <p:sp>
        <p:nvSpPr>
          <p:cNvPr id="4" name="Dian numeron paikkamerkki 3"/>
          <p:cNvSpPr>
            <a:spLocks noGrp="1"/>
          </p:cNvSpPr>
          <p:nvPr>
            <p:ph type="sldNum" sz="quarter" idx="5"/>
          </p:nvPr>
        </p:nvSpPr>
        <p:spPr/>
        <p:txBody>
          <a:bodyPr/>
          <a:lstStyle/>
          <a:p>
            <a:fld id="{7ABD4A3C-C693-2C40-A4C5-730B2C9EFF82}" type="slidenum">
              <a:rPr lang="sv-SE" smtClean="0"/>
              <a:t>18</a:t>
            </a:fld>
            <a:endParaRPr lang="sv-SE"/>
          </a:p>
        </p:txBody>
      </p:sp>
    </p:spTree>
    <p:extLst>
      <p:ext uri="{BB962C8B-B14F-4D97-AF65-F5344CB8AC3E}">
        <p14:creationId xmlns:p14="http://schemas.microsoft.com/office/powerpoint/2010/main" val="4246720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Jotta telineen voisi tarkastaa työmaalla, pitää kyseisen telineen käyttöohje tuntea ja käyttöohjeet tai vastaavat (käyttösuunnitelma/rakennesuunnitelma) on oltava käytettävissä telineen tarkastajilla työmaalla. </a:t>
            </a:r>
          </a:p>
          <a:p>
            <a:r>
              <a:rPr lang="fi-FI" noProof="0" dirty="0"/>
              <a:t>Tässä tehtävässä voi käyttää minkä tahansa telineen käyttöohjetta ei pelkästään ehdotettuja esimerkkejä.</a:t>
            </a:r>
          </a:p>
          <a:p>
            <a:r>
              <a:rPr lang="fi-FI" noProof="0" dirty="0"/>
              <a:t>Tarkoituksena tehtävällä on osoittaa, että eri koottavien telineiden valmistajilla ja telinetyypeillä voi olla erilaisia vaatimuksia ja että ainoastaan telineen rakenteeseen ja ohjeisiin perehtynyt henkilö voi tarkastaa/arvioida telineen käyttökelpoisuuden käyttötarkoitukseen.</a:t>
            </a:r>
          </a:p>
          <a:p>
            <a:r>
              <a:rPr lang="fi-FI" noProof="0" dirty="0"/>
              <a:t>Sama koskee myös paikalla rakennettuja esimerkiksi puusta rakennettuja telineitä, jolloin suunnittelijan rakenne ja lujuuslaskelmat (rakennesuunnitelma) pitää olla käytössä, jotta telineen käyttökelpoisuus voidaan todentaa.</a:t>
            </a:r>
          </a:p>
          <a:p>
            <a:endParaRPr lang="fi-FI" noProof="0" dirty="0"/>
          </a:p>
          <a:p>
            <a:pPr marL="171450" indent="-171450">
              <a:buFont typeface="Arial" panose="020B0604020202020204" pitchFamily="34" charset="0"/>
              <a:buChar char="•"/>
            </a:pPr>
            <a:r>
              <a:rPr lang="fi-FI" noProof="0" dirty="0"/>
              <a:t>Työtason pintakuormatieto löytyy yleensä telineen käyttöohjeesta ja se ilmoitetaan yleensä yksikössä </a:t>
            </a:r>
            <a:r>
              <a:rPr lang="fi-FI" noProof="0" dirty="0" err="1"/>
              <a:t>kN</a:t>
            </a:r>
            <a:r>
              <a:rPr lang="fi-FI" noProof="0" dirty="0"/>
              <a:t>/m2 (1 </a:t>
            </a:r>
            <a:r>
              <a:rPr lang="fi-FI" noProof="0" dirty="0" err="1"/>
              <a:t>kN</a:t>
            </a:r>
            <a:r>
              <a:rPr lang="fi-FI" noProof="0" dirty="0"/>
              <a:t> on noin 100 kg), Joskus ohjeissa viitataan muuhun dokumentaatioon tai telinestandardien kuormaluokkiin.</a:t>
            </a:r>
          </a:p>
          <a:p>
            <a:pPr marL="171450" indent="-171450">
              <a:buFont typeface="Arial" panose="020B0604020202020204" pitchFamily="34" charset="0"/>
              <a:buChar char="•"/>
            </a:pPr>
            <a:r>
              <a:rPr lang="fi-FI" noProof="0" dirty="0"/>
              <a:t>Telineen sallittu kokonaiskuormaa rajoitetaan eri tavoin ja yleensä telineiden perusmalleissa vain yhtä telinetasoa saa kuormittaa kerrallaan. Isoissa telineissä ilmoitetaan lohkokohtainen kuormitus (</a:t>
            </a:r>
            <a:r>
              <a:rPr lang="fi-FI" noProof="0" dirty="0" err="1"/>
              <a:t>huom</a:t>
            </a:r>
            <a:r>
              <a:rPr lang="fi-FI" noProof="0" dirty="0"/>
              <a:t>! Eri lohkot voivat olla eri kuormitusluokilla varustettuja). Huomioitava mm., että telineen korkeus lisää telineen kokonaispainoa, mikä vaikuttaa alustan/maaperän vaatimuksiin (pintapaineen jakautuminen telineen jalkojen ja maaperän välillä).</a:t>
            </a:r>
          </a:p>
          <a:p>
            <a:pPr marL="171450" indent="-171450">
              <a:buFont typeface="Arial" panose="020B0604020202020204" pitchFamily="34" charset="0"/>
              <a:buChar char="•"/>
            </a:pPr>
            <a:r>
              <a:rPr lang="fi-FI" noProof="0" dirty="0"/>
              <a:t>Telineen sallittu kuorma ilmoitetaan esim. telinekortissa</a:t>
            </a:r>
          </a:p>
          <a:p>
            <a:pPr marL="171450" indent="-171450">
              <a:buFont typeface="Arial" panose="020B0604020202020204" pitchFamily="34" charset="0"/>
              <a:buChar char="•"/>
            </a:pPr>
            <a:r>
              <a:rPr lang="fi-FI" noProof="0" dirty="0"/>
              <a:t>1 </a:t>
            </a:r>
            <a:r>
              <a:rPr lang="fi-FI" noProof="0" dirty="0" err="1"/>
              <a:t>kN</a:t>
            </a:r>
            <a:r>
              <a:rPr lang="fi-FI" noProof="0" dirty="0"/>
              <a:t> on noin 100 kg (staattinen kuorma)</a:t>
            </a:r>
          </a:p>
          <a:p>
            <a:pPr marL="171450" indent="-171450">
              <a:buFont typeface="Arial" panose="020B0604020202020204" pitchFamily="34" charset="0"/>
              <a:buChar char="•"/>
            </a:pPr>
            <a:r>
              <a:rPr lang="fi-FI" noProof="0" dirty="0"/>
              <a:t>Jos teline on on koottu poiketen käyttöohjeesta, pitää työmaalta löytyä asiantuntijan laatima luotettava rakenne- ja lujuustieto telineelle. Asetetaan teline käyttökieltoon ja asian selvitys käyntiin (-&gt; yhteys telineen kokoamisesta vastanneeseen tahoon).</a:t>
            </a:r>
          </a:p>
          <a:p>
            <a:pPr marL="0" indent="0">
              <a:buFont typeface="Arial" panose="020B0604020202020204" pitchFamily="34" charset="0"/>
              <a:buNone/>
            </a:pPr>
            <a:r>
              <a:rPr lang="fi-FI" noProof="0" dirty="0" err="1"/>
              <a:t>Vna</a:t>
            </a:r>
            <a:r>
              <a:rPr lang="fi-FI" noProof="0" dirty="0"/>
              <a:t> 205/2009 51 § Työtelineet</a:t>
            </a:r>
          </a:p>
          <a:p>
            <a:pPr marL="171450" indent="-171450">
              <a:buFont typeface="Arial" panose="020B0604020202020204" pitchFamily="34" charset="0"/>
              <a:buChar char="•"/>
            </a:pPr>
            <a:r>
              <a:rPr lang="fi-FI" noProof="0" dirty="0"/>
              <a:t>Työntekijöille on järjestettävä tarpeelliset työ- ja suojatelineet kaikissa sellaisissa töissä, joita ei voida muuten turvallisesti tehdä.</a:t>
            </a:r>
          </a:p>
          <a:p>
            <a:pPr marL="171450" indent="-171450">
              <a:buFont typeface="Arial" panose="020B0604020202020204" pitchFamily="34" charset="0"/>
              <a:buChar char="•"/>
            </a:pPr>
            <a:r>
              <a:rPr lang="fi-FI" noProof="0" dirty="0"/>
              <a:t>Telineet on suunniteltava ja rakennettava siten, että niillä on riittävä lujuus, jäykkyys ja seisontavakavuus kaikissa pystytys- ja purkuvaiheissa sekä telineen käytön aikana. Telineet on perustettava siten, ettei haitallisia painumia tai siirtymiä synny. Telineissä on oltava asianmukaiset ja turvalliset työtasot ja kulkutiet.</a:t>
            </a:r>
          </a:p>
          <a:p>
            <a:pPr marL="171450" indent="-171450">
              <a:buFont typeface="Arial" panose="020B0604020202020204" pitchFamily="34" charset="0"/>
              <a:buChar char="•"/>
            </a:pPr>
            <a:r>
              <a:rPr lang="fi-FI" noProof="0" dirty="0"/>
              <a:t>Telineen lujuus osoitetaan riittäväksi standardien, elementtitelineiden käyttöohjeiden tai muiden vastaavien asiakirjojen sisältämien </a:t>
            </a:r>
            <a:r>
              <a:rPr lang="fi-FI" noProof="0" dirty="0" err="1"/>
              <a:t>kokonais</a:t>
            </a:r>
            <a:r>
              <a:rPr lang="fi-FI" noProof="0" dirty="0"/>
              <a:t>- tai osaratkaisujen perusteella. Jos tällaisia </a:t>
            </a:r>
            <a:r>
              <a:rPr lang="fi-FI" noProof="0" dirty="0" err="1"/>
              <a:t>kokonais</a:t>
            </a:r>
            <a:r>
              <a:rPr lang="fi-FI" noProof="0" dirty="0"/>
              <a:t>- tai osaratkaisuja ei käytetä, on oltava asiantuntijan laatimat telineiden ja kulkurakenteiden lujuuslaskelmat ja piirustukset. Telineet ja niihin liittyvät laitteet on asennettava ja niitä on käytettävä suunnitelmien mukaisesti.</a:t>
            </a:r>
          </a:p>
          <a:p>
            <a:pPr marL="171450" indent="-171450">
              <a:buFont typeface="Arial" panose="020B0604020202020204" pitchFamily="34" charset="0"/>
              <a:buChar char="•"/>
            </a:pPr>
            <a:r>
              <a:rPr lang="fi-FI" noProof="0" dirty="0"/>
              <a:t>Telineiden suurin sallittu kuorma on ilmoitettava telineitä käyttäville esimerkiksi telinekortilla tai muulla vastaavalla tavalla.</a:t>
            </a:r>
          </a:p>
          <a:p>
            <a:pPr marL="171450" indent="-171450">
              <a:buFont typeface="Arial" panose="020B0604020202020204" pitchFamily="34" charset="0"/>
              <a:buChar char="•"/>
            </a:pPr>
            <a:endParaRPr lang="fi-FI" noProof="0" dirty="0"/>
          </a:p>
          <a:p>
            <a:endParaRPr lang="fi-FI" noProof="0" dirty="0"/>
          </a:p>
        </p:txBody>
      </p:sp>
      <p:sp>
        <p:nvSpPr>
          <p:cNvPr id="4" name="Dian numeron paikkamerkki 3"/>
          <p:cNvSpPr>
            <a:spLocks noGrp="1"/>
          </p:cNvSpPr>
          <p:nvPr>
            <p:ph type="sldNum" sz="quarter" idx="5"/>
          </p:nvPr>
        </p:nvSpPr>
        <p:spPr/>
        <p:txBody>
          <a:bodyPr/>
          <a:lstStyle/>
          <a:p>
            <a:fld id="{42833144-BDD4-5F43-8ECB-77D5AD30B620}" type="slidenum">
              <a:rPr lang="sv-SE" smtClean="0"/>
              <a:t>19</a:t>
            </a:fld>
            <a:endParaRPr lang="sv-SE"/>
          </a:p>
        </p:txBody>
      </p:sp>
    </p:spTree>
    <p:extLst>
      <p:ext uri="{BB962C8B-B14F-4D97-AF65-F5344CB8AC3E}">
        <p14:creationId xmlns:p14="http://schemas.microsoft.com/office/powerpoint/2010/main" val="1109411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Oppimistavoite:</a:t>
            </a:r>
          </a:p>
          <a:p>
            <a:r>
              <a:rPr lang="fi-FI" noProof="0" dirty="0"/>
              <a:t>Työtasot on järjestettävä </a:t>
            </a:r>
            <a:r>
              <a:rPr lang="fi-FI" noProof="0" dirty="0" err="1"/>
              <a:t>kaikiin</a:t>
            </a:r>
            <a:r>
              <a:rPr lang="fi-FI" noProof="0" dirty="0"/>
              <a:t> töihin, joissa työ ja sen turvallisuus sitä edellyttää</a:t>
            </a:r>
          </a:p>
          <a:p>
            <a:r>
              <a:rPr lang="fi-FI" noProof="0" dirty="0"/>
              <a:t>Telineiden rakentaminen ja kokoaminen on ammattilaisten työtä: Telineet kootaan työmaalla käyttöohjeen ja rakennesuunnitelman mukaan tai jos ne rakennetaan paikallaan esim. pitkästä puusta telinesuunnittelijan tekemän rakennesuunnitelman ja kokoamisohjeen mukaan.</a:t>
            </a:r>
          </a:p>
          <a:p>
            <a:r>
              <a:rPr lang="fi-FI" noProof="0" dirty="0"/>
              <a:t>Telinesuunnittelijan pätevyysvaatimukset määrittyy telineen koon ja monimutkaisuuden perusteella. Esim. kun telineeseen tulee sääsuoja on myös tuulikuormat on otettava huomioon suunnittelussa.</a:t>
            </a:r>
          </a:p>
          <a:p>
            <a:r>
              <a:rPr lang="fi-FI" noProof="0" dirty="0"/>
              <a:t>Telineturvallisuudesta vastaa sekä telineen tilaaja (käyttäjä), telineen pystyttäjä, että telineen suunnittelija yhdessä.</a:t>
            </a:r>
          </a:p>
          <a:p>
            <a:r>
              <a:rPr lang="fi-FI" noProof="0" dirty="0"/>
              <a:t>Opiskelija tuntee tämän osakokonaisuuden jälkeen jälkeen telineiden perusvaatimukset turvallisuudelle sekä tietää, että telineet on tarkastettava telineeseen perehtyneen henkilön toimesta ennen käyttöönottoa, muutoksen jälkeen sekä </a:t>
            </a:r>
            <a:r>
              <a:rPr lang="fi-FI" noProof="0" dirty="0" err="1"/>
              <a:t>viikottain</a:t>
            </a:r>
            <a:endParaRPr lang="fi-FI" noProof="0" dirty="0"/>
          </a:p>
          <a:p>
            <a:r>
              <a:rPr lang="fi-FI" noProof="0" dirty="0"/>
              <a:t>Työpukit ja tasotikkaat on oltava rakennustyömaalla ammattikäyttöön suunniteltuja ja niiden on lisäksi täytettävä säädösten vaatimukset (vaatimukset rakentamista koskevissa säädöksissä ovat osin tiukempia kuin muita työpaikkoja koskevat)</a:t>
            </a:r>
          </a:p>
          <a:p>
            <a:r>
              <a:rPr lang="fi-FI" noProof="0" dirty="0"/>
              <a:t>Tikkaita ei saa käyttää työalustana.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noProof="0" dirty="0"/>
              <a:t>Opiskelija tuntee tämän osakokonaisuuden jälkeen jälkeen telineiden perusvaatimukset turvallisuudelle.</a:t>
            </a:r>
          </a:p>
          <a:p>
            <a:endParaRPr lang="fi-FI" noProof="0" dirty="0"/>
          </a:p>
          <a:p>
            <a:endParaRPr lang="fi-FI" noProof="0" dirty="0"/>
          </a:p>
          <a:p>
            <a:endParaRPr lang="fi-FI" noProof="0" dirty="0"/>
          </a:p>
          <a:p>
            <a:endParaRPr lang="fi-FI" noProof="0" dirty="0"/>
          </a:p>
          <a:p>
            <a:r>
              <a:rPr lang="fi-FI" noProof="0" dirty="0"/>
              <a:t>Asetuksessa rakennustyön turvallisuudesta löytyy työtelineistä kaksi lukua ja yksi liite: </a:t>
            </a:r>
          </a:p>
          <a:p>
            <a:r>
              <a:rPr lang="fi-FI" noProof="0" dirty="0"/>
              <a:t>Luku 11 </a:t>
            </a:r>
            <a:r>
              <a:rPr lang="fi-FI" noProof="0" dirty="0" err="1"/>
              <a:t>Työtelneitä</a:t>
            </a:r>
            <a:r>
              <a:rPr lang="fi-FI" noProof="0" dirty="0"/>
              <a:t> koskevat suunnitelmat ja </a:t>
            </a:r>
            <a:r>
              <a:rPr lang="fi-FI" noProof="0" dirty="0" err="1"/>
              <a:t>telineidne</a:t>
            </a:r>
            <a:r>
              <a:rPr lang="fi-FI" noProof="0" dirty="0"/>
              <a:t> käytön turvallisuus (</a:t>
            </a:r>
            <a:r>
              <a:rPr lang="fi-FI" noProof="0" dirty="0" err="1"/>
              <a:t>https</a:t>
            </a:r>
            <a:r>
              <a:rPr lang="fi-FI" noProof="0" dirty="0"/>
              <a:t>://</a:t>
            </a:r>
            <a:r>
              <a:rPr lang="fi-FI" noProof="0" dirty="0" err="1"/>
              <a:t>www.finlex.fi</a:t>
            </a:r>
            <a:r>
              <a:rPr lang="fi-FI" noProof="0" dirty="0"/>
              <a:t>/</a:t>
            </a:r>
            <a:r>
              <a:rPr lang="fi-FI" noProof="0" dirty="0" err="1"/>
              <a:t>fi</a:t>
            </a:r>
            <a:r>
              <a:rPr lang="fi-FI" noProof="0" dirty="0"/>
              <a:t>/laki/ajantasa/2009/20090205#L11) ja </a:t>
            </a:r>
          </a:p>
          <a:p>
            <a:r>
              <a:rPr lang="fi-FI" noProof="0" dirty="0"/>
              <a:t>Luku 12 Lisämääräykset työtelineiden käytöstä (</a:t>
            </a:r>
            <a:r>
              <a:rPr lang="fi-FI" noProof="0" dirty="0" err="1"/>
              <a:t>https</a:t>
            </a:r>
            <a:r>
              <a:rPr lang="fi-FI" noProof="0" dirty="0"/>
              <a:t>://</a:t>
            </a:r>
            <a:r>
              <a:rPr lang="fi-FI" noProof="0" dirty="0" err="1"/>
              <a:t>www.finlex.fi</a:t>
            </a:r>
            <a:r>
              <a:rPr lang="fi-FI" noProof="0" dirty="0"/>
              <a:t>/</a:t>
            </a:r>
            <a:r>
              <a:rPr lang="fi-FI" noProof="0" dirty="0" err="1"/>
              <a:t>fi</a:t>
            </a:r>
            <a:r>
              <a:rPr lang="fi-FI" noProof="0" dirty="0"/>
              <a:t>/laki/ajantasa/2009/20090205#L12) sekä </a:t>
            </a:r>
          </a:p>
          <a:p>
            <a:r>
              <a:rPr lang="fi-FI" noProof="0" dirty="0"/>
              <a:t>Liite 4 Työtelineen käyttöönotto ja kunnossapito</a:t>
            </a:r>
          </a:p>
          <a:p>
            <a:endParaRPr lang="sv-SE" dirty="0"/>
          </a:p>
          <a:p>
            <a:endParaRPr lang="sv-SE" dirty="0"/>
          </a:p>
        </p:txBody>
      </p:sp>
      <p:sp>
        <p:nvSpPr>
          <p:cNvPr id="4" name="Dian numeron paikkamerkki 3"/>
          <p:cNvSpPr>
            <a:spLocks noGrp="1"/>
          </p:cNvSpPr>
          <p:nvPr>
            <p:ph type="sldNum" sz="quarter" idx="5"/>
          </p:nvPr>
        </p:nvSpPr>
        <p:spPr/>
        <p:txBody>
          <a:bodyPr/>
          <a:lstStyle/>
          <a:p>
            <a:fld id="{7ABD4A3C-C693-2C40-A4C5-730B2C9EFF82}" type="slidenum">
              <a:rPr lang="sv-SE" smtClean="0"/>
              <a:t>2</a:t>
            </a:fld>
            <a:endParaRPr lang="sv-SE"/>
          </a:p>
        </p:txBody>
      </p:sp>
    </p:spTree>
    <p:extLst>
      <p:ext uri="{BB962C8B-B14F-4D97-AF65-F5344CB8AC3E}">
        <p14:creationId xmlns:p14="http://schemas.microsoft.com/office/powerpoint/2010/main" val="3318265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sv-SE" dirty="0"/>
          </a:p>
        </p:txBody>
      </p:sp>
      <p:sp>
        <p:nvSpPr>
          <p:cNvPr id="4" name="Dian numeron paikkamerkki 3"/>
          <p:cNvSpPr>
            <a:spLocks noGrp="1"/>
          </p:cNvSpPr>
          <p:nvPr>
            <p:ph type="sldNum" sz="quarter" idx="5"/>
          </p:nvPr>
        </p:nvSpPr>
        <p:spPr/>
        <p:txBody>
          <a:bodyPr/>
          <a:lstStyle/>
          <a:p>
            <a:fld id="{42833144-BDD4-5F43-8ECB-77D5AD30B620}" type="slidenum">
              <a:rPr lang="sv-SE" smtClean="0"/>
              <a:t>3</a:t>
            </a:fld>
            <a:endParaRPr lang="sv-SE"/>
          </a:p>
        </p:txBody>
      </p:sp>
    </p:spTree>
    <p:extLst>
      <p:ext uri="{BB962C8B-B14F-4D97-AF65-F5344CB8AC3E}">
        <p14:creationId xmlns:p14="http://schemas.microsoft.com/office/powerpoint/2010/main" val="3850951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Muita vaaroja?</a:t>
            </a:r>
          </a:p>
          <a:p>
            <a:endParaRPr lang="fi-FI" noProof="0" dirty="0"/>
          </a:p>
          <a:p>
            <a:r>
              <a:rPr lang="fi-FI" noProof="0" dirty="0"/>
              <a:t>Lehtiartikkeleita ja kuvia ”rakennustelineet sortuivat” haulla löytyy mm. Googlella</a:t>
            </a:r>
          </a:p>
        </p:txBody>
      </p:sp>
      <p:sp>
        <p:nvSpPr>
          <p:cNvPr id="4" name="Dian numeron paikkamerkki 3"/>
          <p:cNvSpPr>
            <a:spLocks noGrp="1"/>
          </p:cNvSpPr>
          <p:nvPr>
            <p:ph type="sldNum" sz="quarter" idx="5"/>
          </p:nvPr>
        </p:nvSpPr>
        <p:spPr/>
        <p:txBody>
          <a:bodyPr/>
          <a:lstStyle/>
          <a:p>
            <a:fld id="{7ABD4A3C-C693-2C40-A4C5-730B2C9EFF82}" type="slidenum">
              <a:rPr lang="sv-SE" smtClean="0"/>
              <a:t>4</a:t>
            </a:fld>
            <a:endParaRPr lang="sv-SE"/>
          </a:p>
        </p:txBody>
      </p:sp>
    </p:spTree>
    <p:extLst>
      <p:ext uri="{BB962C8B-B14F-4D97-AF65-F5344CB8AC3E}">
        <p14:creationId xmlns:p14="http://schemas.microsoft.com/office/powerpoint/2010/main" val="3242526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SE" dirty="0" err="1"/>
              <a:t>Elementtitelineen</a:t>
            </a:r>
            <a:r>
              <a:rPr lang="sv-SE" dirty="0"/>
              <a:t> </a:t>
            </a:r>
            <a:r>
              <a:rPr lang="sv-SE" dirty="0" err="1"/>
              <a:t>perusvaatimukset</a:t>
            </a:r>
            <a:endParaRPr lang="sv-SE" dirty="0"/>
          </a:p>
          <a:p>
            <a:endParaRPr lang="sv-SE" dirty="0"/>
          </a:p>
        </p:txBody>
      </p:sp>
      <p:sp>
        <p:nvSpPr>
          <p:cNvPr id="4" name="Dian numeron paikkamerkki 3"/>
          <p:cNvSpPr>
            <a:spLocks noGrp="1"/>
          </p:cNvSpPr>
          <p:nvPr>
            <p:ph type="sldNum" sz="quarter" idx="5"/>
          </p:nvPr>
        </p:nvSpPr>
        <p:spPr/>
        <p:txBody>
          <a:bodyPr/>
          <a:lstStyle/>
          <a:p>
            <a:fld id="{42833144-BDD4-5F43-8ECB-77D5AD30B620}" type="slidenum">
              <a:rPr lang="sv-SE" smtClean="0"/>
              <a:t>5</a:t>
            </a:fld>
            <a:endParaRPr lang="sv-SE"/>
          </a:p>
        </p:txBody>
      </p:sp>
    </p:spTree>
    <p:extLst>
      <p:ext uri="{BB962C8B-B14F-4D97-AF65-F5344CB8AC3E}">
        <p14:creationId xmlns:p14="http://schemas.microsoft.com/office/powerpoint/2010/main" val="1004659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dirty="0">
                <a:solidFill>
                  <a:schemeClr val="tx1"/>
                </a:solidFill>
                <a:effectLst/>
                <a:latin typeface="+mn-lt"/>
                <a:ea typeface="+mn-ea"/>
                <a:cs typeface="+mn-cs"/>
              </a:rPr>
              <a:t>Liikuteltavan telineen perusvaatimukset</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TYÖTELINEIDEN NOUSUTIEDEN VALVONTA (Työsuojeluviranomaisen ohjeet): </a:t>
            </a:r>
            <a:r>
              <a:rPr lang="sv-SE" dirty="0" err="1"/>
              <a:t>https</a:t>
            </a:r>
            <a:r>
              <a:rPr lang="sv-SE" dirty="0"/>
              <a:t>://</a:t>
            </a:r>
            <a:r>
              <a:rPr lang="sv-SE" dirty="0" err="1"/>
              <a:t>www.tyosuojelu.fi</a:t>
            </a:r>
            <a:r>
              <a:rPr lang="sv-SE" dirty="0"/>
              <a:t>/</a:t>
            </a:r>
            <a:r>
              <a:rPr lang="sv-SE" dirty="0" err="1"/>
              <a:t>documents</a:t>
            </a:r>
            <a:r>
              <a:rPr lang="sv-SE" dirty="0"/>
              <a:t>/14660/478411/Ty%C3%B6telineiden+nousuteiden+valvonta/38a96332-e870-4c71-aa1c-16e90bc5e59c </a:t>
            </a:r>
          </a:p>
          <a:p>
            <a:endParaRPr lang="sv-SE" dirty="0"/>
          </a:p>
          <a:p>
            <a:r>
              <a:rPr lang="sv-SE" dirty="0" err="1"/>
              <a:t>Vna</a:t>
            </a:r>
            <a:r>
              <a:rPr lang="sv-SE" dirty="0"/>
              <a:t> 205/2009</a:t>
            </a:r>
          </a:p>
          <a:p>
            <a:r>
              <a:rPr lang="fi-FI" b="1" dirty="0">
                <a:hlinkClick r:id="rId3" tooltip="Linkki voimaantulosäännökseen"/>
              </a:rPr>
              <a:t>65 §</a:t>
            </a:r>
            <a:endParaRPr lang="fi-FI" b="1" dirty="0"/>
          </a:p>
          <a:p>
            <a:r>
              <a:rPr lang="fi-FI" b="1" dirty="0"/>
              <a:t>Siirreltävää telinettä koskevat lisävaatimukset</a:t>
            </a:r>
          </a:p>
          <a:p>
            <a:r>
              <a:rPr lang="fi-FI" dirty="0"/>
              <a:t>Siirreltävää telinettä saa käyttää vain painumattomalla alustalla, ja sen pyörien on oltava käytön aikana lukittuina.</a:t>
            </a:r>
          </a:p>
          <a:p>
            <a:r>
              <a:rPr lang="fi-FI" dirty="0"/>
              <a:t>Siirreltävän telineen pyörien on oltava kiinnitettyinä telineeseen siten, etteivät ne irtoa.</a:t>
            </a:r>
          </a:p>
          <a:p>
            <a:r>
              <a:rPr lang="fi-FI" dirty="0"/>
              <a:t>Siirreltävän telineen seisontavakavuuden on oltava riittävä. Sen korkeus, mitattuna työtason yläpinnasta, saa kuitenkin olla enintään kolme kertaa telineen pienin tukileveys.</a:t>
            </a:r>
          </a:p>
          <a:p>
            <a:r>
              <a:rPr lang="fi-FI" dirty="0"/>
              <a:t>Alle kaksi metriä korkean siirreltävän telineen seisontavakavuuden on täytettävä soveltuvin osin tämän asetuksen liitteessä 6 esitetyt vähimmäisvaatimukset.</a:t>
            </a:r>
          </a:p>
          <a:p>
            <a:r>
              <a:rPr lang="fi-FI" dirty="0"/>
              <a:t>Jos siirreltävän elementtitelineen tukileveyttä lisätään tukijaloin, on noudatettava käyttöohjetta. Jos paikalla rakennettavan, siirreltävän telineen tukileveyttä lisätään tukijaloin, on noudatettava rakennesuunnitelmaa. Tukijalat on kiinnitettävä siten, että ne eivät kierry tai siirry haitallisesti paikaltaan työtelineen kuormituksen vaikutuksesta.</a:t>
            </a:r>
          </a:p>
          <a:p>
            <a:r>
              <a:rPr lang="fi-FI" dirty="0"/>
              <a:t>Siirreltävää telinettä ei saa siirtää siten, että työntekijä on työtasolla. Työtasolta on siirron ajaksi poistettava sellaiset materiaalit, jotka voivat pudota tai aiheuttaa muuta vaaraa.</a:t>
            </a:r>
          </a:p>
          <a:p>
            <a:endParaRPr lang="sv-SE" dirty="0"/>
          </a:p>
          <a:p>
            <a:endParaRPr lang="sv-SE" dirty="0"/>
          </a:p>
        </p:txBody>
      </p:sp>
      <p:sp>
        <p:nvSpPr>
          <p:cNvPr id="4" name="Dian numeron paikkamerkki 3"/>
          <p:cNvSpPr>
            <a:spLocks noGrp="1"/>
          </p:cNvSpPr>
          <p:nvPr>
            <p:ph type="sldNum" sz="quarter" idx="5"/>
          </p:nvPr>
        </p:nvSpPr>
        <p:spPr/>
        <p:txBody>
          <a:bodyPr/>
          <a:lstStyle/>
          <a:p>
            <a:fld id="{42833144-BDD4-5F43-8ECB-77D5AD30B620}" type="slidenum">
              <a:rPr lang="sv-SE" smtClean="0"/>
              <a:t>6</a:t>
            </a:fld>
            <a:endParaRPr lang="sv-SE"/>
          </a:p>
        </p:txBody>
      </p:sp>
    </p:spTree>
    <p:extLst>
      <p:ext uri="{BB962C8B-B14F-4D97-AF65-F5344CB8AC3E}">
        <p14:creationId xmlns:p14="http://schemas.microsoft.com/office/powerpoint/2010/main" val="1102047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err="1"/>
              <a:t>VNa</a:t>
            </a:r>
            <a:r>
              <a:rPr lang="fi-FI" b="1" dirty="0"/>
              <a:t> 205/2009 60 § Työtelineen merkinnät</a:t>
            </a:r>
          </a:p>
          <a:p>
            <a:r>
              <a:rPr lang="fi-FI" dirty="0"/>
              <a:t>Työtelineen suurin sallittu kuorma on ilmoitettava näkyvästi ja ymmärrettävästi kuormakilvellä tai telinekortilla.</a:t>
            </a:r>
          </a:p>
          <a:p>
            <a:r>
              <a:rPr lang="fi-FI" dirty="0"/>
              <a:t>Telinekorttiin tai työtelineeseen on merkittävä telineen tarkastukset.</a:t>
            </a:r>
          </a:p>
          <a:p>
            <a:r>
              <a:rPr lang="fi-FI" dirty="0"/>
              <a:t>Keskeneräisen tai muutoin käyttöön soveltumattoman työtelineen käyttö on estettävä sitä koskevalla merkinnällä tai muulla tavalla.</a:t>
            </a:r>
          </a:p>
          <a:p>
            <a:endParaRPr lang="fi-FI" dirty="0"/>
          </a:p>
          <a:p>
            <a:r>
              <a:rPr lang="fi-FI" dirty="0" err="1"/>
              <a:t>https</a:t>
            </a:r>
            <a:r>
              <a:rPr lang="fi-FI" dirty="0"/>
              <a:t>://</a:t>
            </a:r>
            <a:r>
              <a:rPr lang="fi-FI" dirty="0" err="1"/>
              <a:t>ttk.fi</a:t>
            </a:r>
            <a:r>
              <a:rPr lang="fi-FI" dirty="0"/>
              <a:t>/</a:t>
            </a:r>
            <a:r>
              <a:rPr lang="fi-FI" dirty="0" err="1"/>
              <a:t>files</a:t>
            </a:r>
            <a:r>
              <a:rPr lang="fi-FI" dirty="0"/>
              <a:t>/4567/</a:t>
            </a:r>
            <a:r>
              <a:rPr lang="fi-FI" dirty="0" err="1"/>
              <a:t>Telinekortti.pdf</a:t>
            </a:r>
            <a:r>
              <a:rPr lang="fi-FI" dirty="0"/>
              <a:t> </a:t>
            </a:r>
          </a:p>
          <a:p>
            <a:endParaRPr lang="sv-SE" dirty="0"/>
          </a:p>
        </p:txBody>
      </p:sp>
      <p:sp>
        <p:nvSpPr>
          <p:cNvPr id="4" name="Dian numeron paikkamerkki 3"/>
          <p:cNvSpPr>
            <a:spLocks noGrp="1"/>
          </p:cNvSpPr>
          <p:nvPr>
            <p:ph type="sldNum" sz="quarter" idx="5"/>
          </p:nvPr>
        </p:nvSpPr>
        <p:spPr/>
        <p:txBody>
          <a:bodyPr/>
          <a:lstStyle/>
          <a:p>
            <a:fld id="{42833144-BDD4-5F43-8ECB-77D5AD30B620}" type="slidenum">
              <a:rPr lang="sv-SE" smtClean="0"/>
              <a:t>7</a:t>
            </a:fld>
            <a:endParaRPr lang="sv-SE"/>
          </a:p>
        </p:txBody>
      </p:sp>
    </p:spTree>
    <p:extLst>
      <p:ext uri="{BB962C8B-B14F-4D97-AF65-F5344CB8AC3E}">
        <p14:creationId xmlns:p14="http://schemas.microsoft.com/office/powerpoint/2010/main" val="3726506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a:p>
            <a:r>
              <a:rPr lang="fi-FI" dirty="0"/>
              <a:t>Telineen työmaalle tilaavan tahon suunniteltava telineen käyttö, jotta hän voi antaa riittävät tiedot suunnittelijoille ja rakentajille: </a:t>
            </a:r>
          </a:p>
          <a:p>
            <a:r>
              <a:rPr lang="fi-FI" dirty="0" err="1"/>
              <a:t>Vna</a:t>
            </a:r>
            <a:r>
              <a:rPr lang="fi-FI" dirty="0"/>
              <a:t> 205/2009 </a:t>
            </a:r>
            <a:r>
              <a:rPr lang="fi-FI" b="1" dirty="0">
                <a:hlinkClick r:id="rId3" tooltip="Linkki voimaantulosäännökseen"/>
              </a:rPr>
              <a:t>54 §</a:t>
            </a:r>
            <a:r>
              <a:rPr lang="fi-FI" b="1" dirty="0"/>
              <a:t> Työtelineen käyttösuunnitelma</a:t>
            </a:r>
          </a:p>
          <a:p>
            <a:r>
              <a:rPr lang="fi-FI" dirty="0"/>
              <a:t>Työtelineestä on laadittava käyttösuunnitelma, jos työtelineellä suuren korkeutensa tai kokonsa, vaaraa aiheuttavan sijaintinsa, erityisen käyttötarkoituksensa tai muun vastaavan tekijän vuoksi on olennainen vaikutus työmaa-alueen käyttöön.</a:t>
            </a:r>
          </a:p>
          <a:p>
            <a:r>
              <a:rPr lang="fi-FI" dirty="0"/>
              <a:t>Käyttösuunnitelmassa on oltava seuraavat tiedot:</a:t>
            </a:r>
          </a:p>
          <a:p>
            <a:r>
              <a:rPr lang="fi-FI" dirty="0"/>
              <a:t>1) selvitys telineen pystytyksen, käytön ja purkamisen aiheuttamista vaaroista sekä niiden torjunnasta;</a:t>
            </a:r>
          </a:p>
          <a:p>
            <a:r>
              <a:rPr lang="fi-FI" dirty="0"/>
              <a:t>2) selvitys työtelineen käytöstä eri työvaiheissa;</a:t>
            </a:r>
          </a:p>
          <a:p>
            <a:r>
              <a:rPr lang="fi-FI" dirty="0"/>
              <a:t>3) työtelineiden, kulku- ja nousuteiden sijainti ja liittyminen rakennukseen tai rakenteeseen;</a:t>
            </a:r>
          </a:p>
          <a:p>
            <a:r>
              <a:rPr lang="fi-FI" dirty="0"/>
              <a:t>4) selvitys toimenpiteistä, joilla estetään työmaaliikenteen, materiaalin siirron ja muiden tekijöiden aiheuttama vaara telineiden käytölle;</a:t>
            </a:r>
          </a:p>
          <a:p>
            <a:r>
              <a:rPr lang="fi-FI" dirty="0"/>
              <a:t>5) selvitys siitä, miten esineiden putoamisvaara estetään ja alapuoliset kulkutiet suojataan suojakatoksella tai muilla toimenpiteillä;</a:t>
            </a:r>
          </a:p>
          <a:p>
            <a:r>
              <a:rPr lang="fi-FI" dirty="0"/>
              <a:t>6) käyttöohjeet telineen käyttäjille.</a:t>
            </a:r>
          </a:p>
          <a:p>
            <a:endParaRPr lang="fi-FI" dirty="0"/>
          </a:p>
          <a:p>
            <a:r>
              <a:rPr lang="fi-FI" dirty="0"/>
              <a:t> </a:t>
            </a:r>
          </a:p>
          <a:p>
            <a:endParaRPr lang="sv-SE" dirty="0"/>
          </a:p>
        </p:txBody>
      </p:sp>
      <p:sp>
        <p:nvSpPr>
          <p:cNvPr id="4" name="Dian numeron paikkamerkki 3"/>
          <p:cNvSpPr>
            <a:spLocks noGrp="1"/>
          </p:cNvSpPr>
          <p:nvPr>
            <p:ph type="sldNum" sz="quarter" idx="5"/>
          </p:nvPr>
        </p:nvSpPr>
        <p:spPr/>
        <p:txBody>
          <a:bodyPr/>
          <a:lstStyle/>
          <a:p>
            <a:fld id="{42833144-BDD4-5F43-8ECB-77D5AD30B620}" type="slidenum">
              <a:rPr lang="sv-SE" smtClean="0"/>
              <a:t>8</a:t>
            </a:fld>
            <a:endParaRPr lang="sv-SE"/>
          </a:p>
        </p:txBody>
      </p:sp>
    </p:spTree>
    <p:extLst>
      <p:ext uri="{BB962C8B-B14F-4D97-AF65-F5344CB8AC3E}">
        <p14:creationId xmlns:p14="http://schemas.microsoft.com/office/powerpoint/2010/main" val="4282821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sv-SE" dirty="0"/>
          </a:p>
        </p:txBody>
      </p:sp>
      <p:sp>
        <p:nvSpPr>
          <p:cNvPr id="4" name="Dian numeron paikkamerkki 3"/>
          <p:cNvSpPr>
            <a:spLocks noGrp="1"/>
          </p:cNvSpPr>
          <p:nvPr>
            <p:ph type="sldNum" sz="quarter" idx="5"/>
          </p:nvPr>
        </p:nvSpPr>
        <p:spPr/>
        <p:txBody>
          <a:bodyPr/>
          <a:lstStyle/>
          <a:p>
            <a:fld id="{42833144-BDD4-5F43-8ECB-77D5AD30B620}" type="slidenum">
              <a:rPr lang="sv-SE" smtClean="0"/>
              <a:t>9</a:t>
            </a:fld>
            <a:endParaRPr lang="sv-SE"/>
          </a:p>
        </p:txBody>
      </p:sp>
    </p:spTree>
    <p:extLst>
      <p:ext uri="{BB962C8B-B14F-4D97-AF65-F5344CB8AC3E}">
        <p14:creationId xmlns:p14="http://schemas.microsoft.com/office/powerpoint/2010/main" val="3303612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6A643C-E386-0740-8019-D79939841E7F}"/>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endParaRPr lang="sv-SE"/>
          </a:p>
        </p:txBody>
      </p:sp>
      <p:sp>
        <p:nvSpPr>
          <p:cNvPr id="3" name="Alaotsikko 2">
            <a:extLst>
              <a:ext uri="{FF2B5EF4-FFF2-40B4-BE49-F238E27FC236}">
                <a16:creationId xmlns:a16="http://schemas.microsoft.com/office/drawing/2014/main" id="{B14C40B0-359D-0C4D-A206-F2052E08ED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sv-SE"/>
          </a:p>
        </p:txBody>
      </p:sp>
      <p:sp>
        <p:nvSpPr>
          <p:cNvPr id="4" name="Päivämäärän paikkamerkki 3">
            <a:extLst>
              <a:ext uri="{FF2B5EF4-FFF2-40B4-BE49-F238E27FC236}">
                <a16:creationId xmlns:a16="http://schemas.microsoft.com/office/drawing/2014/main" id="{C2BD123E-C826-5A47-8F55-5BF642ECDB59}"/>
              </a:ext>
            </a:extLst>
          </p:cNvPr>
          <p:cNvSpPr>
            <a:spLocks noGrp="1"/>
          </p:cNvSpPr>
          <p:nvPr>
            <p:ph type="dt" sz="half" idx="10"/>
          </p:nvPr>
        </p:nvSpPr>
        <p:spPr/>
        <p:txBody>
          <a:bodyPr/>
          <a:lstStyle/>
          <a:p>
            <a:fld id="{7F8A7559-193F-0748-AC5D-5B657E95C127}" type="datetimeFigureOut">
              <a:rPr lang="sv-SE" smtClean="0"/>
              <a:t>2022-06-22</a:t>
            </a:fld>
            <a:endParaRPr lang="sv-SE"/>
          </a:p>
        </p:txBody>
      </p:sp>
      <p:sp>
        <p:nvSpPr>
          <p:cNvPr id="5" name="Alatunnisteen paikkamerkki 4">
            <a:extLst>
              <a:ext uri="{FF2B5EF4-FFF2-40B4-BE49-F238E27FC236}">
                <a16:creationId xmlns:a16="http://schemas.microsoft.com/office/drawing/2014/main" id="{4C6170E5-064C-6342-9A76-BFF6525327B9}"/>
              </a:ext>
            </a:extLst>
          </p:cNvPr>
          <p:cNvSpPr>
            <a:spLocks noGrp="1"/>
          </p:cNvSpPr>
          <p:nvPr>
            <p:ph type="ftr" sz="quarter" idx="11"/>
          </p:nvPr>
        </p:nvSpPr>
        <p:spPr/>
        <p:txBody>
          <a:bodyPr/>
          <a:lstStyle/>
          <a:p>
            <a:endParaRPr lang="sv-SE"/>
          </a:p>
        </p:txBody>
      </p:sp>
      <p:sp>
        <p:nvSpPr>
          <p:cNvPr id="6" name="Dian numeron paikkamerkki 5">
            <a:extLst>
              <a:ext uri="{FF2B5EF4-FFF2-40B4-BE49-F238E27FC236}">
                <a16:creationId xmlns:a16="http://schemas.microsoft.com/office/drawing/2014/main" id="{AE1FA532-4A20-3E4D-A3B6-A51E18280BDF}"/>
              </a:ext>
            </a:extLst>
          </p:cNvPr>
          <p:cNvSpPr>
            <a:spLocks noGrp="1"/>
          </p:cNvSpPr>
          <p:nvPr>
            <p:ph type="sldNum" sz="quarter" idx="12"/>
          </p:nvPr>
        </p:nvSpPr>
        <p:spPr/>
        <p:txBody>
          <a:bodyPr/>
          <a:lstStyle/>
          <a:p>
            <a:fld id="{F3235350-137E-2747-9824-8B896657A6FF}" type="slidenum">
              <a:rPr lang="sv-SE" smtClean="0"/>
              <a:t>‹#›</a:t>
            </a:fld>
            <a:endParaRPr lang="sv-SE"/>
          </a:p>
        </p:txBody>
      </p:sp>
    </p:spTree>
    <p:extLst>
      <p:ext uri="{BB962C8B-B14F-4D97-AF65-F5344CB8AC3E}">
        <p14:creationId xmlns:p14="http://schemas.microsoft.com/office/powerpoint/2010/main" val="2968265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857255C-F35D-4145-8B5C-51093152D2AC}"/>
              </a:ext>
            </a:extLst>
          </p:cNvPr>
          <p:cNvSpPr>
            <a:spLocks noGrp="1"/>
          </p:cNvSpPr>
          <p:nvPr>
            <p:ph type="title"/>
          </p:nvPr>
        </p:nvSpPr>
        <p:spPr/>
        <p:txBody>
          <a:bodyPr/>
          <a:lstStyle/>
          <a:p>
            <a:r>
              <a:rPr lang="fi-FI"/>
              <a:t>Muokkaa ots. perustyyl. napsautt.</a:t>
            </a:r>
            <a:endParaRPr lang="sv-SE"/>
          </a:p>
        </p:txBody>
      </p:sp>
      <p:sp>
        <p:nvSpPr>
          <p:cNvPr id="3" name="Pystysuoran tekstin paikkamerkki 2">
            <a:extLst>
              <a:ext uri="{FF2B5EF4-FFF2-40B4-BE49-F238E27FC236}">
                <a16:creationId xmlns:a16="http://schemas.microsoft.com/office/drawing/2014/main" id="{250CE2A2-675A-FA4A-A413-0EF12FBD9884}"/>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4" name="Päivämäärän paikkamerkki 3">
            <a:extLst>
              <a:ext uri="{FF2B5EF4-FFF2-40B4-BE49-F238E27FC236}">
                <a16:creationId xmlns:a16="http://schemas.microsoft.com/office/drawing/2014/main" id="{29EC58D7-8359-E849-A5E5-F364D548F92E}"/>
              </a:ext>
            </a:extLst>
          </p:cNvPr>
          <p:cNvSpPr>
            <a:spLocks noGrp="1"/>
          </p:cNvSpPr>
          <p:nvPr>
            <p:ph type="dt" sz="half" idx="10"/>
          </p:nvPr>
        </p:nvSpPr>
        <p:spPr/>
        <p:txBody>
          <a:bodyPr/>
          <a:lstStyle/>
          <a:p>
            <a:fld id="{7F8A7559-193F-0748-AC5D-5B657E95C127}" type="datetimeFigureOut">
              <a:rPr lang="sv-SE" smtClean="0"/>
              <a:t>2022-06-22</a:t>
            </a:fld>
            <a:endParaRPr lang="sv-SE"/>
          </a:p>
        </p:txBody>
      </p:sp>
      <p:sp>
        <p:nvSpPr>
          <p:cNvPr id="5" name="Alatunnisteen paikkamerkki 4">
            <a:extLst>
              <a:ext uri="{FF2B5EF4-FFF2-40B4-BE49-F238E27FC236}">
                <a16:creationId xmlns:a16="http://schemas.microsoft.com/office/drawing/2014/main" id="{00C6F7F0-4DD4-2A4E-AD80-B34D4C0D6E2A}"/>
              </a:ext>
            </a:extLst>
          </p:cNvPr>
          <p:cNvSpPr>
            <a:spLocks noGrp="1"/>
          </p:cNvSpPr>
          <p:nvPr>
            <p:ph type="ftr" sz="quarter" idx="11"/>
          </p:nvPr>
        </p:nvSpPr>
        <p:spPr/>
        <p:txBody>
          <a:bodyPr/>
          <a:lstStyle/>
          <a:p>
            <a:endParaRPr lang="sv-SE"/>
          </a:p>
        </p:txBody>
      </p:sp>
      <p:sp>
        <p:nvSpPr>
          <p:cNvPr id="6" name="Dian numeron paikkamerkki 5">
            <a:extLst>
              <a:ext uri="{FF2B5EF4-FFF2-40B4-BE49-F238E27FC236}">
                <a16:creationId xmlns:a16="http://schemas.microsoft.com/office/drawing/2014/main" id="{83396B95-CC78-2F47-800D-A981A51326F0}"/>
              </a:ext>
            </a:extLst>
          </p:cNvPr>
          <p:cNvSpPr>
            <a:spLocks noGrp="1"/>
          </p:cNvSpPr>
          <p:nvPr>
            <p:ph type="sldNum" sz="quarter" idx="12"/>
          </p:nvPr>
        </p:nvSpPr>
        <p:spPr/>
        <p:txBody>
          <a:bodyPr/>
          <a:lstStyle/>
          <a:p>
            <a:fld id="{F3235350-137E-2747-9824-8B896657A6FF}" type="slidenum">
              <a:rPr lang="sv-SE" smtClean="0"/>
              <a:t>‹#›</a:t>
            </a:fld>
            <a:endParaRPr lang="sv-SE"/>
          </a:p>
        </p:txBody>
      </p:sp>
    </p:spTree>
    <p:extLst>
      <p:ext uri="{BB962C8B-B14F-4D97-AF65-F5344CB8AC3E}">
        <p14:creationId xmlns:p14="http://schemas.microsoft.com/office/powerpoint/2010/main" val="1668355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4320AA1-6A7E-F148-972C-D8CBFA8603D8}"/>
              </a:ext>
            </a:extLst>
          </p:cNvPr>
          <p:cNvSpPr>
            <a:spLocks noGrp="1"/>
          </p:cNvSpPr>
          <p:nvPr>
            <p:ph type="title" orient="vert"/>
          </p:nvPr>
        </p:nvSpPr>
        <p:spPr>
          <a:xfrm>
            <a:off x="8724900" y="365125"/>
            <a:ext cx="2628900" cy="5811838"/>
          </a:xfrm>
        </p:spPr>
        <p:txBody>
          <a:bodyPr vert="eaVert"/>
          <a:lstStyle/>
          <a:p>
            <a:r>
              <a:rPr lang="fi-FI"/>
              <a:t>Muokkaa ots. perustyyl. napsautt.</a:t>
            </a:r>
            <a:endParaRPr lang="sv-SE"/>
          </a:p>
        </p:txBody>
      </p:sp>
      <p:sp>
        <p:nvSpPr>
          <p:cNvPr id="3" name="Pystysuoran tekstin paikkamerkki 2">
            <a:extLst>
              <a:ext uri="{FF2B5EF4-FFF2-40B4-BE49-F238E27FC236}">
                <a16:creationId xmlns:a16="http://schemas.microsoft.com/office/drawing/2014/main" id="{AC8556A7-4A9F-1045-8F23-9C8E35FA9D66}"/>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4" name="Päivämäärän paikkamerkki 3">
            <a:extLst>
              <a:ext uri="{FF2B5EF4-FFF2-40B4-BE49-F238E27FC236}">
                <a16:creationId xmlns:a16="http://schemas.microsoft.com/office/drawing/2014/main" id="{A312A402-2E96-DC47-86E2-FADC1E43EAB7}"/>
              </a:ext>
            </a:extLst>
          </p:cNvPr>
          <p:cNvSpPr>
            <a:spLocks noGrp="1"/>
          </p:cNvSpPr>
          <p:nvPr>
            <p:ph type="dt" sz="half" idx="10"/>
          </p:nvPr>
        </p:nvSpPr>
        <p:spPr/>
        <p:txBody>
          <a:bodyPr/>
          <a:lstStyle/>
          <a:p>
            <a:fld id="{7F8A7559-193F-0748-AC5D-5B657E95C127}" type="datetimeFigureOut">
              <a:rPr lang="sv-SE" smtClean="0"/>
              <a:t>2022-06-22</a:t>
            </a:fld>
            <a:endParaRPr lang="sv-SE"/>
          </a:p>
        </p:txBody>
      </p:sp>
      <p:sp>
        <p:nvSpPr>
          <p:cNvPr id="5" name="Alatunnisteen paikkamerkki 4">
            <a:extLst>
              <a:ext uri="{FF2B5EF4-FFF2-40B4-BE49-F238E27FC236}">
                <a16:creationId xmlns:a16="http://schemas.microsoft.com/office/drawing/2014/main" id="{A9F5585B-33A4-6344-8E2C-08C992A3DE3B}"/>
              </a:ext>
            </a:extLst>
          </p:cNvPr>
          <p:cNvSpPr>
            <a:spLocks noGrp="1"/>
          </p:cNvSpPr>
          <p:nvPr>
            <p:ph type="ftr" sz="quarter" idx="11"/>
          </p:nvPr>
        </p:nvSpPr>
        <p:spPr/>
        <p:txBody>
          <a:bodyPr/>
          <a:lstStyle/>
          <a:p>
            <a:endParaRPr lang="sv-SE"/>
          </a:p>
        </p:txBody>
      </p:sp>
      <p:sp>
        <p:nvSpPr>
          <p:cNvPr id="6" name="Dian numeron paikkamerkki 5">
            <a:extLst>
              <a:ext uri="{FF2B5EF4-FFF2-40B4-BE49-F238E27FC236}">
                <a16:creationId xmlns:a16="http://schemas.microsoft.com/office/drawing/2014/main" id="{BFB10A9D-6A2D-2F42-81E8-8388E493C8CF}"/>
              </a:ext>
            </a:extLst>
          </p:cNvPr>
          <p:cNvSpPr>
            <a:spLocks noGrp="1"/>
          </p:cNvSpPr>
          <p:nvPr>
            <p:ph type="sldNum" sz="quarter" idx="12"/>
          </p:nvPr>
        </p:nvSpPr>
        <p:spPr/>
        <p:txBody>
          <a:bodyPr/>
          <a:lstStyle/>
          <a:p>
            <a:fld id="{F3235350-137E-2747-9824-8B896657A6FF}" type="slidenum">
              <a:rPr lang="sv-SE" smtClean="0"/>
              <a:t>‹#›</a:t>
            </a:fld>
            <a:endParaRPr lang="sv-SE"/>
          </a:p>
        </p:txBody>
      </p:sp>
    </p:spTree>
    <p:extLst>
      <p:ext uri="{BB962C8B-B14F-4D97-AF65-F5344CB8AC3E}">
        <p14:creationId xmlns:p14="http://schemas.microsoft.com/office/powerpoint/2010/main" val="169108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624424" y="33821"/>
            <a:ext cx="10947558" cy="1325563"/>
          </a:xfrm>
        </p:spPr>
        <p:txBody>
          <a:bodyPr/>
          <a:lstStyle/>
          <a:p>
            <a:r>
              <a:rPr lang="fi-FI"/>
              <a:t>Muokkaa ots. perustyyl. napsautt.</a:t>
            </a:r>
            <a:endParaRPr lang="fi-FI" dirty="0"/>
          </a:p>
        </p:txBody>
      </p:sp>
      <p:sp>
        <p:nvSpPr>
          <p:cNvPr id="6" name="Alatunnisteen paikkamerkki 5"/>
          <p:cNvSpPr>
            <a:spLocks noGrp="1"/>
          </p:cNvSpPr>
          <p:nvPr>
            <p:ph type="ftr" sz="quarter" idx="11"/>
          </p:nvPr>
        </p:nvSpPr>
        <p:spPr/>
        <p:txBody>
          <a:bodyPr/>
          <a:lstStyle/>
          <a:p>
            <a:endParaRPr lang="fi-FI" dirty="0"/>
          </a:p>
        </p:txBody>
      </p:sp>
      <p:sp>
        <p:nvSpPr>
          <p:cNvPr id="7" name="Dian numeron paikkamerkki 6"/>
          <p:cNvSpPr>
            <a:spLocks noGrp="1"/>
          </p:cNvSpPr>
          <p:nvPr>
            <p:ph type="sldNum" sz="quarter" idx="12"/>
          </p:nvPr>
        </p:nvSpPr>
        <p:spPr/>
        <p:txBody>
          <a:bodyPr/>
          <a:lstStyle/>
          <a:p>
            <a:fld id="{30088326-30EF-4746-867D-B30A40191297}" type="slidenum">
              <a:rPr lang="fi-FI" smtClean="0"/>
              <a:t>‹#›</a:t>
            </a:fld>
            <a:endParaRPr lang="fi-FI"/>
          </a:p>
        </p:txBody>
      </p:sp>
      <p:sp>
        <p:nvSpPr>
          <p:cNvPr id="9" name="Sisällön paikkamerkki 2"/>
          <p:cNvSpPr>
            <a:spLocks noGrp="1"/>
          </p:cNvSpPr>
          <p:nvPr>
            <p:ph idx="13"/>
          </p:nvPr>
        </p:nvSpPr>
        <p:spPr>
          <a:xfrm>
            <a:off x="624424" y="1441579"/>
            <a:ext cx="5279561" cy="3991813"/>
          </a:xfrm>
        </p:spPr>
        <p:txBody>
          <a:bodyPr>
            <a:normAutofit/>
          </a:bodyPr>
          <a:lstStyle>
            <a:lvl1pPr marL="217170" indent="-217170">
              <a:defRPr sz="2160" b="0">
                <a:solidFill>
                  <a:schemeClr val="tx2"/>
                </a:solidFill>
              </a:defRPr>
            </a:lvl1pPr>
            <a:lvl2pPr marL="434340" indent="-217170">
              <a:defRPr sz="1920" b="0">
                <a:solidFill>
                  <a:schemeClr val="tx2"/>
                </a:solidFill>
              </a:defRPr>
            </a:lvl2pPr>
            <a:lvl3pPr marL="651510" indent="-217170">
              <a:defRPr sz="1680" b="0">
                <a:solidFill>
                  <a:schemeClr val="tx2"/>
                </a:solidFill>
              </a:defRPr>
            </a:lvl3pPr>
            <a:lvl4pPr marL="1074420" indent="-217170">
              <a:defRPr sz="1440" b="0">
                <a:solidFill>
                  <a:schemeClr val="tx2"/>
                </a:solidFill>
              </a:defRPr>
            </a:lvl4pPr>
            <a:lvl5pPr marL="1508760" indent="-217170">
              <a:defRPr sz="1440" b="0">
                <a:solidFill>
                  <a:schemeClr val="tx2"/>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Sisällön paikkamerkki 2">
            <a:extLst>
              <a:ext uri="{FF2B5EF4-FFF2-40B4-BE49-F238E27FC236}">
                <a16:creationId xmlns:a16="http://schemas.microsoft.com/office/drawing/2014/main" id="{10E24D1E-5C0B-4B45-BE89-BEBAFF69148B}"/>
              </a:ext>
            </a:extLst>
          </p:cNvPr>
          <p:cNvSpPr>
            <a:spLocks noGrp="1"/>
          </p:cNvSpPr>
          <p:nvPr>
            <p:ph idx="14"/>
          </p:nvPr>
        </p:nvSpPr>
        <p:spPr>
          <a:xfrm>
            <a:off x="6292421" y="1441580"/>
            <a:ext cx="5279561" cy="3991812"/>
          </a:xfrm>
        </p:spPr>
        <p:txBody>
          <a:bodyPr>
            <a:normAutofit/>
          </a:bodyPr>
          <a:lstStyle>
            <a:lvl1pPr marL="217170" indent="-217170">
              <a:defRPr sz="2160" b="0">
                <a:solidFill>
                  <a:schemeClr val="tx2"/>
                </a:solidFill>
              </a:defRPr>
            </a:lvl1pPr>
            <a:lvl2pPr marL="434340" indent="-217170">
              <a:defRPr sz="1920" b="0">
                <a:solidFill>
                  <a:schemeClr val="tx2"/>
                </a:solidFill>
              </a:defRPr>
            </a:lvl2pPr>
            <a:lvl3pPr marL="651510" indent="-217170">
              <a:defRPr sz="1680" b="0">
                <a:solidFill>
                  <a:schemeClr val="tx2"/>
                </a:solidFill>
              </a:defRPr>
            </a:lvl3pPr>
            <a:lvl4pPr marL="1074420" indent="-217170">
              <a:defRPr sz="1440" b="0">
                <a:solidFill>
                  <a:schemeClr val="tx2"/>
                </a:solidFill>
              </a:defRPr>
            </a:lvl4pPr>
            <a:lvl5pPr marL="1508760" indent="-217170">
              <a:defRPr sz="1440" b="0">
                <a:solidFill>
                  <a:schemeClr val="tx2"/>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Sisällön paikkamerkki 4">
            <a:extLst>
              <a:ext uri="{FF2B5EF4-FFF2-40B4-BE49-F238E27FC236}">
                <a16:creationId xmlns:a16="http://schemas.microsoft.com/office/drawing/2014/main" id="{F46B9934-DAFF-9047-86E9-B7AE2CD38CA2}"/>
              </a:ext>
            </a:extLst>
          </p:cNvPr>
          <p:cNvSpPr>
            <a:spLocks noGrp="1"/>
          </p:cNvSpPr>
          <p:nvPr>
            <p:ph sz="quarter" idx="15"/>
          </p:nvPr>
        </p:nvSpPr>
        <p:spPr>
          <a:xfrm>
            <a:off x="6292982" y="5474183"/>
            <a:ext cx="5278438" cy="841375"/>
          </a:xfrm>
        </p:spPr>
        <p:txBody>
          <a:bodyPr/>
          <a:lstStyle>
            <a:lvl1pPr marL="0" indent="0">
              <a:buNone/>
              <a:defRPr/>
            </a:lvl1pPr>
          </a:lstStyle>
          <a:p>
            <a:pPr lvl="0"/>
            <a:endParaRPr lang="sv-SE" dirty="0"/>
          </a:p>
        </p:txBody>
      </p:sp>
      <p:sp>
        <p:nvSpPr>
          <p:cNvPr id="11" name="Sisällön paikkamerkki 4">
            <a:extLst>
              <a:ext uri="{FF2B5EF4-FFF2-40B4-BE49-F238E27FC236}">
                <a16:creationId xmlns:a16="http://schemas.microsoft.com/office/drawing/2014/main" id="{9F3E41BF-75EA-5D4F-AEF3-A1BF438C0311}"/>
              </a:ext>
            </a:extLst>
          </p:cNvPr>
          <p:cNvSpPr>
            <a:spLocks noGrp="1"/>
          </p:cNvSpPr>
          <p:nvPr>
            <p:ph sz="quarter" idx="16"/>
          </p:nvPr>
        </p:nvSpPr>
        <p:spPr>
          <a:xfrm>
            <a:off x="624985" y="5517046"/>
            <a:ext cx="5278438" cy="841375"/>
          </a:xfrm>
        </p:spPr>
        <p:txBody>
          <a:bodyPr/>
          <a:lstStyle>
            <a:lvl1pPr marL="0" indent="0">
              <a:buNone/>
              <a:defRPr/>
            </a:lvl1pPr>
          </a:lstStyle>
          <a:p>
            <a:pPr lvl="0"/>
            <a:endParaRPr lang="sv-SE" dirty="0"/>
          </a:p>
        </p:txBody>
      </p:sp>
    </p:spTree>
    <p:extLst>
      <p:ext uri="{BB962C8B-B14F-4D97-AF65-F5344CB8AC3E}">
        <p14:creationId xmlns:p14="http://schemas.microsoft.com/office/powerpoint/2010/main" val="3143059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CC83F3-0021-9B4D-B5AA-5E6D036223D3}"/>
              </a:ext>
            </a:extLst>
          </p:cNvPr>
          <p:cNvSpPr>
            <a:spLocks noGrp="1"/>
          </p:cNvSpPr>
          <p:nvPr>
            <p:ph type="title"/>
          </p:nvPr>
        </p:nvSpPr>
        <p:spPr>
          <a:xfrm>
            <a:off x="838200" y="365125"/>
            <a:ext cx="10515600" cy="999849"/>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sv-SE" dirty="0"/>
          </a:p>
        </p:txBody>
      </p:sp>
      <p:sp>
        <p:nvSpPr>
          <p:cNvPr id="3" name="Sisällön paikkamerkki 2">
            <a:extLst>
              <a:ext uri="{FF2B5EF4-FFF2-40B4-BE49-F238E27FC236}">
                <a16:creationId xmlns:a16="http://schemas.microsoft.com/office/drawing/2014/main" id="{B171F95D-49D0-394B-A8BA-FF8689694565}"/>
              </a:ext>
            </a:extLst>
          </p:cNvPr>
          <p:cNvSpPr>
            <a:spLocks noGrp="1"/>
          </p:cNvSpPr>
          <p:nvPr>
            <p:ph idx="1"/>
          </p:nvPr>
        </p:nvSpPr>
        <p:spPr>
          <a:xfrm>
            <a:off x="838200" y="1454667"/>
            <a:ext cx="10515600" cy="415714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4" name="Päivämäärän paikkamerkki 3">
            <a:extLst>
              <a:ext uri="{FF2B5EF4-FFF2-40B4-BE49-F238E27FC236}">
                <a16:creationId xmlns:a16="http://schemas.microsoft.com/office/drawing/2014/main" id="{E0425011-E24E-B448-A75A-3B5F07F38E08}"/>
              </a:ext>
            </a:extLst>
          </p:cNvPr>
          <p:cNvSpPr>
            <a:spLocks noGrp="1"/>
          </p:cNvSpPr>
          <p:nvPr>
            <p:ph type="dt" sz="half" idx="10"/>
          </p:nvPr>
        </p:nvSpPr>
        <p:spPr/>
        <p:txBody>
          <a:bodyPr/>
          <a:lstStyle/>
          <a:p>
            <a:fld id="{FDB66C6A-93EA-944A-A03B-BED5BD5B1FE2}" type="datetimeFigureOut">
              <a:rPr lang="sv-SE" smtClean="0"/>
              <a:t>2022-06-22</a:t>
            </a:fld>
            <a:endParaRPr lang="sv-SE"/>
          </a:p>
        </p:txBody>
      </p:sp>
      <p:sp>
        <p:nvSpPr>
          <p:cNvPr id="5" name="Alatunnisteen paikkamerkki 4">
            <a:extLst>
              <a:ext uri="{FF2B5EF4-FFF2-40B4-BE49-F238E27FC236}">
                <a16:creationId xmlns:a16="http://schemas.microsoft.com/office/drawing/2014/main" id="{91BD585E-CC0E-0547-A199-82B627EC4C64}"/>
              </a:ext>
            </a:extLst>
          </p:cNvPr>
          <p:cNvSpPr>
            <a:spLocks noGrp="1"/>
          </p:cNvSpPr>
          <p:nvPr>
            <p:ph type="ftr" sz="quarter" idx="11"/>
          </p:nvPr>
        </p:nvSpPr>
        <p:spPr/>
        <p:txBody>
          <a:bodyPr/>
          <a:lstStyle/>
          <a:p>
            <a:endParaRPr lang="sv-SE"/>
          </a:p>
        </p:txBody>
      </p:sp>
      <p:sp>
        <p:nvSpPr>
          <p:cNvPr id="6" name="Dian numeron paikkamerkki 5">
            <a:extLst>
              <a:ext uri="{FF2B5EF4-FFF2-40B4-BE49-F238E27FC236}">
                <a16:creationId xmlns:a16="http://schemas.microsoft.com/office/drawing/2014/main" id="{F3BF5026-4E52-0844-8932-E79C549E074E}"/>
              </a:ext>
            </a:extLst>
          </p:cNvPr>
          <p:cNvSpPr>
            <a:spLocks noGrp="1"/>
          </p:cNvSpPr>
          <p:nvPr>
            <p:ph type="sldNum" sz="quarter" idx="12"/>
          </p:nvPr>
        </p:nvSpPr>
        <p:spPr/>
        <p:txBody>
          <a:bodyPr/>
          <a:lstStyle/>
          <a:p>
            <a:fld id="{17AA476D-A91E-AA45-AC26-2A639485B637}" type="slidenum">
              <a:rPr lang="sv-SE" smtClean="0"/>
              <a:t>‹#›</a:t>
            </a:fld>
            <a:endParaRPr lang="sv-SE"/>
          </a:p>
        </p:txBody>
      </p:sp>
      <p:sp>
        <p:nvSpPr>
          <p:cNvPr id="8" name="Sisällön paikkamerkki 7">
            <a:extLst>
              <a:ext uri="{FF2B5EF4-FFF2-40B4-BE49-F238E27FC236}">
                <a16:creationId xmlns:a16="http://schemas.microsoft.com/office/drawing/2014/main" id="{F2B33E68-99BF-BD42-A447-218BC02C9538}"/>
              </a:ext>
            </a:extLst>
          </p:cNvPr>
          <p:cNvSpPr>
            <a:spLocks noGrp="1"/>
          </p:cNvSpPr>
          <p:nvPr>
            <p:ph sz="quarter" idx="13"/>
          </p:nvPr>
        </p:nvSpPr>
        <p:spPr>
          <a:xfrm>
            <a:off x="838200" y="5701507"/>
            <a:ext cx="10515600" cy="565150"/>
          </a:xfrm>
        </p:spPr>
        <p:txBody>
          <a:bodyPr/>
          <a:lstStyle>
            <a:lvl1pPr marL="0" indent="0">
              <a:buNone/>
              <a:defRPr/>
            </a:lvl1pPr>
          </a:lstStyle>
          <a:p>
            <a:pPr lvl="0"/>
            <a:r>
              <a:rPr lang="fi-FI" dirty="0"/>
              <a:t>Muokkaa tekstin perustyylejä napsauttamalla</a:t>
            </a:r>
            <a:endParaRPr lang="sv-SE" dirty="0"/>
          </a:p>
        </p:txBody>
      </p:sp>
    </p:spTree>
    <p:extLst>
      <p:ext uri="{BB962C8B-B14F-4D97-AF65-F5344CB8AC3E}">
        <p14:creationId xmlns:p14="http://schemas.microsoft.com/office/powerpoint/2010/main" val="1707345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AFD6C1-96B6-9744-A785-9932BD0A4367}"/>
              </a:ext>
            </a:extLst>
          </p:cNvPr>
          <p:cNvSpPr>
            <a:spLocks noGrp="1"/>
          </p:cNvSpPr>
          <p:nvPr>
            <p:ph type="title"/>
          </p:nvPr>
        </p:nvSpPr>
        <p:spPr/>
        <p:txBody>
          <a:bodyPr/>
          <a:lstStyle/>
          <a:p>
            <a:r>
              <a:rPr lang="fi-FI"/>
              <a:t>Muokkaa ots. perustyyl. napsautt.</a:t>
            </a:r>
            <a:endParaRPr lang="sv-SE"/>
          </a:p>
        </p:txBody>
      </p:sp>
      <p:sp>
        <p:nvSpPr>
          <p:cNvPr id="3" name="Sisällön paikkamerkki 2">
            <a:extLst>
              <a:ext uri="{FF2B5EF4-FFF2-40B4-BE49-F238E27FC236}">
                <a16:creationId xmlns:a16="http://schemas.microsoft.com/office/drawing/2014/main" id="{2B8133A1-7534-AC41-BE13-1A93263A6777}"/>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4" name="Päivämäärän paikkamerkki 3">
            <a:extLst>
              <a:ext uri="{FF2B5EF4-FFF2-40B4-BE49-F238E27FC236}">
                <a16:creationId xmlns:a16="http://schemas.microsoft.com/office/drawing/2014/main" id="{D92ADB13-D36C-1A48-B5CD-A0D366293EFC}"/>
              </a:ext>
            </a:extLst>
          </p:cNvPr>
          <p:cNvSpPr>
            <a:spLocks noGrp="1"/>
          </p:cNvSpPr>
          <p:nvPr>
            <p:ph type="dt" sz="half" idx="10"/>
          </p:nvPr>
        </p:nvSpPr>
        <p:spPr/>
        <p:txBody>
          <a:bodyPr/>
          <a:lstStyle/>
          <a:p>
            <a:fld id="{7F8A7559-193F-0748-AC5D-5B657E95C127}" type="datetimeFigureOut">
              <a:rPr lang="sv-SE" smtClean="0"/>
              <a:t>2022-06-22</a:t>
            </a:fld>
            <a:endParaRPr lang="sv-SE"/>
          </a:p>
        </p:txBody>
      </p:sp>
      <p:sp>
        <p:nvSpPr>
          <p:cNvPr id="5" name="Alatunnisteen paikkamerkki 4">
            <a:extLst>
              <a:ext uri="{FF2B5EF4-FFF2-40B4-BE49-F238E27FC236}">
                <a16:creationId xmlns:a16="http://schemas.microsoft.com/office/drawing/2014/main" id="{2A0DE5AF-04DD-304E-A3C5-E74D7EB876A4}"/>
              </a:ext>
            </a:extLst>
          </p:cNvPr>
          <p:cNvSpPr>
            <a:spLocks noGrp="1"/>
          </p:cNvSpPr>
          <p:nvPr>
            <p:ph type="ftr" sz="quarter" idx="11"/>
          </p:nvPr>
        </p:nvSpPr>
        <p:spPr/>
        <p:txBody>
          <a:bodyPr/>
          <a:lstStyle/>
          <a:p>
            <a:endParaRPr lang="sv-SE"/>
          </a:p>
        </p:txBody>
      </p:sp>
      <p:sp>
        <p:nvSpPr>
          <p:cNvPr id="6" name="Dian numeron paikkamerkki 5">
            <a:extLst>
              <a:ext uri="{FF2B5EF4-FFF2-40B4-BE49-F238E27FC236}">
                <a16:creationId xmlns:a16="http://schemas.microsoft.com/office/drawing/2014/main" id="{DEE64416-19C6-F34F-9CC2-11ED1B0EFAA1}"/>
              </a:ext>
            </a:extLst>
          </p:cNvPr>
          <p:cNvSpPr>
            <a:spLocks noGrp="1"/>
          </p:cNvSpPr>
          <p:nvPr>
            <p:ph type="sldNum" sz="quarter" idx="12"/>
          </p:nvPr>
        </p:nvSpPr>
        <p:spPr/>
        <p:txBody>
          <a:bodyPr/>
          <a:lstStyle/>
          <a:p>
            <a:fld id="{F3235350-137E-2747-9824-8B896657A6FF}" type="slidenum">
              <a:rPr lang="sv-SE" smtClean="0"/>
              <a:t>‹#›</a:t>
            </a:fld>
            <a:endParaRPr lang="sv-SE"/>
          </a:p>
        </p:txBody>
      </p:sp>
    </p:spTree>
    <p:extLst>
      <p:ext uri="{BB962C8B-B14F-4D97-AF65-F5344CB8AC3E}">
        <p14:creationId xmlns:p14="http://schemas.microsoft.com/office/powerpoint/2010/main" val="115182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807FD1-5B1E-2E40-8BA6-5B9F5C6B409D}"/>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endParaRPr lang="sv-SE"/>
          </a:p>
        </p:txBody>
      </p:sp>
      <p:sp>
        <p:nvSpPr>
          <p:cNvPr id="3" name="Tekstin paikkamerkki 2">
            <a:extLst>
              <a:ext uri="{FF2B5EF4-FFF2-40B4-BE49-F238E27FC236}">
                <a16:creationId xmlns:a16="http://schemas.microsoft.com/office/drawing/2014/main" id="{2C2CE753-F01E-9F49-B309-2AE3863112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C1FBF330-6015-9842-823D-3E6CD352423D}"/>
              </a:ext>
            </a:extLst>
          </p:cNvPr>
          <p:cNvSpPr>
            <a:spLocks noGrp="1"/>
          </p:cNvSpPr>
          <p:nvPr>
            <p:ph type="dt" sz="half" idx="10"/>
          </p:nvPr>
        </p:nvSpPr>
        <p:spPr/>
        <p:txBody>
          <a:bodyPr/>
          <a:lstStyle/>
          <a:p>
            <a:fld id="{7F8A7559-193F-0748-AC5D-5B657E95C127}" type="datetimeFigureOut">
              <a:rPr lang="sv-SE" smtClean="0"/>
              <a:t>2022-06-22</a:t>
            </a:fld>
            <a:endParaRPr lang="sv-SE"/>
          </a:p>
        </p:txBody>
      </p:sp>
      <p:sp>
        <p:nvSpPr>
          <p:cNvPr id="5" name="Alatunnisteen paikkamerkki 4">
            <a:extLst>
              <a:ext uri="{FF2B5EF4-FFF2-40B4-BE49-F238E27FC236}">
                <a16:creationId xmlns:a16="http://schemas.microsoft.com/office/drawing/2014/main" id="{84D5A69C-B70B-634F-AF43-9F349D8D4C61}"/>
              </a:ext>
            </a:extLst>
          </p:cNvPr>
          <p:cNvSpPr>
            <a:spLocks noGrp="1"/>
          </p:cNvSpPr>
          <p:nvPr>
            <p:ph type="ftr" sz="quarter" idx="11"/>
          </p:nvPr>
        </p:nvSpPr>
        <p:spPr/>
        <p:txBody>
          <a:bodyPr/>
          <a:lstStyle/>
          <a:p>
            <a:endParaRPr lang="sv-SE"/>
          </a:p>
        </p:txBody>
      </p:sp>
      <p:sp>
        <p:nvSpPr>
          <p:cNvPr id="6" name="Dian numeron paikkamerkki 5">
            <a:extLst>
              <a:ext uri="{FF2B5EF4-FFF2-40B4-BE49-F238E27FC236}">
                <a16:creationId xmlns:a16="http://schemas.microsoft.com/office/drawing/2014/main" id="{E8B93A75-BF38-FB4E-AA41-672C824BD2CF}"/>
              </a:ext>
            </a:extLst>
          </p:cNvPr>
          <p:cNvSpPr>
            <a:spLocks noGrp="1"/>
          </p:cNvSpPr>
          <p:nvPr>
            <p:ph type="sldNum" sz="quarter" idx="12"/>
          </p:nvPr>
        </p:nvSpPr>
        <p:spPr/>
        <p:txBody>
          <a:bodyPr/>
          <a:lstStyle/>
          <a:p>
            <a:fld id="{F3235350-137E-2747-9824-8B896657A6FF}" type="slidenum">
              <a:rPr lang="sv-SE" smtClean="0"/>
              <a:t>‹#›</a:t>
            </a:fld>
            <a:endParaRPr lang="sv-SE"/>
          </a:p>
        </p:txBody>
      </p:sp>
    </p:spTree>
    <p:extLst>
      <p:ext uri="{BB962C8B-B14F-4D97-AF65-F5344CB8AC3E}">
        <p14:creationId xmlns:p14="http://schemas.microsoft.com/office/powerpoint/2010/main" val="2340555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1A3AE1-DA78-F147-B76A-B0044EE0E076}"/>
              </a:ext>
            </a:extLst>
          </p:cNvPr>
          <p:cNvSpPr>
            <a:spLocks noGrp="1"/>
          </p:cNvSpPr>
          <p:nvPr>
            <p:ph type="title"/>
          </p:nvPr>
        </p:nvSpPr>
        <p:spPr/>
        <p:txBody>
          <a:bodyPr/>
          <a:lstStyle/>
          <a:p>
            <a:r>
              <a:rPr lang="fi-FI"/>
              <a:t>Muokkaa ots. perustyyl. napsautt.</a:t>
            </a:r>
            <a:endParaRPr lang="sv-SE"/>
          </a:p>
        </p:txBody>
      </p:sp>
      <p:sp>
        <p:nvSpPr>
          <p:cNvPr id="3" name="Sisällön paikkamerkki 2">
            <a:extLst>
              <a:ext uri="{FF2B5EF4-FFF2-40B4-BE49-F238E27FC236}">
                <a16:creationId xmlns:a16="http://schemas.microsoft.com/office/drawing/2014/main" id="{FDD381D7-2804-B144-9C45-C4EBC9377E7F}"/>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4" name="Sisällön paikkamerkki 3">
            <a:extLst>
              <a:ext uri="{FF2B5EF4-FFF2-40B4-BE49-F238E27FC236}">
                <a16:creationId xmlns:a16="http://schemas.microsoft.com/office/drawing/2014/main" id="{0ED59B71-4940-8D42-851C-4482CF80FA22}"/>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5" name="Päivämäärän paikkamerkki 4">
            <a:extLst>
              <a:ext uri="{FF2B5EF4-FFF2-40B4-BE49-F238E27FC236}">
                <a16:creationId xmlns:a16="http://schemas.microsoft.com/office/drawing/2014/main" id="{1F78EF99-4363-6A41-9379-AAF0B799844A}"/>
              </a:ext>
            </a:extLst>
          </p:cNvPr>
          <p:cNvSpPr>
            <a:spLocks noGrp="1"/>
          </p:cNvSpPr>
          <p:nvPr>
            <p:ph type="dt" sz="half" idx="10"/>
          </p:nvPr>
        </p:nvSpPr>
        <p:spPr/>
        <p:txBody>
          <a:bodyPr/>
          <a:lstStyle/>
          <a:p>
            <a:fld id="{7F8A7559-193F-0748-AC5D-5B657E95C127}" type="datetimeFigureOut">
              <a:rPr lang="sv-SE" smtClean="0"/>
              <a:t>2022-06-22</a:t>
            </a:fld>
            <a:endParaRPr lang="sv-SE"/>
          </a:p>
        </p:txBody>
      </p:sp>
      <p:sp>
        <p:nvSpPr>
          <p:cNvPr id="6" name="Alatunnisteen paikkamerkki 5">
            <a:extLst>
              <a:ext uri="{FF2B5EF4-FFF2-40B4-BE49-F238E27FC236}">
                <a16:creationId xmlns:a16="http://schemas.microsoft.com/office/drawing/2014/main" id="{DF617335-8338-0641-99F4-CDA1583FB0E4}"/>
              </a:ext>
            </a:extLst>
          </p:cNvPr>
          <p:cNvSpPr>
            <a:spLocks noGrp="1"/>
          </p:cNvSpPr>
          <p:nvPr>
            <p:ph type="ftr" sz="quarter" idx="11"/>
          </p:nvPr>
        </p:nvSpPr>
        <p:spPr/>
        <p:txBody>
          <a:bodyPr/>
          <a:lstStyle/>
          <a:p>
            <a:endParaRPr lang="sv-SE"/>
          </a:p>
        </p:txBody>
      </p:sp>
      <p:sp>
        <p:nvSpPr>
          <p:cNvPr id="7" name="Dian numeron paikkamerkki 6">
            <a:extLst>
              <a:ext uri="{FF2B5EF4-FFF2-40B4-BE49-F238E27FC236}">
                <a16:creationId xmlns:a16="http://schemas.microsoft.com/office/drawing/2014/main" id="{B83436EE-94C6-7344-B6AB-5E4009F4501C}"/>
              </a:ext>
            </a:extLst>
          </p:cNvPr>
          <p:cNvSpPr>
            <a:spLocks noGrp="1"/>
          </p:cNvSpPr>
          <p:nvPr>
            <p:ph type="sldNum" sz="quarter" idx="12"/>
          </p:nvPr>
        </p:nvSpPr>
        <p:spPr/>
        <p:txBody>
          <a:bodyPr/>
          <a:lstStyle/>
          <a:p>
            <a:fld id="{F3235350-137E-2747-9824-8B896657A6FF}" type="slidenum">
              <a:rPr lang="sv-SE" smtClean="0"/>
              <a:t>‹#›</a:t>
            </a:fld>
            <a:endParaRPr lang="sv-SE"/>
          </a:p>
        </p:txBody>
      </p:sp>
    </p:spTree>
    <p:extLst>
      <p:ext uri="{BB962C8B-B14F-4D97-AF65-F5344CB8AC3E}">
        <p14:creationId xmlns:p14="http://schemas.microsoft.com/office/powerpoint/2010/main" val="2860542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09DEB9-ECC7-1244-A673-9818A7DE350B}"/>
              </a:ext>
            </a:extLst>
          </p:cNvPr>
          <p:cNvSpPr>
            <a:spLocks noGrp="1"/>
          </p:cNvSpPr>
          <p:nvPr>
            <p:ph type="title"/>
          </p:nvPr>
        </p:nvSpPr>
        <p:spPr>
          <a:xfrm>
            <a:off x="839788" y="365125"/>
            <a:ext cx="10515600" cy="1325563"/>
          </a:xfrm>
        </p:spPr>
        <p:txBody>
          <a:bodyPr/>
          <a:lstStyle/>
          <a:p>
            <a:r>
              <a:rPr lang="fi-FI"/>
              <a:t>Muokkaa ots. perustyyl. napsautt.</a:t>
            </a:r>
            <a:endParaRPr lang="sv-SE"/>
          </a:p>
        </p:txBody>
      </p:sp>
      <p:sp>
        <p:nvSpPr>
          <p:cNvPr id="3" name="Tekstin paikkamerkki 2">
            <a:extLst>
              <a:ext uri="{FF2B5EF4-FFF2-40B4-BE49-F238E27FC236}">
                <a16:creationId xmlns:a16="http://schemas.microsoft.com/office/drawing/2014/main" id="{FEB38ADD-DF0E-4646-B1DE-CB69411F13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AC76064E-A0DF-FB42-B3FE-26A5D2AE0FF1}"/>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5" name="Tekstin paikkamerkki 4">
            <a:extLst>
              <a:ext uri="{FF2B5EF4-FFF2-40B4-BE49-F238E27FC236}">
                <a16:creationId xmlns:a16="http://schemas.microsoft.com/office/drawing/2014/main" id="{FB97BDA6-CCC4-3A41-A0C3-F7CAE06A72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2667CE31-9E89-4D4C-9727-73E175922B56}"/>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7" name="Päivämäärän paikkamerkki 6">
            <a:extLst>
              <a:ext uri="{FF2B5EF4-FFF2-40B4-BE49-F238E27FC236}">
                <a16:creationId xmlns:a16="http://schemas.microsoft.com/office/drawing/2014/main" id="{9DEDBAD3-25A0-4049-817D-46DD62EA93F5}"/>
              </a:ext>
            </a:extLst>
          </p:cNvPr>
          <p:cNvSpPr>
            <a:spLocks noGrp="1"/>
          </p:cNvSpPr>
          <p:nvPr>
            <p:ph type="dt" sz="half" idx="10"/>
          </p:nvPr>
        </p:nvSpPr>
        <p:spPr/>
        <p:txBody>
          <a:bodyPr/>
          <a:lstStyle/>
          <a:p>
            <a:fld id="{7F8A7559-193F-0748-AC5D-5B657E95C127}" type="datetimeFigureOut">
              <a:rPr lang="sv-SE" smtClean="0"/>
              <a:t>2022-06-22</a:t>
            </a:fld>
            <a:endParaRPr lang="sv-SE"/>
          </a:p>
        </p:txBody>
      </p:sp>
      <p:sp>
        <p:nvSpPr>
          <p:cNvPr id="8" name="Alatunnisteen paikkamerkki 7">
            <a:extLst>
              <a:ext uri="{FF2B5EF4-FFF2-40B4-BE49-F238E27FC236}">
                <a16:creationId xmlns:a16="http://schemas.microsoft.com/office/drawing/2014/main" id="{A1BF0433-D4D5-4C45-B29D-8E02E7ADC8F8}"/>
              </a:ext>
            </a:extLst>
          </p:cNvPr>
          <p:cNvSpPr>
            <a:spLocks noGrp="1"/>
          </p:cNvSpPr>
          <p:nvPr>
            <p:ph type="ftr" sz="quarter" idx="11"/>
          </p:nvPr>
        </p:nvSpPr>
        <p:spPr/>
        <p:txBody>
          <a:bodyPr/>
          <a:lstStyle/>
          <a:p>
            <a:endParaRPr lang="sv-SE"/>
          </a:p>
        </p:txBody>
      </p:sp>
      <p:sp>
        <p:nvSpPr>
          <p:cNvPr id="9" name="Dian numeron paikkamerkki 8">
            <a:extLst>
              <a:ext uri="{FF2B5EF4-FFF2-40B4-BE49-F238E27FC236}">
                <a16:creationId xmlns:a16="http://schemas.microsoft.com/office/drawing/2014/main" id="{CB8127BD-4E20-9642-97F8-4118ED88739F}"/>
              </a:ext>
            </a:extLst>
          </p:cNvPr>
          <p:cNvSpPr>
            <a:spLocks noGrp="1"/>
          </p:cNvSpPr>
          <p:nvPr>
            <p:ph type="sldNum" sz="quarter" idx="12"/>
          </p:nvPr>
        </p:nvSpPr>
        <p:spPr/>
        <p:txBody>
          <a:bodyPr/>
          <a:lstStyle/>
          <a:p>
            <a:fld id="{F3235350-137E-2747-9824-8B896657A6FF}" type="slidenum">
              <a:rPr lang="sv-SE" smtClean="0"/>
              <a:t>‹#›</a:t>
            </a:fld>
            <a:endParaRPr lang="sv-SE"/>
          </a:p>
        </p:txBody>
      </p:sp>
    </p:spTree>
    <p:extLst>
      <p:ext uri="{BB962C8B-B14F-4D97-AF65-F5344CB8AC3E}">
        <p14:creationId xmlns:p14="http://schemas.microsoft.com/office/powerpoint/2010/main" val="141618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272BD8-0C91-E64B-A970-74CC472FFC75}"/>
              </a:ext>
            </a:extLst>
          </p:cNvPr>
          <p:cNvSpPr>
            <a:spLocks noGrp="1"/>
          </p:cNvSpPr>
          <p:nvPr>
            <p:ph type="title"/>
          </p:nvPr>
        </p:nvSpPr>
        <p:spPr/>
        <p:txBody>
          <a:bodyPr/>
          <a:lstStyle/>
          <a:p>
            <a:r>
              <a:rPr lang="fi-FI"/>
              <a:t>Muokkaa ots. perustyyl. napsautt.</a:t>
            </a:r>
            <a:endParaRPr lang="sv-SE"/>
          </a:p>
        </p:txBody>
      </p:sp>
      <p:sp>
        <p:nvSpPr>
          <p:cNvPr id="3" name="Päivämäärän paikkamerkki 2">
            <a:extLst>
              <a:ext uri="{FF2B5EF4-FFF2-40B4-BE49-F238E27FC236}">
                <a16:creationId xmlns:a16="http://schemas.microsoft.com/office/drawing/2014/main" id="{EBC5C766-EEB8-D540-BA2C-E92BDA37632E}"/>
              </a:ext>
            </a:extLst>
          </p:cNvPr>
          <p:cNvSpPr>
            <a:spLocks noGrp="1"/>
          </p:cNvSpPr>
          <p:nvPr>
            <p:ph type="dt" sz="half" idx="10"/>
          </p:nvPr>
        </p:nvSpPr>
        <p:spPr/>
        <p:txBody>
          <a:bodyPr/>
          <a:lstStyle/>
          <a:p>
            <a:fld id="{7F8A7559-193F-0748-AC5D-5B657E95C127}" type="datetimeFigureOut">
              <a:rPr lang="sv-SE" smtClean="0"/>
              <a:t>2022-06-22</a:t>
            </a:fld>
            <a:endParaRPr lang="sv-SE"/>
          </a:p>
        </p:txBody>
      </p:sp>
      <p:sp>
        <p:nvSpPr>
          <p:cNvPr id="4" name="Alatunnisteen paikkamerkki 3">
            <a:extLst>
              <a:ext uri="{FF2B5EF4-FFF2-40B4-BE49-F238E27FC236}">
                <a16:creationId xmlns:a16="http://schemas.microsoft.com/office/drawing/2014/main" id="{C64349A6-0861-D145-88BF-D42CFEB848DB}"/>
              </a:ext>
            </a:extLst>
          </p:cNvPr>
          <p:cNvSpPr>
            <a:spLocks noGrp="1"/>
          </p:cNvSpPr>
          <p:nvPr>
            <p:ph type="ftr" sz="quarter" idx="11"/>
          </p:nvPr>
        </p:nvSpPr>
        <p:spPr/>
        <p:txBody>
          <a:bodyPr/>
          <a:lstStyle/>
          <a:p>
            <a:endParaRPr lang="sv-SE"/>
          </a:p>
        </p:txBody>
      </p:sp>
      <p:sp>
        <p:nvSpPr>
          <p:cNvPr id="5" name="Dian numeron paikkamerkki 4">
            <a:extLst>
              <a:ext uri="{FF2B5EF4-FFF2-40B4-BE49-F238E27FC236}">
                <a16:creationId xmlns:a16="http://schemas.microsoft.com/office/drawing/2014/main" id="{D9E0BE37-FDE2-F34F-874B-FA286D3C1636}"/>
              </a:ext>
            </a:extLst>
          </p:cNvPr>
          <p:cNvSpPr>
            <a:spLocks noGrp="1"/>
          </p:cNvSpPr>
          <p:nvPr>
            <p:ph type="sldNum" sz="quarter" idx="12"/>
          </p:nvPr>
        </p:nvSpPr>
        <p:spPr/>
        <p:txBody>
          <a:bodyPr/>
          <a:lstStyle/>
          <a:p>
            <a:fld id="{F3235350-137E-2747-9824-8B896657A6FF}" type="slidenum">
              <a:rPr lang="sv-SE" smtClean="0"/>
              <a:t>‹#›</a:t>
            </a:fld>
            <a:endParaRPr lang="sv-SE"/>
          </a:p>
        </p:txBody>
      </p:sp>
    </p:spTree>
    <p:extLst>
      <p:ext uri="{BB962C8B-B14F-4D97-AF65-F5344CB8AC3E}">
        <p14:creationId xmlns:p14="http://schemas.microsoft.com/office/powerpoint/2010/main" val="3951624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5A2024FF-E10F-4247-9786-2E590057F25A}"/>
              </a:ext>
            </a:extLst>
          </p:cNvPr>
          <p:cNvSpPr>
            <a:spLocks noGrp="1"/>
          </p:cNvSpPr>
          <p:nvPr>
            <p:ph type="dt" sz="half" idx="10"/>
          </p:nvPr>
        </p:nvSpPr>
        <p:spPr/>
        <p:txBody>
          <a:bodyPr/>
          <a:lstStyle/>
          <a:p>
            <a:fld id="{7F8A7559-193F-0748-AC5D-5B657E95C127}" type="datetimeFigureOut">
              <a:rPr lang="sv-SE" smtClean="0"/>
              <a:t>2022-06-22</a:t>
            </a:fld>
            <a:endParaRPr lang="sv-SE"/>
          </a:p>
        </p:txBody>
      </p:sp>
      <p:sp>
        <p:nvSpPr>
          <p:cNvPr id="3" name="Alatunnisteen paikkamerkki 2">
            <a:extLst>
              <a:ext uri="{FF2B5EF4-FFF2-40B4-BE49-F238E27FC236}">
                <a16:creationId xmlns:a16="http://schemas.microsoft.com/office/drawing/2014/main" id="{C0BC5626-5AE5-154B-9CBC-1E739F8F1664}"/>
              </a:ext>
            </a:extLst>
          </p:cNvPr>
          <p:cNvSpPr>
            <a:spLocks noGrp="1"/>
          </p:cNvSpPr>
          <p:nvPr>
            <p:ph type="ftr" sz="quarter" idx="11"/>
          </p:nvPr>
        </p:nvSpPr>
        <p:spPr/>
        <p:txBody>
          <a:bodyPr/>
          <a:lstStyle/>
          <a:p>
            <a:endParaRPr lang="sv-SE"/>
          </a:p>
        </p:txBody>
      </p:sp>
      <p:sp>
        <p:nvSpPr>
          <p:cNvPr id="4" name="Dian numeron paikkamerkki 3">
            <a:extLst>
              <a:ext uri="{FF2B5EF4-FFF2-40B4-BE49-F238E27FC236}">
                <a16:creationId xmlns:a16="http://schemas.microsoft.com/office/drawing/2014/main" id="{8B5A855F-46C4-C141-8D33-FB14CA3FAEE6}"/>
              </a:ext>
            </a:extLst>
          </p:cNvPr>
          <p:cNvSpPr>
            <a:spLocks noGrp="1"/>
          </p:cNvSpPr>
          <p:nvPr>
            <p:ph type="sldNum" sz="quarter" idx="12"/>
          </p:nvPr>
        </p:nvSpPr>
        <p:spPr/>
        <p:txBody>
          <a:bodyPr/>
          <a:lstStyle/>
          <a:p>
            <a:fld id="{F3235350-137E-2747-9824-8B896657A6FF}" type="slidenum">
              <a:rPr lang="sv-SE" smtClean="0"/>
              <a:t>‹#›</a:t>
            </a:fld>
            <a:endParaRPr lang="sv-SE"/>
          </a:p>
        </p:txBody>
      </p:sp>
    </p:spTree>
    <p:extLst>
      <p:ext uri="{BB962C8B-B14F-4D97-AF65-F5344CB8AC3E}">
        <p14:creationId xmlns:p14="http://schemas.microsoft.com/office/powerpoint/2010/main" val="1596494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C57263-D574-6944-B021-70E5BDE1BC1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sv-SE"/>
          </a:p>
        </p:txBody>
      </p:sp>
      <p:sp>
        <p:nvSpPr>
          <p:cNvPr id="3" name="Sisällön paikkamerkki 2">
            <a:extLst>
              <a:ext uri="{FF2B5EF4-FFF2-40B4-BE49-F238E27FC236}">
                <a16:creationId xmlns:a16="http://schemas.microsoft.com/office/drawing/2014/main" id="{1557D8D8-A7E2-D849-9DDA-F59AF84435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4" name="Tekstin paikkamerkki 3">
            <a:extLst>
              <a:ext uri="{FF2B5EF4-FFF2-40B4-BE49-F238E27FC236}">
                <a16:creationId xmlns:a16="http://schemas.microsoft.com/office/drawing/2014/main" id="{E1F1DDE1-8E4C-624B-B540-570117F6A8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A138BA8-7D3E-734B-BBD8-E46E174CBBDB}"/>
              </a:ext>
            </a:extLst>
          </p:cNvPr>
          <p:cNvSpPr>
            <a:spLocks noGrp="1"/>
          </p:cNvSpPr>
          <p:nvPr>
            <p:ph type="dt" sz="half" idx="10"/>
          </p:nvPr>
        </p:nvSpPr>
        <p:spPr/>
        <p:txBody>
          <a:bodyPr/>
          <a:lstStyle/>
          <a:p>
            <a:fld id="{7F8A7559-193F-0748-AC5D-5B657E95C127}" type="datetimeFigureOut">
              <a:rPr lang="sv-SE" smtClean="0"/>
              <a:t>2022-06-22</a:t>
            </a:fld>
            <a:endParaRPr lang="sv-SE"/>
          </a:p>
        </p:txBody>
      </p:sp>
      <p:sp>
        <p:nvSpPr>
          <p:cNvPr id="6" name="Alatunnisteen paikkamerkki 5">
            <a:extLst>
              <a:ext uri="{FF2B5EF4-FFF2-40B4-BE49-F238E27FC236}">
                <a16:creationId xmlns:a16="http://schemas.microsoft.com/office/drawing/2014/main" id="{D169707F-2AD9-2E46-BFC3-A1B94E138388}"/>
              </a:ext>
            </a:extLst>
          </p:cNvPr>
          <p:cNvSpPr>
            <a:spLocks noGrp="1"/>
          </p:cNvSpPr>
          <p:nvPr>
            <p:ph type="ftr" sz="quarter" idx="11"/>
          </p:nvPr>
        </p:nvSpPr>
        <p:spPr/>
        <p:txBody>
          <a:bodyPr/>
          <a:lstStyle/>
          <a:p>
            <a:endParaRPr lang="sv-SE"/>
          </a:p>
        </p:txBody>
      </p:sp>
      <p:sp>
        <p:nvSpPr>
          <p:cNvPr id="7" name="Dian numeron paikkamerkki 6">
            <a:extLst>
              <a:ext uri="{FF2B5EF4-FFF2-40B4-BE49-F238E27FC236}">
                <a16:creationId xmlns:a16="http://schemas.microsoft.com/office/drawing/2014/main" id="{E09D79B6-8572-9141-B022-430DC6FE6DDC}"/>
              </a:ext>
            </a:extLst>
          </p:cNvPr>
          <p:cNvSpPr>
            <a:spLocks noGrp="1"/>
          </p:cNvSpPr>
          <p:nvPr>
            <p:ph type="sldNum" sz="quarter" idx="12"/>
          </p:nvPr>
        </p:nvSpPr>
        <p:spPr/>
        <p:txBody>
          <a:bodyPr/>
          <a:lstStyle/>
          <a:p>
            <a:fld id="{F3235350-137E-2747-9824-8B896657A6FF}" type="slidenum">
              <a:rPr lang="sv-SE" smtClean="0"/>
              <a:t>‹#›</a:t>
            </a:fld>
            <a:endParaRPr lang="sv-SE"/>
          </a:p>
        </p:txBody>
      </p:sp>
    </p:spTree>
    <p:extLst>
      <p:ext uri="{BB962C8B-B14F-4D97-AF65-F5344CB8AC3E}">
        <p14:creationId xmlns:p14="http://schemas.microsoft.com/office/powerpoint/2010/main" val="1432637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9C7A49-0CEE-C749-916B-17D43980247B}"/>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sv-SE"/>
          </a:p>
        </p:txBody>
      </p:sp>
      <p:sp>
        <p:nvSpPr>
          <p:cNvPr id="3" name="Kuvan paikkamerkki 2">
            <a:extLst>
              <a:ext uri="{FF2B5EF4-FFF2-40B4-BE49-F238E27FC236}">
                <a16:creationId xmlns:a16="http://schemas.microsoft.com/office/drawing/2014/main" id="{0A7C1011-BCD4-724D-AD21-9D2BD80189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kstin paikkamerkki 3">
            <a:extLst>
              <a:ext uri="{FF2B5EF4-FFF2-40B4-BE49-F238E27FC236}">
                <a16:creationId xmlns:a16="http://schemas.microsoft.com/office/drawing/2014/main" id="{969B71EC-53CA-3C4A-8894-DAC2EF2F8D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63F453E2-6B39-DB48-817D-B07EA0E64298}"/>
              </a:ext>
            </a:extLst>
          </p:cNvPr>
          <p:cNvSpPr>
            <a:spLocks noGrp="1"/>
          </p:cNvSpPr>
          <p:nvPr>
            <p:ph type="dt" sz="half" idx="10"/>
          </p:nvPr>
        </p:nvSpPr>
        <p:spPr/>
        <p:txBody>
          <a:bodyPr/>
          <a:lstStyle/>
          <a:p>
            <a:fld id="{7F8A7559-193F-0748-AC5D-5B657E95C127}" type="datetimeFigureOut">
              <a:rPr lang="sv-SE" smtClean="0"/>
              <a:t>2022-06-22</a:t>
            </a:fld>
            <a:endParaRPr lang="sv-SE"/>
          </a:p>
        </p:txBody>
      </p:sp>
      <p:sp>
        <p:nvSpPr>
          <p:cNvPr id="6" name="Alatunnisteen paikkamerkki 5">
            <a:extLst>
              <a:ext uri="{FF2B5EF4-FFF2-40B4-BE49-F238E27FC236}">
                <a16:creationId xmlns:a16="http://schemas.microsoft.com/office/drawing/2014/main" id="{0F60E327-2F2A-6D45-B8D4-649062337ECF}"/>
              </a:ext>
            </a:extLst>
          </p:cNvPr>
          <p:cNvSpPr>
            <a:spLocks noGrp="1"/>
          </p:cNvSpPr>
          <p:nvPr>
            <p:ph type="ftr" sz="quarter" idx="11"/>
          </p:nvPr>
        </p:nvSpPr>
        <p:spPr/>
        <p:txBody>
          <a:bodyPr/>
          <a:lstStyle/>
          <a:p>
            <a:endParaRPr lang="sv-SE"/>
          </a:p>
        </p:txBody>
      </p:sp>
      <p:sp>
        <p:nvSpPr>
          <p:cNvPr id="7" name="Dian numeron paikkamerkki 6">
            <a:extLst>
              <a:ext uri="{FF2B5EF4-FFF2-40B4-BE49-F238E27FC236}">
                <a16:creationId xmlns:a16="http://schemas.microsoft.com/office/drawing/2014/main" id="{B64387AC-0B92-8C43-9C5F-BB7D426D8248}"/>
              </a:ext>
            </a:extLst>
          </p:cNvPr>
          <p:cNvSpPr>
            <a:spLocks noGrp="1"/>
          </p:cNvSpPr>
          <p:nvPr>
            <p:ph type="sldNum" sz="quarter" idx="12"/>
          </p:nvPr>
        </p:nvSpPr>
        <p:spPr/>
        <p:txBody>
          <a:bodyPr/>
          <a:lstStyle/>
          <a:p>
            <a:fld id="{F3235350-137E-2747-9824-8B896657A6FF}" type="slidenum">
              <a:rPr lang="sv-SE" smtClean="0"/>
              <a:t>‹#›</a:t>
            </a:fld>
            <a:endParaRPr lang="sv-SE"/>
          </a:p>
        </p:txBody>
      </p:sp>
    </p:spTree>
    <p:extLst>
      <p:ext uri="{BB962C8B-B14F-4D97-AF65-F5344CB8AC3E}">
        <p14:creationId xmlns:p14="http://schemas.microsoft.com/office/powerpoint/2010/main" val="1813795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A669BDB-1171-F94C-AF13-A806215A67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endParaRPr lang="sv-SE"/>
          </a:p>
        </p:txBody>
      </p:sp>
      <p:sp>
        <p:nvSpPr>
          <p:cNvPr id="3" name="Tekstin paikkamerkki 2">
            <a:extLst>
              <a:ext uri="{FF2B5EF4-FFF2-40B4-BE49-F238E27FC236}">
                <a16:creationId xmlns:a16="http://schemas.microsoft.com/office/drawing/2014/main" id="{5024FC49-0D8F-8E43-9AEE-506B003838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4" name="Päivämäärän paikkamerkki 3">
            <a:extLst>
              <a:ext uri="{FF2B5EF4-FFF2-40B4-BE49-F238E27FC236}">
                <a16:creationId xmlns:a16="http://schemas.microsoft.com/office/drawing/2014/main" id="{265AD314-7DC6-A747-B2BA-2CE2BE659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8A7559-193F-0748-AC5D-5B657E95C127}" type="datetimeFigureOut">
              <a:rPr lang="sv-SE" smtClean="0"/>
              <a:t>2022-06-22</a:t>
            </a:fld>
            <a:endParaRPr lang="sv-SE"/>
          </a:p>
        </p:txBody>
      </p:sp>
      <p:sp>
        <p:nvSpPr>
          <p:cNvPr id="5" name="Alatunnisteen paikkamerkki 4">
            <a:extLst>
              <a:ext uri="{FF2B5EF4-FFF2-40B4-BE49-F238E27FC236}">
                <a16:creationId xmlns:a16="http://schemas.microsoft.com/office/drawing/2014/main" id="{E607EA7F-B1D4-2F42-A617-B6E830EF0B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Dian numeron paikkamerkki 5">
            <a:extLst>
              <a:ext uri="{FF2B5EF4-FFF2-40B4-BE49-F238E27FC236}">
                <a16:creationId xmlns:a16="http://schemas.microsoft.com/office/drawing/2014/main" id="{13235083-5B02-C248-BC0C-335C1BA4B2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235350-137E-2747-9824-8B896657A6FF}" type="slidenum">
              <a:rPr lang="sv-SE" smtClean="0"/>
              <a:t>‹#›</a:t>
            </a:fld>
            <a:endParaRPr lang="sv-SE"/>
          </a:p>
        </p:txBody>
      </p:sp>
    </p:spTree>
    <p:extLst>
      <p:ext uri="{BB962C8B-B14F-4D97-AF65-F5344CB8AC3E}">
        <p14:creationId xmlns:p14="http://schemas.microsoft.com/office/powerpoint/2010/main" val="1262687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ttk.fi/files/4565/Telineen_kayttoonottotarkastuspoytakirja.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totti.tvk.fi/tottipublic/totcasepublic.view?action=openTotCaseReportAttachment&amp;id=49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hyperlink" Target="https://telinekataja.fi/media/filer_public/e7/71/e771f00e-5b17-456c-b3f1-c21615fd2ca5/siirreltava-teline.pdf"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rentatelineet.fi/wp-content/uploads/2020/09/Renta-Telineet-pystytys-ja-kayttoohje-ALBLITZ-MODUL.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ttk.fi/files/4567/Telinekortti.pdf"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4" descr="Kuva, joka sisältää kohteen teksti&#10;&#10;Kuvaus luotu automaattisesti">
            <a:extLst>
              <a:ext uri="{FF2B5EF4-FFF2-40B4-BE49-F238E27FC236}">
                <a16:creationId xmlns:a16="http://schemas.microsoft.com/office/drawing/2014/main" id="{EFD35BF7-136B-23BD-4550-8CF860A32A0D}"/>
              </a:ext>
            </a:extLst>
          </p:cNvPr>
          <p:cNvPicPr>
            <a:picLocks noChangeAspect="1"/>
          </p:cNvPicPr>
          <p:nvPr/>
        </p:nvPicPr>
        <p:blipFill>
          <a:blip r:embed="rId3"/>
          <a:stretch>
            <a:fillRect/>
          </a:stretch>
        </p:blipFill>
        <p:spPr>
          <a:xfrm>
            <a:off x="-5751" y="-2336"/>
            <a:ext cx="12198015" cy="6856997"/>
          </a:xfrm>
          <a:prstGeom prst="rect">
            <a:avLst/>
          </a:prstGeom>
        </p:spPr>
      </p:pic>
      <p:sp>
        <p:nvSpPr>
          <p:cNvPr id="2" name="Otsikko 1">
            <a:extLst>
              <a:ext uri="{FF2B5EF4-FFF2-40B4-BE49-F238E27FC236}">
                <a16:creationId xmlns:a16="http://schemas.microsoft.com/office/drawing/2014/main" id="{21413F7C-6E6E-5F40-A319-A3161358F85E}"/>
              </a:ext>
            </a:extLst>
          </p:cNvPr>
          <p:cNvSpPr>
            <a:spLocks noGrp="1"/>
          </p:cNvSpPr>
          <p:nvPr>
            <p:ph type="ctrTitle"/>
          </p:nvPr>
        </p:nvSpPr>
        <p:spPr/>
        <p:txBody>
          <a:bodyPr>
            <a:normAutofit/>
          </a:bodyPr>
          <a:lstStyle/>
          <a:p>
            <a:r>
              <a:rPr lang="fi-FI" sz="5000" b="1" dirty="0">
                <a:solidFill>
                  <a:schemeClr val="bg1"/>
                </a:solidFill>
              </a:rPr>
              <a:t>Työturvallisuus rakennusalalla</a:t>
            </a:r>
            <a:endParaRPr lang="sv-SE" sz="5000" b="1">
              <a:solidFill>
                <a:schemeClr val="bg1"/>
              </a:solidFill>
              <a:cs typeface="Calibri Light"/>
            </a:endParaRPr>
          </a:p>
        </p:txBody>
      </p:sp>
      <p:sp>
        <p:nvSpPr>
          <p:cNvPr id="3" name="Alaotsikko 2">
            <a:extLst>
              <a:ext uri="{FF2B5EF4-FFF2-40B4-BE49-F238E27FC236}">
                <a16:creationId xmlns:a16="http://schemas.microsoft.com/office/drawing/2014/main" id="{0CD67FF9-BB5F-9E47-909F-58D111C8622C}"/>
              </a:ext>
            </a:extLst>
          </p:cNvPr>
          <p:cNvSpPr>
            <a:spLocks noGrp="1"/>
          </p:cNvSpPr>
          <p:nvPr>
            <p:ph type="subTitle" idx="1"/>
          </p:nvPr>
        </p:nvSpPr>
        <p:spPr/>
        <p:txBody>
          <a:bodyPr vert="horz" lIns="91440" tIns="45720" rIns="91440" bIns="45720" rtlCol="0" anchor="t">
            <a:normAutofit/>
          </a:bodyPr>
          <a:lstStyle/>
          <a:p>
            <a:r>
              <a:rPr lang="fi-FI" sz="2800" dirty="0">
                <a:solidFill>
                  <a:schemeClr val="bg1"/>
                </a:solidFill>
              </a:rPr>
              <a:t>Työturvallisuuden opetusmateriaali</a:t>
            </a:r>
            <a:endParaRPr lang="fi-FI" sz="2800" dirty="0">
              <a:solidFill>
                <a:schemeClr val="bg1"/>
              </a:solidFill>
              <a:cs typeface="Calibri"/>
            </a:endParaRPr>
          </a:p>
          <a:p>
            <a:endParaRPr lang="fi-FI" sz="2800" dirty="0">
              <a:solidFill>
                <a:schemeClr val="bg1"/>
              </a:solidFill>
              <a:cs typeface="Calibri"/>
            </a:endParaRPr>
          </a:p>
          <a:p>
            <a:r>
              <a:rPr lang="fi-FI" sz="2800" dirty="0">
                <a:solidFill>
                  <a:schemeClr val="bg1"/>
                </a:solidFill>
              </a:rPr>
              <a:t>13. Telineet ja työtasot</a:t>
            </a:r>
            <a:endParaRPr lang="sv-SE" sz="2800" dirty="0">
              <a:solidFill>
                <a:schemeClr val="bg1"/>
              </a:solidFill>
              <a:cs typeface="Calibri"/>
            </a:endParaRPr>
          </a:p>
        </p:txBody>
      </p:sp>
    </p:spTree>
    <p:extLst>
      <p:ext uri="{BB962C8B-B14F-4D97-AF65-F5344CB8AC3E}">
        <p14:creationId xmlns:p14="http://schemas.microsoft.com/office/powerpoint/2010/main" val="2983333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5695372E-343F-F74A-97AF-712D0C1492C9}"/>
              </a:ext>
            </a:extLst>
          </p:cNvPr>
          <p:cNvSpPr>
            <a:spLocks noGrp="1"/>
          </p:cNvSpPr>
          <p:nvPr>
            <p:ph type="title"/>
          </p:nvPr>
        </p:nvSpPr>
        <p:spPr>
          <a:xfrm>
            <a:off x="838200" y="507021"/>
            <a:ext cx="10515600" cy="999849"/>
          </a:xfrm>
        </p:spPr>
        <p:txBody>
          <a:bodyPr>
            <a:normAutofit fontScale="90000"/>
          </a:bodyPr>
          <a:lstStyle/>
          <a:p>
            <a:r>
              <a:rPr lang="fi-FI" b="1" dirty="0"/>
              <a:t>Telineurakoitsijan (suunnittelijan) on annettava riittävät tiedot telineestä käyttäjälle, mm.</a:t>
            </a:r>
            <a:endParaRPr lang="fi-FI" b="1" dirty="0">
              <a:cs typeface="Calibri Light"/>
            </a:endParaRPr>
          </a:p>
        </p:txBody>
      </p:sp>
      <p:sp>
        <p:nvSpPr>
          <p:cNvPr id="2" name="Alaotsikko 1">
            <a:extLst>
              <a:ext uri="{FF2B5EF4-FFF2-40B4-BE49-F238E27FC236}">
                <a16:creationId xmlns:a16="http://schemas.microsoft.com/office/drawing/2014/main" id="{26227F6B-12D2-0049-A8A0-6D03CE3101FB}"/>
              </a:ext>
            </a:extLst>
          </p:cNvPr>
          <p:cNvSpPr>
            <a:spLocks noGrp="1"/>
          </p:cNvSpPr>
          <p:nvPr>
            <p:ph idx="1"/>
          </p:nvPr>
        </p:nvSpPr>
        <p:spPr>
          <a:xfrm>
            <a:off x="838200" y="1885799"/>
            <a:ext cx="10515600" cy="4357673"/>
          </a:xfrm>
        </p:spPr>
        <p:txBody>
          <a:bodyPr vert="horz" lIns="91440" tIns="45720" rIns="91440" bIns="45720" rtlCol="0" anchor="t">
            <a:normAutofit fontScale="70000" lnSpcReduction="20000"/>
          </a:bodyPr>
          <a:lstStyle/>
          <a:p>
            <a:pPr>
              <a:lnSpc>
                <a:spcPct val="120000"/>
              </a:lnSpc>
            </a:pPr>
            <a:r>
              <a:rPr lang="fi-FI" b="0" dirty="0"/>
              <a:t>Vaadittu telinemalli</a:t>
            </a:r>
            <a:endParaRPr lang="fi-FI"/>
          </a:p>
          <a:p>
            <a:pPr>
              <a:lnSpc>
                <a:spcPct val="120000"/>
              </a:lnSpc>
            </a:pPr>
            <a:r>
              <a:rPr lang="fi-FI" b="0" dirty="0"/>
              <a:t>Maksimivälit pystytuille ja tasoille</a:t>
            </a:r>
            <a:endParaRPr lang="fi-FI" b="0" dirty="0">
              <a:cs typeface="Calibri" panose="020F0502020204030204"/>
            </a:endParaRPr>
          </a:p>
          <a:p>
            <a:pPr>
              <a:lnSpc>
                <a:spcPct val="120000"/>
              </a:lnSpc>
            </a:pPr>
            <a:r>
              <a:rPr lang="fi-FI" b="0" dirty="0"/>
              <a:t>Työtasojen tasovaatimukset ja järjestelyt sekä samanaikaisen käytön rajoitukset</a:t>
            </a:r>
            <a:endParaRPr lang="fi-FI" b="0" dirty="0">
              <a:cs typeface="Calibri" panose="020F0502020204030204"/>
            </a:endParaRPr>
          </a:p>
          <a:p>
            <a:pPr>
              <a:lnSpc>
                <a:spcPct val="120000"/>
              </a:lnSpc>
            </a:pPr>
            <a:r>
              <a:rPr lang="fi-FI" b="0" dirty="0"/>
              <a:t>Turvallinen kuormitus</a:t>
            </a:r>
            <a:endParaRPr lang="fi-FI" b="0" dirty="0">
              <a:cs typeface="Calibri" panose="020F0502020204030204"/>
            </a:endParaRPr>
          </a:p>
          <a:p>
            <a:pPr>
              <a:lnSpc>
                <a:spcPct val="120000"/>
              </a:lnSpc>
            </a:pPr>
            <a:r>
              <a:rPr lang="fi-FI" b="0" dirty="0"/>
              <a:t>Jalkojen maksimikuormitus</a:t>
            </a:r>
            <a:endParaRPr lang="fi-FI" b="0" dirty="0">
              <a:cs typeface="Calibri" panose="020F0502020204030204"/>
            </a:endParaRPr>
          </a:p>
          <a:p>
            <a:pPr>
              <a:lnSpc>
                <a:spcPct val="120000"/>
              </a:lnSpc>
            </a:pPr>
            <a:r>
              <a:rPr lang="fi-FI" b="0" dirty="0"/>
              <a:t>Sidonnan/ankkuroinnin maksimivälit ja vaatimukset</a:t>
            </a:r>
            <a:endParaRPr lang="fi-FI" b="0" dirty="0">
              <a:cs typeface="Calibri" panose="020F0502020204030204"/>
            </a:endParaRPr>
          </a:p>
          <a:p>
            <a:pPr>
              <a:lnSpc>
                <a:spcPct val="120000"/>
              </a:lnSpc>
            </a:pPr>
            <a:r>
              <a:rPr lang="fi-FI" b="0" dirty="0"/>
              <a:t>Erityisrakenteiden ja </a:t>
            </a:r>
            <a:r>
              <a:rPr lang="fi-FI" dirty="0"/>
              <a:t>-</a:t>
            </a:r>
            <a:r>
              <a:rPr lang="fi-FI" b="0" dirty="0"/>
              <a:t>vaatimusten kuvaus</a:t>
            </a:r>
            <a:endParaRPr lang="fi-FI" b="0" dirty="0">
              <a:cs typeface="Calibri"/>
            </a:endParaRPr>
          </a:p>
          <a:p>
            <a:pPr>
              <a:lnSpc>
                <a:spcPct val="120000"/>
              </a:lnSpc>
            </a:pPr>
            <a:r>
              <a:rPr lang="fi-FI" b="0" dirty="0"/>
              <a:t>Tieto voidaan esittää kuvissa</a:t>
            </a:r>
            <a:r>
              <a:rPr lang="fi-FI" dirty="0"/>
              <a:t>,</a:t>
            </a:r>
            <a:r>
              <a:rPr lang="fi-FI" b="0" dirty="0"/>
              <a:t> jos tarkoituksenmukaista</a:t>
            </a:r>
            <a:endParaRPr lang="fi-FI" b="0" dirty="0">
              <a:cs typeface="Calibri" panose="020F0502020204030204"/>
            </a:endParaRPr>
          </a:p>
          <a:p>
            <a:pPr>
              <a:lnSpc>
                <a:spcPct val="120000"/>
              </a:lnSpc>
            </a:pPr>
            <a:r>
              <a:rPr lang="fi-FI" b="0" dirty="0"/>
              <a:t>Muut tiedot liittyen telinemalliin, asennukseen ja/tai käyttöön</a:t>
            </a:r>
            <a:endParaRPr lang="fi-FI" b="0" dirty="0">
              <a:cs typeface="Calibri" panose="020F0502020204030204"/>
            </a:endParaRPr>
          </a:p>
          <a:p>
            <a:pPr>
              <a:lnSpc>
                <a:spcPct val="120000"/>
              </a:lnSpc>
            </a:pPr>
            <a:r>
              <a:rPr lang="fi-FI" b="0" dirty="0"/>
              <a:t>Suunnitelman viitetiedot ja päivämäärä</a:t>
            </a:r>
            <a:endParaRPr lang="fi-FI" b="0" dirty="0">
              <a:cs typeface="Calibri" panose="020F0502020204030204"/>
            </a:endParaRPr>
          </a:p>
        </p:txBody>
      </p:sp>
    </p:spTree>
    <p:extLst>
      <p:ext uri="{BB962C8B-B14F-4D97-AF65-F5344CB8AC3E}">
        <p14:creationId xmlns:p14="http://schemas.microsoft.com/office/powerpoint/2010/main" val="2581814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55E70FB-EA38-B44F-A3E8-2C6D6A9ABADB}"/>
              </a:ext>
            </a:extLst>
          </p:cNvPr>
          <p:cNvSpPr>
            <a:spLocks noGrp="1"/>
          </p:cNvSpPr>
          <p:nvPr>
            <p:ph type="title"/>
          </p:nvPr>
        </p:nvSpPr>
        <p:spPr/>
        <p:txBody>
          <a:bodyPr/>
          <a:lstStyle/>
          <a:p>
            <a:r>
              <a:rPr lang="fi-FI" b="1" dirty="0"/>
              <a:t>Telineiden pystytys ja purku</a:t>
            </a:r>
            <a:endParaRPr lang="fi-FI" b="1" dirty="0">
              <a:cs typeface="Calibri Light"/>
            </a:endParaRPr>
          </a:p>
        </p:txBody>
      </p:sp>
      <p:sp>
        <p:nvSpPr>
          <p:cNvPr id="3" name="Sisällön paikkamerkki 2">
            <a:extLst>
              <a:ext uri="{FF2B5EF4-FFF2-40B4-BE49-F238E27FC236}">
                <a16:creationId xmlns:a16="http://schemas.microsoft.com/office/drawing/2014/main" id="{8DD47AC9-1FC1-E345-BED5-8400803E568D}"/>
              </a:ext>
            </a:extLst>
          </p:cNvPr>
          <p:cNvSpPr>
            <a:spLocks noGrp="1"/>
          </p:cNvSpPr>
          <p:nvPr>
            <p:ph sz="half" idx="1"/>
          </p:nvPr>
        </p:nvSpPr>
        <p:spPr>
          <a:xfrm>
            <a:off x="838200" y="1825625"/>
            <a:ext cx="5181600" cy="4662153"/>
          </a:xfrm>
        </p:spPr>
        <p:txBody>
          <a:bodyPr vert="horz" lIns="91440" tIns="45720" rIns="91440" bIns="45720" rtlCol="0" anchor="t">
            <a:normAutofit fontScale="62500" lnSpcReduction="20000"/>
          </a:bodyPr>
          <a:lstStyle/>
          <a:p>
            <a:pPr>
              <a:lnSpc>
                <a:spcPct val="120000"/>
              </a:lnSpc>
            </a:pPr>
            <a:r>
              <a:rPr lang="fi-FI" dirty="0"/>
              <a:t>Pystytys ja purku tapahtuu käyttöohjeen tai rakennesuunnitelman mukaan</a:t>
            </a:r>
            <a:endParaRPr lang="fi-FI"/>
          </a:p>
          <a:p>
            <a:pPr>
              <a:lnSpc>
                <a:spcPct val="120000"/>
              </a:lnSpc>
            </a:pPr>
            <a:r>
              <a:rPr lang="fi-FI" dirty="0"/>
              <a:t>Pystytys- ja purkujärjestys huomioi putoamissuojauksen</a:t>
            </a:r>
            <a:endParaRPr lang="fi-FI" dirty="0">
              <a:cs typeface="Calibri"/>
            </a:endParaRPr>
          </a:p>
          <a:p>
            <a:pPr lvl="1">
              <a:lnSpc>
                <a:spcPct val="120000"/>
              </a:lnSpc>
            </a:pPr>
            <a:r>
              <a:rPr lang="fi-FI" dirty="0"/>
              <a:t>Kaiteet ja nousutiet asennetaan paikoilleen heti kun se on mahdollista</a:t>
            </a:r>
            <a:endParaRPr lang="fi-FI" dirty="0">
              <a:cs typeface="Calibri"/>
            </a:endParaRPr>
          </a:p>
          <a:p>
            <a:pPr lvl="1">
              <a:lnSpc>
                <a:spcPct val="120000"/>
              </a:lnSpc>
            </a:pPr>
            <a:r>
              <a:rPr lang="fi-FI" dirty="0"/>
              <a:t>Käytetään henkilökohtaisia valjastyyppisiä putoamissuojaimia </a:t>
            </a:r>
            <a:endParaRPr lang="fi-FI" dirty="0">
              <a:cs typeface="Calibri" panose="020F0502020204030204"/>
            </a:endParaRPr>
          </a:p>
          <a:p>
            <a:pPr lvl="1">
              <a:lnSpc>
                <a:spcPct val="120000"/>
              </a:lnSpc>
            </a:pPr>
            <a:r>
              <a:rPr lang="fi-FI" dirty="0"/>
              <a:t>Telineosat nostetaan/lasketaan vinssillä, väkipyörällä tai vastaavalla </a:t>
            </a:r>
            <a:endParaRPr lang="fi-FI" dirty="0">
              <a:cs typeface="Calibri"/>
            </a:endParaRPr>
          </a:p>
          <a:p>
            <a:pPr>
              <a:lnSpc>
                <a:spcPct val="120000"/>
              </a:lnSpc>
            </a:pPr>
            <a:r>
              <a:rPr lang="fi-FI" dirty="0"/>
              <a:t>Työtelineen alapuoliset alueet on eristetty/vartioitu pystytyksen ja purun aikana</a:t>
            </a:r>
            <a:endParaRPr lang="fi-FI" dirty="0">
              <a:cs typeface="Calibri" panose="020F0502020204030204"/>
            </a:endParaRPr>
          </a:p>
          <a:p>
            <a:pPr>
              <a:lnSpc>
                <a:spcPct val="120000"/>
              </a:lnSpc>
            </a:pPr>
            <a:r>
              <a:rPr lang="fi-FI" dirty="0"/>
              <a:t>Pystytys- tai purkuvaiheessa olevaa työtelinettä tai sen lohkoa ei saa ottaa käyttöön (vasta käyttöönottotarkastuksen jälkeen)</a:t>
            </a:r>
            <a:endParaRPr lang="fi-FI" dirty="0">
              <a:cs typeface="Calibri"/>
            </a:endParaRPr>
          </a:p>
          <a:p>
            <a:pPr lvl="1">
              <a:lnSpc>
                <a:spcPct val="120000"/>
              </a:lnSpc>
            </a:pPr>
            <a:endParaRPr lang="fi-FI">
              <a:cs typeface="Calibri" panose="020F0502020204030204"/>
            </a:endParaRPr>
          </a:p>
        </p:txBody>
      </p:sp>
      <p:pic>
        <p:nvPicPr>
          <p:cNvPr id="7" name="Sisällön paikkamerkki 6">
            <a:extLst>
              <a:ext uri="{FF2B5EF4-FFF2-40B4-BE49-F238E27FC236}">
                <a16:creationId xmlns:a16="http://schemas.microsoft.com/office/drawing/2014/main" id="{84C6795A-10DA-B64F-8280-0EB816531F6C}"/>
              </a:ext>
            </a:extLst>
          </p:cNvPr>
          <p:cNvPicPr>
            <a:picLocks noGrp="1" noChangeAspect="1"/>
          </p:cNvPicPr>
          <p:nvPr>
            <p:ph sz="half" idx="2"/>
          </p:nvPr>
        </p:nvPicPr>
        <p:blipFill>
          <a:blip r:embed="rId3"/>
          <a:stretch>
            <a:fillRect/>
          </a:stretch>
        </p:blipFill>
        <p:spPr>
          <a:xfrm>
            <a:off x="6172200" y="1695283"/>
            <a:ext cx="5854304" cy="3902869"/>
          </a:xfrm>
          <a:prstGeom prst="rect">
            <a:avLst/>
          </a:prstGeom>
        </p:spPr>
      </p:pic>
      <p:sp>
        <p:nvSpPr>
          <p:cNvPr id="8" name="Tekstiruutu 7">
            <a:extLst>
              <a:ext uri="{FF2B5EF4-FFF2-40B4-BE49-F238E27FC236}">
                <a16:creationId xmlns:a16="http://schemas.microsoft.com/office/drawing/2014/main" id="{E584FF94-95A3-3043-A684-13BB889FF9B9}"/>
              </a:ext>
            </a:extLst>
          </p:cNvPr>
          <p:cNvSpPr txBox="1"/>
          <p:nvPr/>
        </p:nvSpPr>
        <p:spPr>
          <a:xfrm>
            <a:off x="6172200" y="5722085"/>
            <a:ext cx="5854304" cy="584775"/>
          </a:xfrm>
          <a:prstGeom prst="rect">
            <a:avLst/>
          </a:prstGeom>
          <a:noFill/>
        </p:spPr>
        <p:txBody>
          <a:bodyPr wrap="square" lIns="91440" tIns="45720" rIns="91440" bIns="45720" rtlCol="0" anchor="t">
            <a:spAutoFit/>
          </a:bodyPr>
          <a:lstStyle/>
          <a:p>
            <a:r>
              <a:rPr lang="fi-FI" sz="1600" dirty="0"/>
              <a:t>Telineen/sääsuojan pystytystyön aikana putoamissuojauksesta on huolehdittava ja tekijöiden on oltava opastettuja ja päteviä</a:t>
            </a:r>
            <a:endParaRPr lang="fi-FI" sz="1600" dirty="0">
              <a:cs typeface="Calibri"/>
            </a:endParaRPr>
          </a:p>
        </p:txBody>
      </p:sp>
      <p:sp>
        <p:nvSpPr>
          <p:cNvPr id="9" name="Tekstiruutu 8">
            <a:extLst>
              <a:ext uri="{FF2B5EF4-FFF2-40B4-BE49-F238E27FC236}">
                <a16:creationId xmlns:a16="http://schemas.microsoft.com/office/drawing/2014/main" id="{BDE29DBC-5A94-B14E-8523-DE2EC3525314}"/>
              </a:ext>
            </a:extLst>
          </p:cNvPr>
          <p:cNvSpPr txBox="1"/>
          <p:nvPr/>
        </p:nvSpPr>
        <p:spPr>
          <a:xfrm>
            <a:off x="9490910" y="5214519"/>
            <a:ext cx="2533001" cy="338554"/>
          </a:xfrm>
          <a:prstGeom prst="rect">
            <a:avLst/>
          </a:prstGeom>
          <a:noFill/>
        </p:spPr>
        <p:txBody>
          <a:bodyPr wrap="none" lIns="91440" tIns="45720" rIns="91440" bIns="45720" rtlCol="0" anchor="t">
            <a:spAutoFit/>
          </a:bodyPr>
          <a:lstStyle/>
          <a:p>
            <a:r>
              <a:rPr lang="sv-SE" sz="1600" dirty="0">
                <a:solidFill>
                  <a:schemeClr val="bg1"/>
                </a:solidFill>
              </a:rPr>
              <a:t>Kuva: </a:t>
            </a:r>
            <a:r>
              <a:rPr lang="sv-SE" sz="1600" dirty="0" err="1">
                <a:solidFill>
                  <a:schemeClr val="bg1"/>
                </a:solidFill>
              </a:rPr>
              <a:t>Rakennusteollisuus</a:t>
            </a:r>
            <a:r>
              <a:rPr lang="sv-SE" sz="1600" dirty="0">
                <a:solidFill>
                  <a:schemeClr val="bg1"/>
                </a:solidFill>
              </a:rPr>
              <a:t> RT</a:t>
            </a:r>
            <a:endParaRPr lang="sv-SE" sz="1600">
              <a:solidFill>
                <a:schemeClr val="bg1"/>
              </a:solidFill>
              <a:cs typeface="Calibri"/>
            </a:endParaRPr>
          </a:p>
        </p:txBody>
      </p:sp>
    </p:spTree>
    <p:extLst>
      <p:ext uri="{BB962C8B-B14F-4D97-AF65-F5344CB8AC3E}">
        <p14:creationId xmlns:p14="http://schemas.microsoft.com/office/powerpoint/2010/main" val="3064828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tsikko 7"/>
          <p:cNvSpPr>
            <a:spLocks noGrp="1"/>
          </p:cNvSpPr>
          <p:nvPr>
            <p:ph type="title"/>
          </p:nvPr>
        </p:nvSpPr>
        <p:spPr>
          <a:xfrm>
            <a:off x="838200" y="54309"/>
            <a:ext cx="10515600" cy="1325563"/>
          </a:xfrm>
        </p:spPr>
        <p:txBody>
          <a:bodyPr>
            <a:normAutofit/>
          </a:bodyPr>
          <a:lstStyle/>
          <a:p>
            <a:r>
              <a:rPr lang="fi-FI" b="1" dirty="0"/>
              <a:t>Telineiden tarkastaminen </a:t>
            </a:r>
            <a:r>
              <a:rPr lang="fi-FI" sz="2400" b="1" dirty="0" err="1"/>
              <a:t>Vna</a:t>
            </a:r>
            <a:r>
              <a:rPr lang="fi-FI" sz="2400" b="1" dirty="0"/>
              <a:t> 205/2009 Liite 4</a:t>
            </a:r>
            <a:endParaRPr lang="fi-FI" sz="2400" b="1" dirty="0">
              <a:cs typeface="Calibri Light"/>
            </a:endParaRPr>
          </a:p>
        </p:txBody>
      </p:sp>
      <p:sp>
        <p:nvSpPr>
          <p:cNvPr id="2" name="Sisällön paikkamerkki 1">
            <a:extLst>
              <a:ext uri="{FF2B5EF4-FFF2-40B4-BE49-F238E27FC236}">
                <a16:creationId xmlns:a16="http://schemas.microsoft.com/office/drawing/2014/main" id="{28F62AE5-D861-A34E-8347-A6921740D01C}"/>
              </a:ext>
            </a:extLst>
          </p:cNvPr>
          <p:cNvSpPr>
            <a:spLocks noGrp="1"/>
          </p:cNvSpPr>
          <p:nvPr>
            <p:ph sz="half" idx="1"/>
          </p:nvPr>
        </p:nvSpPr>
        <p:spPr>
          <a:xfrm>
            <a:off x="838200" y="1392238"/>
            <a:ext cx="6093995" cy="5293811"/>
          </a:xfrm>
        </p:spPr>
        <p:txBody>
          <a:bodyPr vert="horz" lIns="91440" tIns="45720" rIns="91440" bIns="45720" rtlCol="0" anchor="t">
            <a:noAutofit/>
          </a:bodyPr>
          <a:lstStyle/>
          <a:p>
            <a:pPr marL="0" indent="0">
              <a:lnSpc>
                <a:spcPct val="100000"/>
              </a:lnSpc>
              <a:spcBef>
                <a:spcPts val="20"/>
              </a:spcBef>
              <a:buNone/>
            </a:pPr>
            <a:r>
              <a:rPr lang="fi-FI" sz="2000" kern="0" dirty="0"/>
              <a:t>Työtelineen käyttöönotossa ja kunnossapitotarkastuksessa on käytävä läpi </a:t>
            </a:r>
            <a:r>
              <a:rPr lang="fi-FI" sz="2000" u="sng" kern="0" dirty="0"/>
              <a:t>ainakin</a:t>
            </a:r>
            <a:r>
              <a:rPr lang="fi-FI" sz="2000" kern="0" dirty="0"/>
              <a:t> seuraavaa:</a:t>
            </a:r>
            <a:br>
              <a:rPr lang="fi-FI" sz="2000" kern="0" dirty="0"/>
            </a:br>
            <a:endParaRPr lang="fi-FI" sz="2000">
              <a:cs typeface="Calibri"/>
            </a:endParaRPr>
          </a:p>
          <a:p>
            <a:pPr marL="225425" indent="-225425">
              <a:lnSpc>
                <a:spcPct val="100000"/>
              </a:lnSpc>
              <a:spcBef>
                <a:spcPts val="20"/>
              </a:spcBef>
              <a:buFont typeface="+mj-lt"/>
              <a:buAutoNum type="arabicPeriod"/>
            </a:pPr>
            <a:r>
              <a:rPr lang="fi-FI" sz="2000" kern="0" dirty="0"/>
              <a:t> Telineen yleistiedot:</a:t>
            </a:r>
            <a:endParaRPr lang="fi-FI" sz="2000" kern="0">
              <a:cs typeface="Calibri"/>
            </a:endParaRPr>
          </a:p>
          <a:p>
            <a:pPr marL="857250" lvl="1" indent="-457200">
              <a:lnSpc>
                <a:spcPct val="100000"/>
              </a:lnSpc>
              <a:spcBef>
                <a:spcPts val="20"/>
              </a:spcBef>
              <a:buFont typeface="Arial" charset="0"/>
              <a:buAutoNum type="arabicParenR"/>
            </a:pPr>
            <a:r>
              <a:rPr lang="fi-FI" sz="2000" kern="0" dirty="0"/>
              <a:t>telineen yksilöinti </a:t>
            </a:r>
            <a:endParaRPr lang="fi-FI" sz="2000" kern="0">
              <a:cs typeface="Calibri"/>
            </a:endParaRPr>
          </a:p>
          <a:p>
            <a:pPr marL="857250" lvl="1" indent="-457200">
              <a:lnSpc>
                <a:spcPct val="100000"/>
              </a:lnSpc>
              <a:spcBef>
                <a:spcPts val="20"/>
              </a:spcBef>
              <a:buFont typeface="Arial" charset="0"/>
              <a:buAutoNum type="arabicParenR"/>
            </a:pPr>
            <a:r>
              <a:rPr lang="fi-FI" sz="2000" kern="0" dirty="0"/>
              <a:t>telineen sallittu kuorma.</a:t>
            </a:r>
            <a:br>
              <a:rPr lang="fi-FI" sz="2000" kern="0" dirty="0"/>
            </a:br>
            <a:endParaRPr lang="fi-FI" sz="2000" kern="0">
              <a:cs typeface="Calibri" panose="020F0502020204030204"/>
            </a:endParaRPr>
          </a:p>
          <a:p>
            <a:pPr marL="225425" indent="-225425">
              <a:lnSpc>
                <a:spcPct val="100000"/>
              </a:lnSpc>
              <a:spcBef>
                <a:spcPts val="20"/>
              </a:spcBef>
              <a:buFont typeface="+mj-lt"/>
              <a:buAutoNum type="arabicPeriod"/>
            </a:pPr>
            <a:r>
              <a:rPr lang="fi-FI" sz="2000" kern="0" dirty="0"/>
              <a:t> Tarkastuskohde; telineestä on tarkastettava seuraavat kohdat, merkittävä mahdolliset huomautukset ja milloin esitetyt korjaukset on tehty:</a:t>
            </a:r>
            <a:endParaRPr lang="fi-FI" sz="2000" kern="0">
              <a:cs typeface="Calibri" panose="020F0502020204030204"/>
            </a:endParaRPr>
          </a:p>
          <a:p>
            <a:pPr marL="400050" lvl="1" indent="0">
              <a:lnSpc>
                <a:spcPct val="100000"/>
              </a:lnSpc>
              <a:spcBef>
                <a:spcPts val="20"/>
              </a:spcBef>
              <a:buFont typeface="Arial" charset="0"/>
              <a:buNone/>
            </a:pPr>
            <a:r>
              <a:rPr lang="fi-FI" sz="2000" kern="0" dirty="0"/>
              <a:t>1) telineen käyttötarkoitukseen sopivuus</a:t>
            </a:r>
            <a:endParaRPr lang="fi-FI" sz="2000" kern="0">
              <a:cs typeface="Calibri"/>
            </a:endParaRPr>
          </a:p>
          <a:p>
            <a:pPr marL="400050" lvl="1" indent="0">
              <a:lnSpc>
                <a:spcPct val="100000"/>
              </a:lnSpc>
              <a:spcBef>
                <a:spcPts val="20"/>
              </a:spcBef>
              <a:buFont typeface="Arial" charset="0"/>
              <a:buNone/>
            </a:pPr>
            <a:r>
              <a:rPr lang="fi-FI" sz="2000" kern="0" dirty="0"/>
              <a:t>2) käyttöohjeen mukaisuus</a:t>
            </a:r>
            <a:endParaRPr lang="fi-FI" sz="2000" kern="0">
              <a:cs typeface="Calibri" panose="020F0502020204030204"/>
            </a:endParaRPr>
          </a:p>
          <a:p>
            <a:pPr marL="400050" lvl="1" indent="0">
              <a:lnSpc>
                <a:spcPct val="100000"/>
              </a:lnSpc>
              <a:spcBef>
                <a:spcPts val="20"/>
              </a:spcBef>
              <a:buFont typeface="Arial" charset="0"/>
              <a:buNone/>
            </a:pPr>
            <a:r>
              <a:rPr lang="fi-FI" sz="2000" kern="0" dirty="0"/>
              <a:t>3) rakennesuunnitelman mukaisuus</a:t>
            </a:r>
            <a:endParaRPr lang="fi-FI" sz="2000" kern="0">
              <a:cs typeface="Calibri" panose="020F0502020204030204"/>
            </a:endParaRPr>
          </a:p>
          <a:p>
            <a:pPr marL="400050" lvl="1" indent="0">
              <a:lnSpc>
                <a:spcPct val="100000"/>
              </a:lnSpc>
              <a:spcBef>
                <a:spcPts val="20"/>
              </a:spcBef>
              <a:buFont typeface="Arial" charset="0"/>
              <a:buNone/>
            </a:pPr>
            <a:r>
              <a:rPr lang="fi-FI" sz="2000" kern="0" dirty="0"/>
              <a:t>4) käyttösuunnitelman noudattaminen.</a:t>
            </a:r>
            <a:endParaRPr lang="fi-FI" sz="2000" kern="0">
              <a:cs typeface="Calibri" panose="020F0502020204030204"/>
            </a:endParaRPr>
          </a:p>
        </p:txBody>
      </p:sp>
      <p:sp>
        <p:nvSpPr>
          <p:cNvPr id="4" name="Sisällön paikkamerkki 3">
            <a:extLst>
              <a:ext uri="{FF2B5EF4-FFF2-40B4-BE49-F238E27FC236}">
                <a16:creationId xmlns:a16="http://schemas.microsoft.com/office/drawing/2014/main" id="{14CCF759-BA8C-6F44-8D7B-EEC510F38062}"/>
              </a:ext>
            </a:extLst>
          </p:cNvPr>
          <p:cNvSpPr>
            <a:spLocks noGrp="1"/>
          </p:cNvSpPr>
          <p:nvPr>
            <p:ph sz="half" idx="2"/>
          </p:nvPr>
        </p:nvSpPr>
        <p:spPr>
          <a:xfrm>
            <a:off x="7062537" y="1392238"/>
            <a:ext cx="4861112" cy="4361364"/>
          </a:xfrm>
        </p:spPr>
        <p:txBody>
          <a:bodyPr vert="horz" lIns="91440" tIns="45720" rIns="91440" bIns="45720" rtlCol="0" anchor="t">
            <a:normAutofit fontScale="55000" lnSpcReduction="20000"/>
          </a:bodyPr>
          <a:lstStyle/>
          <a:p>
            <a:pPr marL="0" indent="0">
              <a:lnSpc>
                <a:spcPct val="120000"/>
              </a:lnSpc>
              <a:spcBef>
                <a:spcPts val="100"/>
              </a:spcBef>
              <a:buNone/>
            </a:pPr>
            <a:r>
              <a:rPr lang="fi-FI" dirty="0"/>
              <a:t>Lisäksi muun muassa seuraavat yksityiskohdat on käytävä läpi:</a:t>
            </a:r>
          </a:p>
          <a:p>
            <a:pPr marL="0" indent="0">
              <a:lnSpc>
                <a:spcPct val="120000"/>
              </a:lnSpc>
              <a:spcBef>
                <a:spcPts val="100"/>
              </a:spcBef>
              <a:buNone/>
            </a:pPr>
            <a:r>
              <a:rPr lang="fi-FI" dirty="0"/>
              <a:t>5) perustukset</a:t>
            </a:r>
            <a:endParaRPr lang="fi-FI" dirty="0">
              <a:cs typeface="Calibri"/>
            </a:endParaRPr>
          </a:p>
          <a:p>
            <a:pPr marL="0" indent="0">
              <a:lnSpc>
                <a:spcPct val="120000"/>
              </a:lnSpc>
              <a:spcBef>
                <a:spcPts val="100"/>
              </a:spcBef>
              <a:buNone/>
            </a:pPr>
            <a:r>
              <a:rPr lang="fi-FI" dirty="0"/>
              <a:t>6) pystytuet</a:t>
            </a:r>
            <a:endParaRPr lang="fi-FI" dirty="0">
              <a:cs typeface="Calibri" panose="020F0502020204030204"/>
            </a:endParaRPr>
          </a:p>
          <a:p>
            <a:pPr marL="0" indent="0">
              <a:lnSpc>
                <a:spcPct val="120000"/>
              </a:lnSpc>
              <a:spcBef>
                <a:spcPts val="100"/>
              </a:spcBef>
              <a:buNone/>
            </a:pPr>
            <a:r>
              <a:rPr lang="fi-FI" dirty="0"/>
              <a:t>7) lujuuden, seisontavakavuuden ja jäykkyyden toteutus</a:t>
            </a:r>
            <a:endParaRPr lang="fi-FI" dirty="0">
              <a:cs typeface="Calibri" panose="020F0502020204030204"/>
            </a:endParaRPr>
          </a:p>
          <a:p>
            <a:pPr marL="0" indent="0">
              <a:lnSpc>
                <a:spcPct val="120000"/>
              </a:lnSpc>
              <a:spcBef>
                <a:spcPts val="100"/>
              </a:spcBef>
              <a:buNone/>
            </a:pPr>
            <a:r>
              <a:rPr lang="fi-FI" dirty="0"/>
              <a:t>8) ankkurointi ja jäykistäminen</a:t>
            </a:r>
            <a:endParaRPr lang="fi-FI" dirty="0">
              <a:cs typeface="Calibri" panose="020F0502020204030204"/>
            </a:endParaRPr>
          </a:p>
          <a:p>
            <a:pPr marL="0" indent="0">
              <a:lnSpc>
                <a:spcPct val="120000"/>
              </a:lnSpc>
              <a:spcBef>
                <a:spcPts val="100"/>
              </a:spcBef>
              <a:buNone/>
            </a:pPr>
            <a:r>
              <a:rPr lang="fi-FI" dirty="0"/>
              <a:t>9) rakenneosien liitokset</a:t>
            </a:r>
            <a:endParaRPr lang="fi-FI" dirty="0">
              <a:cs typeface="Calibri" panose="020F0502020204030204"/>
            </a:endParaRPr>
          </a:p>
          <a:p>
            <a:pPr marL="0" indent="0">
              <a:lnSpc>
                <a:spcPct val="120000"/>
              </a:lnSpc>
              <a:spcBef>
                <a:spcPts val="100"/>
              </a:spcBef>
              <a:buNone/>
            </a:pPr>
            <a:r>
              <a:rPr lang="fi-FI" dirty="0"/>
              <a:t>10) nousutiet</a:t>
            </a:r>
            <a:endParaRPr lang="fi-FI" dirty="0">
              <a:cs typeface="Calibri" panose="020F0502020204030204"/>
            </a:endParaRPr>
          </a:p>
          <a:p>
            <a:pPr marL="0" indent="0">
              <a:lnSpc>
                <a:spcPct val="120000"/>
              </a:lnSpc>
              <a:spcBef>
                <a:spcPts val="100"/>
              </a:spcBef>
              <a:buNone/>
            </a:pPr>
            <a:r>
              <a:rPr lang="fi-FI" dirty="0"/>
              <a:t>11) työtasot</a:t>
            </a:r>
            <a:endParaRPr lang="fi-FI" dirty="0">
              <a:cs typeface="Calibri" panose="020F0502020204030204"/>
            </a:endParaRPr>
          </a:p>
          <a:p>
            <a:pPr marL="0" indent="0">
              <a:lnSpc>
                <a:spcPct val="120000"/>
              </a:lnSpc>
              <a:spcBef>
                <a:spcPts val="100"/>
              </a:spcBef>
              <a:buNone/>
            </a:pPr>
            <a:r>
              <a:rPr lang="fi-FI" dirty="0"/>
              <a:t>12) työtason kiinnitys telineen runkoon</a:t>
            </a:r>
            <a:endParaRPr lang="fi-FI" dirty="0">
              <a:cs typeface="Calibri" panose="020F0502020204030204"/>
            </a:endParaRPr>
          </a:p>
          <a:p>
            <a:pPr marL="0" indent="0">
              <a:lnSpc>
                <a:spcPct val="120000"/>
              </a:lnSpc>
              <a:spcBef>
                <a:spcPts val="100"/>
              </a:spcBef>
              <a:buNone/>
            </a:pPr>
            <a:r>
              <a:rPr lang="fi-FI" dirty="0"/>
              <a:t>13) suojakaiteiden rakenne ja kunto</a:t>
            </a:r>
            <a:endParaRPr lang="fi-FI" dirty="0">
              <a:cs typeface="Calibri" panose="020F0502020204030204"/>
            </a:endParaRPr>
          </a:p>
          <a:p>
            <a:pPr marL="0" indent="0">
              <a:lnSpc>
                <a:spcPct val="120000"/>
              </a:lnSpc>
              <a:spcBef>
                <a:spcPts val="100"/>
              </a:spcBef>
              <a:buNone/>
            </a:pPr>
            <a:r>
              <a:rPr lang="fi-FI" dirty="0"/>
              <a:t>14) jalkalista</a:t>
            </a:r>
            <a:endParaRPr lang="fi-FI" dirty="0">
              <a:cs typeface="Calibri" panose="020F0502020204030204"/>
            </a:endParaRPr>
          </a:p>
          <a:p>
            <a:pPr marL="0" indent="0">
              <a:lnSpc>
                <a:spcPct val="120000"/>
              </a:lnSpc>
              <a:spcBef>
                <a:spcPts val="100"/>
              </a:spcBef>
              <a:buNone/>
            </a:pPr>
            <a:r>
              <a:rPr lang="fi-FI" dirty="0"/>
              <a:t>15) merkinnät ja kilvet</a:t>
            </a:r>
            <a:endParaRPr lang="fi-FI" dirty="0">
              <a:cs typeface="Calibri" panose="020F0502020204030204"/>
            </a:endParaRPr>
          </a:p>
          <a:p>
            <a:pPr marL="0" indent="0">
              <a:lnSpc>
                <a:spcPct val="120000"/>
              </a:lnSpc>
              <a:spcBef>
                <a:spcPts val="100"/>
              </a:spcBef>
              <a:buNone/>
            </a:pPr>
            <a:r>
              <a:rPr lang="fi-FI" dirty="0"/>
              <a:t>16) alla olevan alueen tarvittava eristäminen</a:t>
            </a:r>
            <a:endParaRPr lang="fi-FI" dirty="0">
              <a:cs typeface="Calibri" panose="020F0502020204030204"/>
            </a:endParaRPr>
          </a:p>
          <a:p>
            <a:pPr marL="0" indent="0">
              <a:lnSpc>
                <a:spcPct val="120000"/>
              </a:lnSpc>
              <a:spcBef>
                <a:spcPts val="100"/>
              </a:spcBef>
              <a:buNone/>
            </a:pPr>
            <a:r>
              <a:rPr lang="fi-FI" dirty="0"/>
              <a:t>17) muut kohdat, joista tarkastusluetteloa jatketaan tarvittaessa.</a:t>
            </a:r>
          </a:p>
        </p:txBody>
      </p:sp>
      <p:sp>
        <p:nvSpPr>
          <p:cNvPr id="3" name="Tekstiruutu 2">
            <a:extLst>
              <a:ext uri="{FF2B5EF4-FFF2-40B4-BE49-F238E27FC236}">
                <a16:creationId xmlns:a16="http://schemas.microsoft.com/office/drawing/2014/main" id="{A019F9EB-9727-2F44-965E-FD1296EE7BAB}"/>
              </a:ext>
            </a:extLst>
          </p:cNvPr>
          <p:cNvSpPr txBox="1"/>
          <p:nvPr/>
        </p:nvSpPr>
        <p:spPr>
          <a:xfrm>
            <a:off x="44123" y="5936101"/>
            <a:ext cx="184731" cy="646331"/>
          </a:xfrm>
          <a:prstGeom prst="rect">
            <a:avLst/>
          </a:prstGeom>
          <a:noFill/>
        </p:spPr>
        <p:txBody>
          <a:bodyPr wrap="none" rtlCol="0">
            <a:spAutoFit/>
          </a:bodyPr>
          <a:lstStyle/>
          <a:p>
            <a:endParaRPr lang="sv-SE" dirty="0"/>
          </a:p>
          <a:p>
            <a:pPr algn="l"/>
            <a:endParaRPr lang="sv-SE" dirty="0"/>
          </a:p>
        </p:txBody>
      </p:sp>
    </p:spTree>
    <p:extLst>
      <p:ext uri="{BB962C8B-B14F-4D97-AF65-F5344CB8AC3E}">
        <p14:creationId xmlns:p14="http://schemas.microsoft.com/office/powerpoint/2010/main" val="1258899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D464D3-2300-1B4A-8428-8CB1354781BD}"/>
              </a:ext>
            </a:extLst>
          </p:cNvPr>
          <p:cNvSpPr>
            <a:spLocks noGrp="1"/>
          </p:cNvSpPr>
          <p:nvPr>
            <p:ph type="title"/>
          </p:nvPr>
        </p:nvSpPr>
        <p:spPr>
          <a:xfrm>
            <a:off x="838200" y="254836"/>
            <a:ext cx="10515600" cy="1325563"/>
          </a:xfrm>
        </p:spPr>
        <p:txBody>
          <a:bodyPr/>
          <a:lstStyle/>
          <a:p>
            <a:r>
              <a:rPr lang="fi-FI" b="1" dirty="0"/>
              <a:t>Telineiden tarkastuspöytäkirjat</a:t>
            </a:r>
            <a:endParaRPr lang="fi-FI" b="1" dirty="0">
              <a:cs typeface="Calibri Light"/>
            </a:endParaRPr>
          </a:p>
        </p:txBody>
      </p:sp>
      <p:sp>
        <p:nvSpPr>
          <p:cNvPr id="8" name="Sisällön paikkamerkki 7">
            <a:extLst>
              <a:ext uri="{FF2B5EF4-FFF2-40B4-BE49-F238E27FC236}">
                <a16:creationId xmlns:a16="http://schemas.microsoft.com/office/drawing/2014/main" id="{718B84C4-1016-0F4D-9860-2F986056A3E9}"/>
              </a:ext>
            </a:extLst>
          </p:cNvPr>
          <p:cNvSpPr>
            <a:spLocks noGrp="1"/>
          </p:cNvSpPr>
          <p:nvPr>
            <p:ph sz="half" idx="1"/>
          </p:nvPr>
        </p:nvSpPr>
        <p:spPr>
          <a:xfrm>
            <a:off x="838200" y="1584993"/>
            <a:ext cx="5181600" cy="4942890"/>
          </a:xfrm>
        </p:spPr>
        <p:txBody>
          <a:bodyPr vert="horz" lIns="91440" tIns="45720" rIns="91440" bIns="45720" rtlCol="0" anchor="t">
            <a:normAutofit fontScale="70000" lnSpcReduction="20000"/>
          </a:bodyPr>
          <a:lstStyle/>
          <a:p>
            <a:pPr>
              <a:lnSpc>
                <a:spcPct val="120000"/>
              </a:lnSpc>
            </a:pPr>
            <a:r>
              <a:rPr lang="fi-FI" dirty="0"/>
              <a:t>Telineille tehtävä vastaanottotarkastus sekä viikoittaiset kunnossapitotarkastukset</a:t>
            </a:r>
            <a:endParaRPr lang="fi-FI"/>
          </a:p>
          <a:p>
            <a:pPr>
              <a:lnSpc>
                <a:spcPct val="120000"/>
              </a:lnSpc>
            </a:pPr>
            <a:r>
              <a:rPr lang="fi-FI" dirty="0"/>
              <a:t>Lisäksi tarkastus tehtävä myrskyn, törmäyksen yms. poikkeaman sekä muutoksen jälkeen ennen töiden jatkamista telineellä </a:t>
            </a:r>
            <a:endParaRPr lang="fi-FI" dirty="0">
              <a:cs typeface="Calibri" panose="020F0502020204030204"/>
            </a:endParaRPr>
          </a:p>
          <a:p>
            <a:pPr>
              <a:lnSpc>
                <a:spcPct val="120000"/>
              </a:lnSpc>
            </a:pPr>
            <a:r>
              <a:rPr lang="fi-FI" dirty="0"/>
              <a:t>Tarkastusta varten tarvitaan käyttöohjeen, rakennesuunnitelman ja käyttösuunnitelman tietoja</a:t>
            </a:r>
            <a:endParaRPr lang="fi-FI" dirty="0">
              <a:cs typeface="Calibri" panose="020F0502020204030204"/>
            </a:endParaRPr>
          </a:p>
          <a:p>
            <a:pPr>
              <a:lnSpc>
                <a:spcPct val="120000"/>
              </a:lnSpc>
            </a:pPr>
            <a:r>
              <a:rPr lang="fi-FI" dirty="0"/>
              <a:t>Tarkastuksessa mukana telineen tilaajan edustaja, telinetyön johtaja ja työntekijän edustaja</a:t>
            </a:r>
            <a:endParaRPr lang="fi-FI" dirty="0">
              <a:cs typeface="Calibri" panose="020F0502020204030204"/>
            </a:endParaRPr>
          </a:p>
          <a:p>
            <a:pPr>
              <a:lnSpc>
                <a:spcPct val="120000"/>
              </a:lnSpc>
            </a:pPr>
            <a:r>
              <a:rPr lang="fi-FI" dirty="0"/>
              <a:t>Puutteet ja niistä johtuvat korjaukset dokumentoidaan pöytäkirjaan</a:t>
            </a:r>
            <a:endParaRPr lang="fi-FI" dirty="0">
              <a:cs typeface="Calibri" panose="020F0502020204030204"/>
            </a:endParaRPr>
          </a:p>
        </p:txBody>
      </p:sp>
      <p:pic>
        <p:nvPicPr>
          <p:cNvPr id="9" name="Sisällön paikkamerkki 5">
            <a:extLst>
              <a:ext uri="{FF2B5EF4-FFF2-40B4-BE49-F238E27FC236}">
                <a16:creationId xmlns:a16="http://schemas.microsoft.com/office/drawing/2014/main" id="{1DFB90EA-5CC2-144E-96ED-92BDB54AA2D1}"/>
              </a:ext>
            </a:extLst>
          </p:cNvPr>
          <p:cNvPicPr>
            <a:picLocks noGrp="1" noChangeAspect="1"/>
          </p:cNvPicPr>
          <p:nvPr>
            <p:ph sz="half" idx="2"/>
          </p:nvPr>
        </p:nvPicPr>
        <p:blipFill>
          <a:blip r:embed="rId3"/>
          <a:stretch>
            <a:fillRect/>
          </a:stretch>
        </p:blipFill>
        <p:spPr>
          <a:xfrm>
            <a:off x="6637586" y="1584993"/>
            <a:ext cx="4050302" cy="4351338"/>
          </a:xfrm>
        </p:spPr>
      </p:pic>
      <p:sp>
        <p:nvSpPr>
          <p:cNvPr id="10" name="Tekstiruutu 9">
            <a:extLst>
              <a:ext uri="{FF2B5EF4-FFF2-40B4-BE49-F238E27FC236}">
                <a16:creationId xmlns:a16="http://schemas.microsoft.com/office/drawing/2014/main" id="{5B36A393-A6B2-8A41-A2AE-D7C097A0EB18}"/>
              </a:ext>
            </a:extLst>
          </p:cNvPr>
          <p:cNvSpPr txBox="1"/>
          <p:nvPr/>
        </p:nvSpPr>
        <p:spPr>
          <a:xfrm>
            <a:off x="6637708" y="6053735"/>
            <a:ext cx="5326990" cy="523220"/>
          </a:xfrm>
          <a:prstGeom prst="rect">
            <a:avLst/>
          </a:prstGeom>
          <a:noFill/>
        </p:spPr>
        <p:txBody>
          <a:bodyPr wrap="square" lIns="91440" tIns="45720" rIns="91440" bIns="45720" rtlCol="0" anchor="t">
            <a:spAutoFit/>
          </a:bodyPr>
          <a:lstStyle/>
          <a:p>
            <a:r>
              <a:rPr lang="fi-FI" sz="1400" dirty="0"/>
              <a:t>Lähde: TTK </a:t>
            </a:r>
            <a:r>
              <a:rPr lang="fi-FI" sz="1400" dirty="0">
                <a:hlinkClick r:id="rId4"/>
              </a:rPr>
              <a:t>https://ttk.fi/files/4565/Telineen_kayttoonottotarkastuspoytakirja.pdf</a:t>
            </a:r>
            <a:r>
              <a:rPr lang="fi-FI" sz="1400" dirty="0"/>
              <a:t> </a:t>
            </a:r>
            <a:endParaRPr lang="fi-FI" sz="1400">
              <a:cs typeface="Calibri"/>
            </a:endParaRPr>
          </a:p>
        </p:txBody>
      </p:sp>
    </p:spTree>
    <p:extLst>
      <p:ext uri="{BB962C8B-B14F-4D97-AF65-F5344CB8AC3E}">
        <p14:creationId xmlns:p14="http://schemas.microsoft.com/office/powerpoint/2010/main" val="3114225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DFB0F0-38F8-4C48-BAE6-75700F8CAAD8}"/>
              </a:ext>
            </a:extLst>
          </p:cNvPr>
          <p:cNvSpPr>
            <a:spLocks noGrp="1"/>
          </p:cNvSpPr>
          <p:nvPr>
            <p:ph type="title"/>
          </p:nvPr>
        </p:nvSpPr>
        <p:spPr>
          <a:xfrm>
            <a:off x="838200" y="-742"/>
            <a:ext cx="6605337" cy="1165142"/>
          </a:xfrm>
        </p:spPr>
        <p:txBody>
          <a:bodyPr>
            <a:normAutofit/>
          </a:bodyPr>
          <a:lstStyle/>
          <a:p>
            <a:r>
              <a:rPr lang="fi-FI" sz="4000" b="1" dirty="0"/>
              <a:t>Työpukit ja A-tikkaat</a:t>
            </a:r>
            <a:endParaRPr lang="fi-FI" sz="4000" b="1">
              <a:cs typeface="Calibri Light"/>
            </a:endParaRPr>
          </a:p>
        </p:txBody>
      </p:sp>
      <p:pic>
        <p:nvPicPr>
          <p:cNvPr id="6" name="Sisällön paikkamerkki 5">
            <a:extLst>
              <a:ext uri="{FF2B5EF4-FFF2-40B4-BE49-F238E27FC236}">
                <a16:creationId xmlns:a16="http://schemas.microsoft.com/office/drawing/2014/main" id="{D15E064F-F478-3E4F-B57F-FED691C86F62}"/>
              </a:ext>
            </a:extLst>
          </p:cNvPr>
          <p:cNvPicPr>
            <a:picLocks noGrp="1" noChangeAspect="1"/>
          </p:cNvPicPr>
          <p:nvPr>
            <p:ph sz="half" idx="1"/>
          </p:nvPr>
        </p:nvPicPr>
        <p:blipFill>
          <a:blip r:embed="rId3"/>
          <a:stretch>
            <a:fillRect/>
          </a:stretch>
        </p:blipFill>
        <p:spPr>
          <a:xfrm>
            <a:off x="1321468" y="771422"/>
            <a:ext cx="4840705" cy="6129433"/>
          </a:xfrm>
        </p:spPr>
      </p:pic>
      <p:pic>
        <p:nvPicPr>
          <p:cNvPr id="8" name="Sisällön paikkamerkki 7">
            <a:extLst>
              <a:ext uri="{FF2B5EF4-FFF2-40B4-BE49-F238E27FC236}">
                <a16:creationId xmlns:a16="http://schemas.microsoft.com/office/drawing/2014/main" id="{67344DA1-F23E-AA46-AB56-8643D0724C39}"/>
              </a:ext>
            </a:extLst>
          </p:cNvPr>
          <p:cNvPicPr>
            <a:picLocks noGrp="1" noChangeAspect="1"/>
          </p:cNvPicPr>
          <p:nvPr>
            <p:ph sz="half" idx="2"/>
          </p:nvPr>
        </p:nvPicPr>
        <p:blipFill>
          <a:blip r:embed="rId4"/>
          <a:stretch>
            <a:fillRect/>
          </a:stretch>
        </p:blipFill>
        <p:spPr>
          <a:xfrm>
            <a:off x="6230352" y="-2501"/>
            <a:ext cx="4850733" cy="6865158"/>
          </a:xfrm>
        </p:spPr>
      </p:pic>
    </p:spTree>
    <p:extLst>
      <p:ext uri="{BB962C8B-B14F-4D97-AF65-F5344CB8AC3E}">
        <p14:creationId xmlns:p14="http://schemas.microsoft.com/office/powerpoint/2010/main" val="115360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4CF765-DD04-5143-96B4-23905D5A7355}"/>
              </a:ext>
            </a:extLst>
          </p:cNvPr>
          <p:cNvSpPr>
            <a:spLocks noGrp="1"/>
          </p:cNvSpPr>
          <p:nvPr>
            <p:ph type="title"/>
          </p:nvPr>
        </p:nvSpPr>
        <p:spPr/>
        <p:txBody>
          <a:bodyPr/>
          <a:lstStyle/>
          <a:p>
            <a:r>
              <a:rPr lang="fi-FI" b="1" dirty="0"/>
              <a:t>A-tikkaat</a:t>
            </a:r>
            <a:endParaRPr lang="fi-FI" b="1" dirty="0">
              <a:cs typeface="Calibri Light"/>
            </a:endParaRPr>
          </a:p>
        </p:txBody>
      </p:sp>
      <p:sp>
        <p:nvSpPr>
          <p:cNvPr id="3" name="Sisällön paikkamerkki 2">
            <a:extLst>
              <a:ext uri="{FF2B5EF4-FFF2-40B4-BE49-F238E27FC236}">
                <a16:creationId xmlns:a16="http://schemas.microsoft.com/office/drawing/2014/main" id="{5DA2DADD-5630-2C46-B71D-AB6280F9D1B0}"/>
              </a:ext>
            </a:extLst>
          </p:cNvPr>
          <p:cNvSpPr>
            <a:spLocks noGrp="1"/>
          </p:cNvSpPr>
          <p:nvPr>
            <p:ph sz="half" idx="1"/>
          </p:nvPr>
        </p:nvSpPr>
        <p:spPr>
          <a:xfrm>
            <a:off x="838200" y="1695282"/>
            <a:ext cx="6043863" cy="4321260"/>
          </a:xfrm>
        </p:spPr>
        <p:txBody>
          <a:bodyPr vert="horz" lIns="91440" tIns="45720" rIns="91440" bIns="45720" rtlCol="0" anchor="t">
            <a:normAutofit fontScale="92500" lnSpcReduction="20000"/>
          </a:bodyPr>
          <a:lstStyle/>
          <a:p>
            <a:pPr>
              <a:lnSpc>
                <a:spcPct val="110000"/>
              </a:lnSpc>
            </a:pPr>
            <a:r>
              <a:rPr lang="fi-FI" dirty="0"/>
              <a:t>A-</a:t>
            </a:r>
            <a:r>
              <a:rPr lang="fi-FI" dirty="0" err="1"/>
              <a:t>tikas</a:t>
            </a:r>
            <a:r>
              <a:rPr lang="fi-FI" dirty="0"/>
              <a:t> on sopimaton nousutienä tai työalustana työhön, joka vaatii voimaa tai aiheuttaa tikkaan horjumista, tai tulityöhön </a:t>
            </a:r>
            <a:endParaRPr lang="fi-FI"/>
          </a:p>
          <a:p>
            <a:pPr>
              <a:lnSpc>
                <a:spcPct val="110000"/>
              </a:lnSpc>
            </a:pPr>
            <a:r>
              <a:rPr lang="fi-FI" dirty="0"/>
              <a:t>Vaaratekijöitä</a:t>
            </a:r>
            <a:endParaRPr lang="fi-FI" dirty="0">
              <a:cs typeface="Calibri" panose="020F0502020204030204"/>
            </a:endParaRPr>
          </a:p>
          <a:p>
            <a:pPr lvl="1">
              <a:lnSpc>
                <a:spcPct val="110000"/>
              </a:lnSpc>
            </a:pPr>
            <a:r>
              <a:rPr lang="fi-FI" dirty="0"/>
              <a:t>Alusta kalteva, epätasainen, liukas</a:t>
            </a:r>
            <a:endParaRPr lang="fi-FI" dirty="0">
              <a:cs typeface="Calibri" panose="020F0502020204030204"/>
            </a:endParaRPr>
          </a:p>
          <a:p>
            <a:pPr lvl="1">
              <a:lnSpc>
                <a:spcPct val="110000"/>
              </a:lnSpc>
            </a:pPr>
            <a:r>
              <a:rPr lang="fi-FI" dirty="0"/>
              <a:t>Tikkaat ovat liian lyhyet työhön tai työ vaatii kurottamista</a:t>
            </a:r>
            <a:endParaRPr lang="fi-FI" dirty="0">
              <a:cs typeface="Calibri" panose="020F0502020204030204"/>
            </a:endParaRPr>
          </a:p>
          <a:p>
            <a:pPr lvl="1">
              <a:lnSpc>
                <a:spcPct val="110000"/>
              </a:lnSpc>
            </a:pPr>
            <a:r>
              <a:rPr lang="fi-FI" dirty="0"/>
              <a:t>Työn aikana, noustessa tai laskeuduttaessa kädet ovat irti </a:t>
            </a:r>
            <a:r>
              <a:rPr lang="fi-FI" dirty="0" err="1"/>
              <a:t>tikkaasta</a:t>
            </a:r>
            <a:endParaRPr lang="fi-FI" dirty="0">
              <a:cs typeface="Calibri" panose="020F0502020204030204"/>
            </a:endParaRPr>
          </a:p>
          <a:p>
            <a:pPr lvl="1">
              <a:lnSpc>
                <a:spcPct val="110000"/>
              </a:lnSpc>
            </a:pPr>
            <a:r>
              <a:rPr lang="fi-FI" dirty="0"/>
              <a:t>Puutteet </a:t>
            </a:r>
            <a:r>
              <a:rPr lang="fi-FI" dirty="0" err="1"/>
              <a:t>tikkaassa</a:t>
            </a:r>
            <a:r>
              <a:rPr lang="fi-FI" dirty="0"/>
              <a:t> tai esim. lukitukset auki </a:t>
            </a:r>
            <a:endParaRPr lang="fi-FI" dirty="0">
              <a:cs typeface="Calibri" panose="020F0502020204030204"/>
            </a:endParaRPr>
          </a:p>
        </p:txBody>
      </p:sp>
      <p:pic>
        <p:nvPicPr>
          <p:cNvPr id="2054" name="Picture 6" descr="Tikasohjeen mukaiset tasotikkaat - Suomi-Tikas Oy">
            <a:extLst>
              <a:ext uri="{FF2B5EF4-FFF2-40B4-BE49-F238E27FC236}">
                <a16:creationId xmlns:a16="http://schemas.microsoft.com/office/drawing/2014/main" id="{3A9FB471-240C-824B-83C3-7B6790FC883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531283" y="1029756"/>
            <a:ext cx="2900892"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925D01F5-E3F7-6444-836E-D2A25A782D38}"/>
              </a:ext>
            </a:extLst>
          </p:cNvPr>
          <p:cNvSpPr txBox="1"/>
          <p:nvPr/>
        </p:nvSpPr>
        <p:spPr>
          <a:xfrm>
            <a:off x="7673073" y="5376225"/>
            <a:ext cx="1837619" cy="369332"/>
          </a:xfrm>
          <a:prstGeom prst="rect">
            <a:avLst/>
          </a:prstGeom>
          <a:noFill/>
        </p:spPr>
        <p:txBody>
          <a:bodyPr wrap="none" lIns="91440" tIns="45720" rIns="91440" bIns="45720" rtlCol="0" anchor="t">
            <a:spAutoFit/>
          </a:bodyPr>
          <a:lstStyle/>
          <a:p>
            <a:r>
              <a:rPr lang="sv-SE" dirty="0"/>
              <a:t>Kuva: Suomi-</a:t>
            </a:r>
            <a:r>
              <a:rPr lang="sv-SE" dirty="0" err="1"/>
              <a:t>tikas</a:t>
            </a:r>
            <a:endParaRPr lang="sv-SE" dirty="0"/>
          </a:p>
        </p:txBody>
      </p:sp>
    </p:spTree>
    <p:extLst>
      <p:ext uri="{BB962C8B-B14F-4D97-AF65-F5344CB8AC3E}">
        <p14:creationId xmlns:p14="http://schemas.microsoft.com/office/powerpoint/2010/main" val="2038572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puoliset rakennuspukit - Suomi-Tikas Oy">
            <a:extLst>
              <a:ext uri="{FF2B5EF4-FFF2-40B4-BE49-F238E27FC236}">
                <a16:creationId xmlns:a16="http://schemas.microsoft.com/office/drawing/2014/main" id="{072C5A6F-C57D-7D41-9283-2DE876F1A60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322360" y="1592304"/>
            <a:ext cx="4199022" cy="2802690"/>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a:extLst>
              <a:ext uri="{FF2B5EF4-FFF2-40B4-BE49-F238E27FC236}">
                <a16:creationId xmlns:a16="http://schemas.microsoft.com/office/drawing/2014/main" id="{6F3DF396-6642-814E-8B6E-4F7AB7495280}"/>
              </a:ext>
            </a:extLst>
          </p:cNvPr>
          <p:cNvSpPr>
            <a:spLocks noGrp="1"/>
          </p:cNvSpPr>
          <p:nvPr>
            <p:ph type="title"/>
          </p:nvPr>
        </p:nvSpPr>
        <p:spPr/>
        <p:txBody>
          <a:bodyPr/>
          <a:lstStyle/>
          <a:p>
            <a:r>
              <a:rPr lang="fi-FI" b="1" dirty="0"/>
              <a:t>Työpukki</a:t>
            </a:r>
            <a:endParaRPr lang="fi-FI" b="1" dirty="0">
              <a:cs typeface="Calibri Light"/>
            </a:endParaRPr>
          </a:p>
        </p:txBody>
      </p:sp>
      <p:sp>
        <p:nvSpPr>
          <p:cNvPr id="3" name="Sisällön paikkamerkki 2">
            <a:extLst>
              <a:ext uri="{FF2B5EF4-FFF2-40B4-BE49-F238E27FC236}">
                <a16:creationId xmlns:a16="http://schemas.microsoft.com/office/drawing/2014/main" id="{353E6B1D-4968-504B-9649-86931C9BACE6}"/>
              </a:ext>
            </a:extLst>
          </p:cNvPr>
          <p:cNvSpPr>
            <a:spLocks noGrp="1"/>
          </p:cNvSpPr>
          <p:nvPr>
            <p:ph sz="half" idx="1"/>
          </p:nvPr>
        </p:nvSpPr>
        <p:spPr>
          <a:xfrm>
            <a:off x="838199" y="1595020"/>
            <a:ext cx="6166757" cy="4892758"/>
          </a:xfrm>
        </p:spPr>
        <p:txBody>
          <a:bodyPr vert="horz" lIns="91440" tIns="45720" rIns="91440" bIns="45720" rtlCol="0" anchor="t">
            <a:normAutofit fontScale="62500" lnSpcReduction="20000"/>
          </a:bodyPr>
          <a:lstStyle/>
          <a:p>
            <a:pPr>
              <a:lnSpc>
                <a:spcPct val="120000"/>
              </a:lnSpc>
            </a:pPr>
            <a:r>
              <a:rPr lang="fi-FI" sz="3200" dirty="0"/>
              <a:t>Tasaisella, vaakasuoralla alustalla</a:t>
            </a:r>
            <a:endParaRPr lang="fi-FI"/>
          </a:p>
          <a:p>
            <a:pPr>
              <a:lnSpc>
                <a:spcPct val="120000"/>
              </a:lnSpc>
            </a:pPr>
            <a:r>
              <a:rPr lang="fi-FI" sz="3200" dirty="0"/>
              <a:t>Lukittuvat jalat ja rakenneosat</a:t>
            </a:r>
            <a:endParaRPr lang="fi-FI" sz="3200" dirty="0">
              <a:cs typeface="Calibri" panose="020F0502020204030204"/>
            </a:endParaRPr>
          </a:p>
          <a:p>
            <a:pPr>
              <a:lnSpc>
                <a:spcPct val="120000"/>
              </a:lnSpc>
            </a:pPr>
            <a:r>
              <a:rPr lang="fi-FI" sz="3200" dirty="0"/>
              <a:t>Askelmat molemmin puolin</a:t>
            </a:r>
            <a:endParaRPr lang="fi-FI" sz="3200" dirty="0">
              <a:cs typeface="Calibri" panose="020F0502020204030204"/>
            </a:endParaRPr>
          </a:p>
          <a:p>
            <a:pPr>
              <a:lnSpc>
                <a:spcPct val="120000"/>
              </a:lnSpc>
            </a:pPr>
            <a:r>
              <a:rPr lang="fi-FI" sz="3200" dirty="0"/>
              <a:t>Tassuissa liukuesteet</a:t>
            </a:r>
            <a:endParaRPr lang="fi-FI" sz="3200" dirty="0">
              <a:cs typeface="Calibri" panose="020F0502020204030204"/>
            </a:endParaRPr>
          </a:p>
          <a:p>
            <a:pPr>
              <a:lnSpc>
                <a:spcPct val="120000"/>
              </a:lnSpc>
            </a:pPr>
            <a:r>
              <a:rPr lang="fi-FI" sz="3200" dirty="0"/>
              <a:t>Horjahdus työpukilla johtaa helposti putoamiseen</a:t>
            </a:r>
            <a:br>
              <a:rPr lang="fi-FI" sz="3200" dirty="0"/>
            </a:br>
            <a:r>
              <a:rPr lang="fi-FI" sz="3200" dirty="0"/>
              <a:t>  -&gt; henkilönostin, siirrettävä teline kaiteilla, jne. </a:t>
            </a:r>
            <a:endParaRPr lang="fi-FI" sz="3200" dirty="0">
              <a:cs typeface="Calibri" panose="020F0502020204030204"/>
            </a:endParaRPr>
          </a:p>
          <a:p>
            <a:pPr>
              <a:lnSpc>
                <a:spcPct val="120000"/>
              </a:lnSpc>
            </a:pPr>
            <a:endParaRPr lang="fi-FI" dirty="0">
              <a:cs typeface="Calibri" panose="020F0502020204030204"/>
            </a:endParaRPr>
          </a:p>
          <a:p>
            <a:pPr marL="0" indent="0">
              <a:lnSpc>
                <a:spcPct val="120000"/>
              </a:lnSpc>
              <a:buNone/>
            </a:pPr>
            <a:r>
              <a:rPr lang="fi-FI" dirty="0"/>
              <a:t>TOT  2/95 Aikuiskoulutuksessa rakennusten saneerauskurssilla ollut oppilas oli villoittamassa ilmastointikonehuoneen kattoa, kun hän astui kaltevalla alustalla olleen pukin reunalle, jolloin pukki keikahti ja oppilas putosi ensin konehuoneeseen lattialle ja siitä noin 2,8 m alemmalle kattotasanteelle: </a:t>
            </a:r>
            <a:r>
              <a:rPr lang="fi-FI" sz="2300" dirty="0">
                <a:hlinkClick r:id="rId4"/>
              </a:rPr>
              <a:t>http://totti.tvk.fi/tottipublic/totcasepublic.view?action=openTotCaseReportAttachment&amp;id=496</a:t>
            </a:r>
            <a:r>
              <a:rPr lang="fi-FI" sz="2300" dirty="0"/>
              <a:t> </a:t>
            </a:r>
            <a:endParaRPr lang="fi-FI" sz="2300" dirty="0">
              <a:cs typeface="Calibri" panose="020F0502020204030204"/>
            </a:endParaRPr>
          </a:p>
        </p:txBody>
      </p:sp>
      <p:sp>
        <p:nvSpPr>
          <p:cNvPr id="5" name="Tekstiruutu 4">
            <a:extLst>
              <a:ext uri="{FF2B5EF4-FFF2-40B4-BE49-F238E27FC236}">
                <a16:creationId xmlns:a16="http://schemas.microsoft.com/office/drawing/2014/main" id="{B5C5CCEB-CBF6-B743-8A9C-432E49CBBCE1}"/>
              </a:ext>
            </a:extLst>
          </p:cNvPr>
          <p:cNvSpPr txBox="1"/>
          <p:nvPr/>
        </p:nvSpPr>
        <p:spPr>
          <a:xfrm>
            <a:off x="7322855" y="4393920"/>
            <a:ext cx="1837619" cy="369332"/>
          </a:xfrm>
          <a:prstGeom prst="rect">
            <a:avLst/>
          </a:prstGeom>
          <a:noFill/>
        </p:spPr>
        <p:txBody>
          <a:bodyPr wrap="none" lIns="91440" tIns="45720" rIns="91440" bIns="45720" rtlCol="0" anchor="t">
            <a:spAutoFit/>
          </a:bodyPr>
          <a:lstStyle/>
          <a:p>
            <a:r>
              <a:rPr lang="sv-SE" dirty="0"/>
              <a:t>Kuva: Suomi-</a:t>
            </a:r>
            <a:r>
              <a:rPr lang="sv-SE" dirty="0" err="1"/>
              <a:t>tikas</a:t>
            </a:r>
            <a:endParaRPr lang="sv-SE" dirty="0"/>
          </a:p>
        </p:txBody>
      </p:sp>
    </p:spTree>
    <p:extLst>
      <p:ext uri="{BB962C8B-B14F-4D97-AF65-F5344CB8AC3E}">
        <p14:creationId xmlns:p14="http://schemas.microsoft.com/office/powerpoint/2010/main" val="3857874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91BA82-EFCE-D64A-BD79-BA24BADF6038}"/>
              </a:ext>
            </a:extLst>
          </p:cNvPr>
          <p:cNvSpPr>
            <a:spLocks noGrp="1"/>
          </p:cNvSpPr>
          <p:nvPr>
            <p:ph type="title"/>
          </p:nvPr>
        </p:nvSpPr>
        <p:spPr>
          <a:xfrm>
            <a:off x="838200" y="365125"/>
            <a:ext cx="5261811" cy="1335589"/>
          </a:xfrm>
        </p:spPr>
        <p:txBody>
          <a:bodyPr/>
          <a:lstStyle/>
          <a:p>
            <a:r>
              <a:rPr lang="fi-FI" b="1" dirty="0"/>
              <a:t>Nojatikkaat</a:t>
            </a:r>
            <a:endParaRPr lang="fi-FI" b="1" dirty="0">
              <a:cs typeface="Calibri Light"/>
            </a:endParaRPr>
          </a:p>
        </p:txBody>
      </p:sp>
      <p:sp>
        <p:nvSpPr>
          <p:cNvPr id="3" name="Sisällön paikkamerkki 2">
            <a:extLst>
              <a:ext uri="{FF2B5EF4-FFF2-40B4-BE49-F238E27FC236}">
                <a16:creationId xmlns:a16="http://schemas.microsoft.com/office/drawing/2014/main" id="{E9935530-70DC-1B4D-828D-8B1AAEA64071}"/>
              </a:ext>
            </a:extLst>
          </p:cNvPr>
          <p:cNvSpPr>
            <a:spLocks noGrp="1"/>
          </p:cNvSpPr>
          <p:nvPr>
            <p:ph sz="half" idx="1"/>
          </p:nvPr>
        </p:nvSpPr>
        <p:spPr>
          <a:xfrm>
            <a:off x="838200" y="1825625"/>
            <a:ext cx="5391150" cy="4351338"/>
          </a:xfrm>
        </p:spPr>
        <p:txBody>
          <a:bodyPr vert="horz" lIns="91440" tIns="45720" rIns="91440" bIns="45720" rtlCol="0" anchor="t">
            <a:normAutofit/>
          </a:bodyPr>
          <a:lstStyle/>
          <a:p>
            <a:pPr>
              <a:lnSpc>
                <a:spcPct val="100000"/>
              </a:lnSpc>
            </a:pPr>
            <a:r>
              <a:rPr lang="fi-FI" dirty="0"/>
              <a:t>Tikkailta ei saa tehdä työtä</a:t>
            </a:r>
            <a:endParaRPr lang="fi-FI"/>
          </a:p>
          <a:p>
            <a:pPr>
              <a:lnSpc>
                <a:spcPct val="100000"/>
              </a:lnSpc>
            </a:pPr>
            <a:r>
              <a:rPr lang="fi-FI" dirty="0"/>
              <a:t>Käyttö vain tilapäiseen siirtymiseen</a:t>
            </a:r>
            <a:endParaRPr lang="fi-FI" dirty="0">
              <a:cs typeface="Calibri" panose="020F0502020204030204"/>
            </a:endParaRPr>
          </a:p>
          <a:p>
            <a:pPr>
              <a:lnSpc>
                <a:spcPct val="100000"/>
              </a:lnSpc>
            </a:pPr>
            <a:r>
              <a:rPr lang="fi-FI" dirty="0"/>
              <a:t>Nojatikkaiden pituus </a:t>
            </a:r>
            <a:r>
              <a:rPr lang="fi-FI" dirty="0" err="1"/>
              <a:t>max</a:t>
            </a:r>
            <a:r>
              <a:rPr lang="fi-FI" dirty="0"/>
              <a:t>. 6 m</a:t>
            </a:r>
            <a:endParaRPr lang="fi-FI" dirty="0">
              <a:cs typeface="Calibri" panose="020F0502020204030204"/>
            </a:endParaRPr>
          </a:p>
          <a:p>
            <a:pPr>
              <a:lnSpc>
                <a:spcPct val="100000"/>
              </a:lnSpc>
            </a:pPr>
            <a:r>
              <a:rPr lang="fi-FI" dirty="0"/>
              <a:t>Tukeva alusta, kaatuminen ja luistaminen estetty </a:t>
            </a:r>
            <a:endParaRPr lang="fi-FI" dirty="0">
              <a:cs typeface="Calibri" panose="020F0502020204030204"/>
            </a:endParaRPr>
          </a:p>
          <a:p>
            <a:pPr marL="415925" lvl="1" indent="-207645">
              <a:lnSpc>
                <a:spcPct val="100000"/>
              </a:lnSpc>
            </a:pPr>
            <a:r>
              <a:rPr lang="fi-FI" dirty="0"/>
              <a:t>nojakulma, liukuesteet, tikkaiden yläpäässä kaatumisen estävät laitteet</a:t>
            </a:r>
            <a:endParaRPr lang="fi-FI" dirty="0">
              <a:cs typeface="Calibri" panose="020F0502020204030204"/>
            </a:endParaRPr>
          </a:p>
        </p:txBody>
      </p:sp>
      <p:pic>
        <p:nvPicPr>
          <p:cNvPr id="2052" name="Picture 4" descr="2-osaiset elementtitikkaat">
            <a:extLst>
              <a:ext uri="{FF2B5EF4-FFF2-40B4-BE49-F238E27FC236}">
                <a16:creationId xmlns:a16="http://schemas.microsoft.com/office/drawing/2014/main" id="{9617A432-D044-EF4F-B91D-72A5E0A2A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1412" y="1306337"/>
            <a:ext cx="2578769" cy="3826711"/>
          </a:xfrm>
          <a:prstGeom prst="rect">
            <a:avLst/>
          </a:prstGeom>
          <a:noFill/>
          <a:extLst>
            <a:ext uri="{909E8E84-426E-40DD-AFC4-6F175D3DCCD1}">
              <a14:hiddenFill xmlns:a14="http://schemas.microsoft.com/office/drawing/2010/main">
                <a:solidFill>
                  <a:srgbClr val="FFFFFF"/>
                </a:solidFill>
              </a14:hiddenFill>
            </a:ext>
          </a:extLst>
        </p:spPr>
      </p:pic>
      <p:sp>
        <p:nvSpPr>
          <p:cNvPr id="7" name="Tekstiruutu 6">
            <a:extLst>
              <a:ext uri="{FF2B5EF4-FFF2-40B4-BE49-F238E27FC236}">
                <a16:creationId xmlns:a16="http://schemas.microsoft.com/office/drawing/2014/main" id="{CDF064F8-DA90-0C47-828F-86D2C458FD55}"/>
              </a:ext>
            </a:extLst>
          </p:cNvPr>
          <p:cNvSpPr txBox="1"/>
          <p:nvPr/>
        </p:nvSpPr>
        <p:spPr>
          <a:xfrm>
            <a:off x="9591486" y="5140129"/>
            <a:ext cx="2181101" cy="830997"/>
          </a:xfrm>
          <a:prstGeom prst="rect">
            <a:avLst/>
          </a:prstGeom>
          <a:noFill/>
        </p:spPr>
        <p:txBody>
          <a:bodyPr wrap="square" lIns="91440" tIns="45720" rIns="91440" bIns="45720" rtlCol="0" anchor="t">
            <a:spAutoFit/>
          </a:bodyPr>
          <a:lstStyle/>
          <a:p>
            <a:r>
              <a:rPr lang="fi-FI" sz="1600" dirty="0"/>
              <a:t>Säädettävät koukkupäätikkaat,</a:t>
            </a:r>
            <a:endParaRPr lang="fi-FI" sz="1600" dirty="0">
              <a:cs typeface="Calibri"/>
            </a:endParaRPr>
          </a:p>
          <a:p>
            <a:r>
              <a:rPr lang="fi-FI" sz="1600" dirty="0"/>
              <a:t>Suomitikas</a:t>
            </a:r>
            <a:endParaRPr lang="fi-FI" sz="1600" dirty="0">
              <a:cs typeface="Calibri"/>
            </a:endParaRPr>
          </a:p>
        </p:txBody>
      </p:sp>
      <p:sp>
        <p:nvSpPr>
          <p:cNvPr id="8" name="Tekstiruutu 7">
            <a:extLst>
              <a:ext uri="{FF2B5EF4-FFF2-40B4-BE49-F238E27FC236}">
                <a16:creationId xmlns:a16="http://schemas.microsoft.com/office/drawing/2014/main" id="{FE52B81C-9897-2540-A1D6-A586BB5F1EA3}"/>
              </a:ext>
            </a:extLst>
          </p:cNvPr>
          <p:cNvSpPr txBox="1"/>
          <p:nvPr/>
        </p:nvSpPr>
        <p:spPr>
          <a:xfrm>
            <a:off x="6222346" y="5796411"/>
            <a:ext cx="2620333" cy="584775"/>
          </a:xfrm>
          <a:prstGeom prst="rect">
            <a:avLst/>
          </a:prstGeom>
          <a:noFill/>
        </p:spPr>
        <p:txBody>
          <a:bodyPr wrap="none" lIns="91440" tIns="45720" rIns="91440" bIns="45720" rtlCol="0" anchor="t">
            <a:spAutoFit/>
          </a:bodyPr>
          <a:lstStyle/>
          <a:p>
            <a:r>
              <a:rPr lang="fi-FI" sz="1600" dirty="0"/>
              <a:t>Tilapäinen siirtyminen tasolle</a:t>
            </a:r>
            <a:endParaRPr lang="fi-FI" sz="1600" dirty="0">
              <a:cs typeface="Calibri"/>
            </a:endParaRPr>
          </a:p>
          <a:p>
            <a:r>
              <a:rPr lang="fi-FI" sz="1600" dirty="0"/>
              <a:t>Kuva: Rakennusteollisuus RT</a:t>
            </a:r>
            <a:endParaRPr lang="fi-FI" sz="1600" dirty="0">
              <a:cs typeface="Calibri"/>
            </a:endParaRPr>
          </a:p>
        </p:txBody>
      </p:sp>
      <p:pic>
        <p:nvPicPr>
          <p:cNvPr id="9" name="Sisällön paikkamerkki 8">
            <a:extLst>
              <a:ext uri="{FF2B5EF4-FFF2-40B4-BE49-F238E27FC236}">
                <a16:creationId xmlns:a16="http://schemas.microsoft.com/office/drawing/2014/main" id="{15E8CE10-7F97-3C43-A433-05EEA88CF451}"/>
              </a:ext>
            </a:extLst>
          </p:cNvPr>
          <p:cNvPicPr>
            <a:picLocks noGrp="1" noChangeAspect="1"/>
          </p:cNvPicPr>
          <p:nvPr>
            <p:ph sz="half" idx="2"/>
          </p:nvPr>
        </p:nvPicPr>
        <p:blipFill>
          <a:blip r:embed="rId4"/>
          <a:stretch>
            <a:fillRect/>
          </a:stretch>
        </p:blipFill>
        <p:spPr>
          <a:xfrm>
            <a:off x="6220326" y="1303409"/>
            <a:ext cx="3088468" cy="4351338"/>
          </a:xfrm>
          <a:prstGeom prst="rect">
            <a:avLst/>
          </a:prstGeom>
        </p:spPr>
      </p:pic>
    </p:spTree>
    <p:extLst>
      <p:ext uri="{BB962C8B-B14F-4D97-AF65-F5344CB8AC3E}">
        <p14:creationId xmlns:p14="http://schemas.microsoft.com/office/powerpoint/2010/main" val="2479451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980FE2-C974-B146-BEAA-3B44F5480ED0}"/>
              </a:ext>
            </a:extLst>
          </p:cNvPr>
          <p:cNvSpPr>
            <a:spLocks noGrp="1"/>
          </p:cNvSpPr>
          <p:nvPr>
            <p:ph type="title"/>
          </p:nvPr>
        </p:nvSpPr>
        <p:spPr/>
        <p:txBody>
          <a:bodyPr>
            <a:normAutofit/>
          </a:bodyPr>
          <a:lstStyle/>
          <a:p>
            <a:r>
              <a:rPr lang="fi-FI" sz="3600" b="1" dirty="0"/>
              <a:t>Tikkaat kaatuivat ja työntekijä putosi – rakennuttajille ja työnantajalle sakot työturvallisuusrikoksesta</a:t>
            </a:r>
            <a:endParaRPr lang="fi-FI" sz="3600" b="1">
              <a:cs typeface="Calibri Light"/>
            </a:endParaRPr>
          </a:p>
        </p:txBody>
      </p:sp>
      <p:sp>
        <p:nvSpPr>
          <p:cNvPr id="3" name="Sisällön paikkamerkki 2">
            <a:extLst>
              <a:ext uri="{FF2B5EF4-FFF2-40B4-BE49-F238E27FC236}">
                <a16:creationId xmlns:a16="http://schemas.microsoft.com/office/drawing/2014/main" id="{18BCE9DB-8DCC-E545-9EA0-182E44CE1B8E}"/>
              </a:ext>
            </a:extLst>
          </p:cNvPr>
          <p:cNvSpPr>
            <a:spLocks noGrp="1"/>
          </p:cNvSpPr>
          <p:nvPr>
            <p:ph sz="half" idx="1"/>
          </p:nvPr>
        </p:nvSpPr>
        <p:spPr>
          <a:xfrm>
            <a:off x="838201" y="1865730"/>
            <a:ext cx="5181600" cy="4351338"/>
          </a:xfrm>
        </p:spPr>
        <p:txBody>
          <a:bodyPr vert="horz" lIns="91440" tIns="45720" rIns="91440" bIns="45720" rtlCol="0" anchor="t">
            <a:normAutofit fontScale="62500" lnSpcReduction="20000"/>
          </a:bodyPr>
          <a:lstStyle/>
          <a:p>
            <a:pPr>
              <a:lnSpc>
                <a:spcPct val="120000"/>
              </a:lnSpc>
            </a:pPr>
            <a:r>
              <a:rPr lang="fi-FI" dirty="0"/>
              <a:t>Tapauksessa työntekijä oli siirtynyt nojatikkaita pitkin alas parvelta, jolloin nojatikkaat olivat luistaneet ja työntekijä oli pudonnut noin 2,5 metrin korkeudelta betonilattialle ja loukkaantunut vakavasti</a:t>
            </a:r>
            <a:endParaRPr lang="fi-FI"/>
          </a:p>
          <a:p>
            <a:pPr>
              <a:lnSpc>
                <a:spcPct val="120000"/>
              </a:lnSpc>
            </a:pPr>
            <a:r>
              <a:rPr lang="fi-FI" dirty="0"/>
              <a:t>Nojatikkaiden käyttö on aiheuttanut paljon vakavia työtapaturmia rakennustyössä, minkä vuoksi niiden käyttöä on työturvallisuussäännöksissä selkeästi rajoitettu ja nojatikkaiden käyttöä tarkasti säännelty </a:t>
            </a:r>
            <a:endParaRPr lang="fi-FI" dirty="0">
              <a:cs typeface="Calibri" panose="020F0502020204030204"/>
            </a:endParaRPr>
          </a:p>
          <a:p>
            <a:pPr>
              <a:lnSpc>
                <a:spcPct val="120000"/>
              </a:lnSpc>
            </a:pPr>
            <a:r>
              <a:rPr lang="fi-FI" dirty="0"/>
              <a:t>Turvallisena nousutienä voidaan pitää esimerkiksi kaitein varustettuja portaita tai askelmallista telinetornia</a:t>
            </a:r>
            <a:endParaRPr lang="fi-FI" dirty="0">
              <a:cs typeface="Calibri" panose="020F0502020204030204"/>
            </a:endParaRPr>
          </a:p>
        </p:txBody>
      </p:sp>
      <p:pic>
        <p:nvPicPr>
          <p:cNvPr id="1026" name="Picture 2" descr="Turvaporrasaskelma">
            <a:extLst>
              <a:ext uri="{FF2B5EF4-FFF2-40B4-BE49-F238E27FC236}">
                <a16:creationId xmlns:a16="http://schemas.microsoft.com/office/drawing/2014/main" id="{FA9CD050-22E2-4B4C-A554-59ACE3A47E7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55" y="1905345"/>
            <a:ext cx="26924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5BD22840-3121-FD4E-823F-B0F9FEAF3C84}"/>
              </a:ext>
            </a:extLst>
          </p:cNvPr>
          <p:cNvSpPr txBox="1"/>
          <p:nvPr/>
        </p:nvSpPr>
        <p:spPr>
          <a:xfrm>
            <a:off x="6091081" y="5891511"/>
            <a:ext cx="2466769" cy="646331"/>
          </a:xfrm>
          <a:prstGeom prst="rect">
            <a:avLst/>
          </a:prstGeom>
          <a:noFill/>
        </p:spPr>
        <p:txBody>
          <a:bodyPr wrap="square" rtlCol="0">
            <a:spAutoFit/>
          </a:bodyPr>
          <a:lstStyle/>
          <a:p>
            <a:r>
              <a:rPr lang="fi-FI" dirty="0"/>
              <a:t>Kuva: </a:t>
            </a:r>
            <a:r>
              <a:rPr lang="fi-FI" dirty="0" err="1"/>
              <a:t>Vepe</a:t>
            </a:r>
            <a:r>
              <a:rPr lang="fi-FI" dirty="0"/>
              <a:t> turvaporrasaskelmat</a:t>
            </a:r>
          </a:p>
        </p:txBody>
      </p:sp>
      <p:pic>
        <p:nvPicPr>
          <p:cNvPr id="7" name="Kuva 6">
            <a:extLst>
              <a:ext uri="{FF2B5EF4-FFF2-40B4-BE49-F238E27FC236}">
                <a16:creationId xmlns:a16="http://schemas.microsoft.com/office/drawing/2014/main" id="{26E1ECEC-CB53-AA40-BD6A-AFF4F2577ED3}"/>
              </a:ext>
            </a:extLst>
          </p:cNvPr>
          <p:cNvPicPr>
            <a:picLocks noChangeAspect="1"/>
          </p:cNvPicPr>
          <p:nvPr/>
        </p:nvPicPr>
        <p:blipFill>
          <a:blip r:embed="rId4"/>
          <a:stretch>
            <a:fillRect/>
          </a:stretch>
        </p:blipFill>
        <p:spPr>
          <a:xfrm>
            <a:off x="8794527" y="1904007"/>
            <a:ext cx="3025274" cy="3221122"/>
          </a:xfrm>
          <a:prstGeom prst="rect">
            <a:avLst/>
          </a:prstGeom>
        </p:spPr>
      </p:pic>
      <p:sp>
        <p:nvSpPr>
          <p:cNvPr id="9" name="Tekstiruutu 8">
            <a:extLst>
              <a:ext uri="{FF2B5EF4-FFF2-40B4-BE49-F238E27FC236}">
                <a16:creationId xmlns:a16="http://schemas.microsoft.com/office/drawing/2014/main" id="{C985CDF3-91B5-E747-9B0F-1668B546BC69}"/>
              </a:ext>
            </a:extLst>
          </p:cNvPr>
          <p:cNvSpPr txBox="1"/>
          <p:nvPr/>
        </p:nvSpPr>
        <p:spPr>
          <a:xfrm>
            <a:off x="8789552" y="5123793"/>
            <a:ext cx="2466769" cy="646331"/>
          </a:xfrm>
          <a:prstGeom prst="rect">
            <a:avLst/>
          </a:prstGeom>
          <a:noFill/>
        </p:spPr>
        <p:txBody>
          <a:bodyPr wrap="square" rtlCol="0">
            <a:spAutoFit/>
          </a:bodyPr>
          <a:lstStyle/>
          <a:p>
            <a:r>
              <a:rPr lang="fi-FI" dirty="0"/>
              <a:t>Kuva: </a:t>
            </a:r>
            <a:r>
              <a:rPr lang="fi-FI" dirty="0" err="1"/>
              <a:t>Layher</a:t>
            </a:r>
            <a:r>
              <a:rPr lang="fi-FI" dirty="0"/>
              <a:t> telinetorni</a:t>
            </a:r>
            <a:r>
              <a:rPr lang="fi-FI"/>
              <a:t>, Telinekataja</a:t>
            </a:r>
            <a:endParaRPr lang="fi-FI" dirty="0"/>
          </a:p>
        </p:txBody>
      </p:sp>
    </p:spTree>
    <p:extLst>
      <p:ext uri="{BB962C8B-B14F-4D97-AF65-F5344CB8AC3E}">
        <p14:creationId xmlns:p14="http://schemas.microsoft.com/office/powerpoint/2010/main" val="508959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093D26-52DA-D24F-BC81-A4964AC8E36A}"/>
              </a:ext>
            </a:extLst>
          </p:cNvPr>
          <p:cNvSpPr>
            <a:spLocks noGrp="1"/>
          </p:cNvSpPr>
          <p:nvPr>
            <p:ph type="title"/>
          </p:nvPr>
        </p:nvSpPr>
        <p:spPr/>
        <p:txBody>
          <a:bodyPr/>
          <a:lstStyle/>
          <a:p>
            <a:r>
              <a:rPr lang="fi-FI" b="1" dirty="0">
                <a:solidFill>
                  <a:srgbClr val="FF0000"/>
                </a:solidFill>
              </a:rPr>
              <a:t>Tehtävä</a:t>
            </a:r>
            <a:endParaRPr lang="fi-FI" b="1" dirty="0">
              <a:solidFill>
                <a:srgbClr val="FF0000"/>
              </a:solidFill>
              <a:cs typeface="Calibri Light"/>
            </a:endParaRPr>
          </a:p>
        </p:txBody>
      </p:sp>
      <p:sp>
        <p:nvSpPr>
          <p:cNvPr id="5" name="Sisällön paikkamerkki 4">
            <a:extLst>
              <a:ext uri="{FF2B5EF4-FFF2-40B4-BE49-F238E27FC236}">
                <a16:creationId xmlns:a16="http://schemas.microsoft.com/office/drawing/2014/main" id="{0AF0BA02-BBA7-B74E-8A1F-FD70313967A4}"/>
              </a:ext>
            </a:extLst>
          </p:cNvPr>
          <p:cNvSpPr>
            <a:spLocks noGrp="1"/>
          </p:cNvSpPr>
          <p:nvPr>
            <p:ph sz="half" idx="1"/>
          </p:nvPr>
        </p:nvSpPr>
        <p:spPr/>
        <p:txBody>
          <a:bodyPr vert="horz" lIns="91440" tIns="45720" rIns="91440" bIns="45720" rtlCol="0" anchor="t">
            <a:normAutofit fontScale="62500" lnSpcReduction="20000"/>
          </a:bodyPr>
          <a:lstStyle/>
          <a:p>
            <a:pPr marL="0" indent="0">
              <a:lnSpc>
                <a:spcPct val="120000"/>
              </a:lnSpc>
              <a:buNone/>
            </a:pPr>
            <a:r>
              <a:rPr lang="fi-FI" dirty="0"/>
              <a:t>Telineiden käyttöohje-esimerkkejä </a:t>
            </a:r>
            <a:br>
              <a:rPr lang="fi-FI" dirty="0"/>
            </a:br>
            <a:r>
              <a:rPr lang="fi-FI" dirty="0"/>
              <a:t>(voi käyttää muitakin):</a:t>
            </a:r>
            <a:endParaRPr lang="fi-FI"/>
          </a:p>
          <a:p>
            <a:pPr>
              <a:lnSpc>
                <a:spcPct val="120000"/>
              </a:lnSpc>
            </a:pPr>
            <a:r>
              <a:rPr lang="fi-FI" sz="2400" dirty="0">
                <a:hlinkClick r:id="rId3"/>
              </a:rPr>
              <a:t>https://machinery.fi/files/amo_h_leveapitka_0510.pdf </a:t>
            </a:r>
            <a:endParaRPr lang="fi-FI" sz="2400" dirty="0">
              <a:cs typeface="Calibri" panose="020F0502020204030204"/>
              <a:hlinkClick r:id="rId3"/>
            </a:endParaRPr>
          </a:p>
          <a:p>
            <a:pPr>
              <a:lnSpc>
                <a:spcPct val="120000"/>
              </a:lnSpc>
            </a:pPr>
            <a:r>
              <a:rPr lang="fi-FI" sz="2400" dirty="0">
                <a:hlinkClick r:id="rId3"/>
              </a:rPr>
              <a:t>https://telinekataja.fi/media/filer_public/e7/71/e771f00e-5b17-456c-b3f1-c21615fd2ca5/siirreltava-teline.pdf</a:t>
            </a:r>
            <a:endParaRPr lang="fi-FI" sz="2400" dirty="0">
              <a:cs typeface="Calibri" panose="020F0502020204030204"/>
            </a:endParaRPr>
          </a:p>
          <a:p>
            <a:pPr>
              <a:lnSpc>
                <a:spcPct val="120000"/>
              </a:lnSpc>
            </a:pPr>
            <a:r>
              <a:rPr lang="fi-FI" sz="2400" dirty="0"/>
              <a:t> </a:t>
            </a:r>
            <a:r>
              <a:rPr lang="fi-FI" sz="2400" dirty="0">
                <a:hlinkClick r:id="rId4"/>
              </a:rPr>
              <a:t>https://rentatelineet.fi/wp-content/uploads/2020/09/Renta-Telineet-pystytys-ja-kayttoohje-ALBLITZ-MODUL.pdf</a:t>
            </a:r>
            <a:r>
              <a:rPr lang="fi-FI" sz="2400" dirty="0"/>
              <a:t> </a:t>
            </a:r>
            <a:endParaRPr lang="fi-FI" sz="2400" dirty="0">
              <a:cs typeface="Calibri" panose="020F0502020204030204"/>
            </a:endParaRPr>
          </a:p>
          <a:p>
            <a:pPr>
              <a:lnSpc>
                <a:spcPct val="120000"/>
              </a:lnSpc>
            </a:pPr>
            <a:endParaRPr lang="fi-FI" dirty="0">
              <a:cs typeface="Calibri" panose="020F0502020204030204"/>
            </a:endParaRPr>
          </a:p>
        </p:txBody>
      </p:sp>
      <p:sp>
        <p:nvSpPr>
          <p:cNvPr id="6" name="Sisällön paikkamerkki 5">
            <a:extLst>
              <a:ext uri="{FF2B5EF4-FFF2-40B4-BE49-F238E27FC236}">
                <a16:creationId xmlns:a16="http://schemas.microsoft.com/office/drawing/2014/main" id="{1987DDD1-14FE-FD4A-BC6C-0C615A5A0F07}"/>
              </a:ext>
            </a:extLst>
          </p:cNvPr>
          <p:cNvSpPr>
            <a:spLocks noGrp="1"/>
          </p:cNvSpPr>
          <p:nvPr>
            <p:ph sz="half" idx="2"/>
          </p:nvPr>
        </p:nvSpPr>
        <p:spPr/>
        <p:txBody>
          <a:bodyPr vert="horz" lIns="91440" tIns="45720" rIns="91440" bIns="45720" rtlCol="0" anchor="t">
            <a:normAutofit fontScale="62500" lnSpcReduction="20000"/>
          </a:bodyPr>
          <a:lstStyle/>
          <a:p>
            <a:pPr marL="0" indent="0">
              <a:lnSpc>
                <a:spcPct val="120000"/>
              </a:lnSpc>
              <a:buNone/>
            </a:pPr>
            <a:r>
              <a:rPr lang="fi-FI" dirty="0"/>
              <a:t>Selvitä telineen käyttöohjeesta:</a:t>
            </a:r>
            <a:endParaRPr lang="fi-FI" dirty="0">
              <a:cs typeface="Calibri" panose="020F0502020204030204"/>
            </a:endParaRPr>
          </a:p>
          <a:p>
            <a:pPr>
              <a:lnSpc>
                <a:spcPct val="120000"/>
              </a:lnSpc>
            </a:pPr>
            <a:r>
              <a:rPr lang="fi-FI" dirty="0"/>
              <a:t>Mikä on työtelineen työtason suurin sallittu pintakuorma käyttöohjeen/dokumentaation mukaan?</a:t>
            </a:r>
            <a:endParaRPr lang="fi-FI" dirty="0">
              <a:cs typeface="Calibri"/>
            </a:endParaRPr>
          </a:p>
          <a:p>
            <a:pPr>
              <a:lnSpc>
                <a:spcPct val="120000"/>
              </a:lnSpc>
            </a:pPr>
            <a:r>
              <a:rPr lang="fi-FI" dirty="0"/>
              <a:t>Jos telineessä on useita työtasoja, mikä on telineen suurin sallittu kokonaiskuorma?</a:t>
            </a:r>
            <a:endParaRPr lang="fi-FI" dirty="0">
              <a:cs typeface="Calibri" panose="020F0502020204030204"/>
            </a:endParaRPr>
          </a:p>
          <a:p>
            <a:pPr>
              <a:lnSpc>
                <a:spcPct val="120000"/>
              </a:lnSpc>
            </a:pPr>
            <a:r>
              <a:rPr lang="fi-FI" dirty="0"/>
              <a:t>Miten/missä telineen suurin sallittu kuorma ilmoitetaan?</a:t>
            </a:r>
            <a:endParaRPr lang="fi-FI" dirty="0">
              <a:cs typeface="Calibri" panose="020F0502020204030204"/>
            </a:endParaRPr>
          </a:p>
          <a:p>
            <a:pPr>
              <a:lnSpc>
                <a:spcPct val="120000"/>
              </a:lnSpc>
            </a:pPr>
            <a:r>
              <a:rPr lang="fi-FI" dirty="0"/>
              <a:t>Mitä tarkoittaa pintakuorma 2 </a:t>
            </a:r>
            <a:r>
              <a:rPr lang="fi-FI" err="1"/>
              <a:t>kN</a:t>
            </a:r>
            <a:r>
              <a:rPr lang="fi-FI" dirty="0"/>
              <a:t>/m</a:t>
            </a:r>
            <a:r>
              <a:rPr lang="fi-FI" baseline="30000" dirty="0"/>
              <a:t>2</a:t>
            </a:r>
            <a:r>
              <a:rPr lang="fi-FI" dirty="0"/>
              <a:t> kilogrammoissa?</a:t>
            </a:r>
            <a:endParaRPr lang="fi-FI" dirty="0">
              <a:cs typeface="Calibri" panose="020F0502020204030204"/>
            </a:endParaRPr>
          </a:p>
          <a:p>
            <a:pPr>
              <a:lnSpc>
                <a:spcPct val="120000"/>
              </a:lnSpc>
            </a:pPr>
            <a:r>
              <a:rPr lang="fi-FI" dirty="0"/>
              <a:t>Miten toimit, kun havaitset, että telineestä puuttuu käyttöohjeessa mainittu vinotuki?</a:t>
            </a:r>
            <a:endParaRPr lang="fi-FI" dirty="0">
              <a:cs typeface="Calibri" panose="020F0502020204030204"/>
            </a:endParaRPr>
          </a:p>
        </p:txBody>
      </p:sp>
    </p:spTree>
    <p:extLst>
      <p:ext uri="{BB962C8B-B14F-4D97-AF65-F5344CB8AC3E}">
        <p14:creationId xmlns:p14="http://schemas.microsoft.com/office/powerpoint/2010/main" val="3179091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3152F2-47D2-5B43-B55C-0C6FA62D192D}"/>
              </a:ext>
            </a:extLst>
          </p:cNvPr>
          <p:cNvSpPr>
            <a:spLocks noGrp="1"/>
          </p:cNvSpPr>
          <p:nvPr>
            <p:ph type="title"/>
          </p:nvPr>
        </p:nvSpPr>
        <p:spPr/>
        <p:txBody>
          <a:bodyPr/>
          <a:lstStyle/>
          <a:p>
            <a:r>
              <a:rPr lang="fi-FI" b="1" dirty="0"/>
              <a:t>13. Telineet ja työtasot</a:t>
            </a:r>
            <a:endParaRPr lang="fi-FI" b="1" dirty="0">
              <a:cs typeface="Calibri Light"/>
            </a:endParaRPr>
          </a:p>
        </p:txBody>
      </p:sp>
      <p:sp>
        <p:nvSpPr>
          <p:cNvPr id="3" name="Sisällön paikkamerkki 2">
            <a:extLst>
              <a:ext uri="{FF2B5EF4-FFF2-40B4-BE49-F238E27FC236}">
                <a16:creationId xmlns:a16="http://schemas.microsoft.com/office/drawing/2014/main" id="{45857A7A-0152-6145-B873-FAFE547D7BA8}"/>
              </a:ext>
            </a:extLst>
          </p:cNvPr>
          <p:cNvSpPr>
            <a:spLocks noGrp="1"/>
          </p:cNvSpPr>
          <p:nvPr>
            <p:ph sz="half" idx="1"/>
          </p:nvPr>
        </p:nvSpPr>
        <p:spPr/>
        <p:txBody>
          <a:bodyPr vert="horz" lIns="91440" tIns="45720" rIns="91440" bIns="45720" rtlCol="0" anchor="t">
            <a:normAutofit/>
          </a:bodyPr>
          <a:lstStyle/>
          <a:p>
            <a:pPr>
              <a:lnSpc>
                <a:spcPct val="100000"/>
              </a:lnSpc>
            </a:pPr>
            <a:r>
              <a:rPr lang="fi-FI" dirty="0"/>
              <a:t>Telineet</a:t>
            </a:r>
            <a:endParaRPr lang="fi-FI"/>
          </a:p>
          <a:p>
            <a:pPr>
              <a:lnSpc>
                <a:spcPct val="100000"/>
              </a:lnSpc>
            </a:pPr>
            <a:r>
              <a:rPr lang="fi-FI" dirty="0"/>
              <a:t>Telineiden käyttöönotto- ja kunnossapitotarkastukset</a:t>
            </a:r>
            <a:endParaRPr lang="fi-FI" dirty="0">
              <a:cs typeface="Calibri" panose="020F0502020204030204"/>
            </a:endParaRPr>
          </a:p>
          <a:p>
            <a:pPr>
              <a:lnSpc>
                <a:spcPct val="100000"/>
              </a:lnSpc>
            </a:pPr>
            <a:r>
              <a:rPr lang="fi-FI" dirty="0"/>
              <a:t>Työpukit ja A-tikkaat</a:t>
            </a:r>
            <a:endParaRPr lang="fi-FI" dirty="0">
              <a:cs typeface="Calibri" panose="020F0502020204030204"/>
            </a:endParaRPr>
          </a:p>
          <a:p>
            <a:pPr>
              <a:lnSpc>
                <a:spcPct val="100000"/>
              </a:lnSpc>
            </a:pPr>
            <a:r>
              <a:rPr lang="fi-FI" dirty="0"/>
              <a:t>Tikkaat</a:t>
            </a:r>
            <a:endParaRPr lang="fi-FI" dirty="0">
              <a:cs typeface="Calibri" panose="020F0502020204030204"/>
            </a:endParaRPr>
          </a:p>
        </p:txBody>
      </p:sp>
      <p:pic>
        <p:nvPicPr>
          <p:cNvPr id="8" name="Sisällön paikkamerkki 6">
            <a:extLst>
              <a:ext uri="{FF2B5EF4-FFF2-40B4-BE49-F238E27FC236}">
                <a16:creationId xmlns:a16="http://schemas.microsoft.com/office/drawing/2014/main" id="{3FF49C28-0927-3E43-8A62-694ECFCC4B9A}"/>
              </a:ext>
            </a:extLst>
          </p:cNvPr>
          <p:cNvPicPr>
            <a:picLocks noGrp="1" noChangeAspect="1"/>
          </p:cNvPicPr>
          <p:nvPr>
            <p:ph sz="half" idx="2"/>
          </p:nvPr>
        </p:nvPicPr>
        <p:blipFill rotWithShape="1">
          <a:blip r:embed="rId3"/>
          <a:srcRect l="16512" t="34677" r="41744" b="37689"/>
          <a:stretch/>
        </p:blipFill>
        <p:spPr>
          <a:xfrm rot="5400000">
            <a:off x="6662611" y="1831510"/>
            <a:ext cx="5022936" cy="4351338"/>
          </a:xfrm>
        </p:spPr>
      </p:pic>
    </p:spTree>
    <p:extLst>
      <p:ext uri="{BB962C8B-B14F-4D97-AF65-F5344CB8AC3E}">
        <p14:creationId xmlns:p14="http://schemas.microsoft.com/office/powerpoint/2010/main" val="1671992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D000F6-942B-4440-BD4B-5E5B06B6FF14}"/>
              </a:ext>
            </a:extLst>
          </p:cNvPr>
          <p:cNvSpPr>
            <a:spLocks noGrp="1"/>
          </p:cNvSpPr>
          <p:nvPr>
            <p:ph type="title"/>
          </p:nvPr>
        </p:nvSpPr>
        <p:spPr/>
        <p:txBody>
          <a:bodyPr/>
          <a:lstStyle/>
          <a:p>
            <a:r>
              <a:rPr lang="fi-FI" b="1" dirty="0"/>
              <a:t>Telineet</a:t>
            </a:r>
            <a:endParaRPr lang="fi-FI" b="1" dirty="0">
              <a:cs typeface="Calibri Light"/>
            </a:endParaRPr>
          </a:p>
        </p:txBody>
      </p:sp>
      <p:sp>
        <p:nvSpPr>
          <p:cNvPr id="10" name="Sisällön paikkamerkki 9">
            <a:extLst>
              <a:ext uri="{FF2B5EF4-FFF2-40B4-BE49-F238E27FC236}">
                <a16:creationId xmlns:a16="http://schemas.microsoft.com/office/drawing/2014/main" id="{66556B42-0B41-8741-B7DE-332F8CAE328D}"/>
              </a:ext>
            </a:extLst>
          </p:cNvPr>
          <p:cNvSpPr>
            <a:spLocks noGrp="1"/>
          </p:cNvSpPr>
          <p:nvPr>
            <p:ph sz="half" idx="1"/>
          </p:nvPr>
        </p:nvSpPr>
        <p:spPr/>
        <p:txBody>
          <a:bodyPr vert="horz" lIns="91440" tIns="45720" rIns="91440" bIns="45720" rtlCol="0" anchor="t">
            <a:normAutofit fontScale="70000" lnSpcReduction="20000"/>
          </a:bodyPr>
          <a:lstStyle/>
          <a:p>
            <a:pPr>
              <a:lnSpc>
                <a:spcPct val="120000"/>
              </a:lnSpc>
            </a:pPr>
            <a:r>
              <a:rPr lang="fi-FI" b="1" dirty="0"/>
              <a:t>Työntekijöille on järjestettävä tarpeelliset työ- ja suojatelineet kaikissa sellaisissa töissä, joita ei voida muuten turvallisesti tehdä</a:t>
            </a:r>
            <a:endParaRPr lang="fi-FI"/>
          </a:p>
          <a:p>
            <a:pPr lvl="1">
              <a:lnSpc>
                <a:spcPct val="120000"/>
              </a:lnSpc>
            </a:pPr>
            <a:r>
              <a:rPr lang="fi-FI" dirty="0"/>
              <a:t>Telineet voivat olla joko kiinteitä tai siirrettäviä</a:t>
            </a:r>
            <a:endParaRPr lang="fi-FI" dirty="0">
              <a:cs typeface="Calibri" panose="020F0502020204030204"/>
            </a:endParaRPr>
          </a:p>
          <a:p>
            <a:pPr lvl="1">
              <a:lnSpc>
                <a:spcPct val="120000"/>
              </a:lnSpc>
            </a:pPr>
            <a:r>
              <a:rPr lang="fi-FI" dirty="0"/>
              <a:t>Henkilönostimet tai vastaavat liikuteltavat työtasot voivat olla hyviä vaihtoehtoja telineille</a:t>
            </a:r>
            <a:endParaRPr lang="fi-FI" dirty="0">
              <a:cs typeface="Calibri" panose="020F0502020204030204"/>
            </a:endParaRPr>
          </a:p>
          <a:p>
            <a:pPr>
              <a:lnSpc>
                <a:spcPct val="120000"/>
              </a:lnSpc>
            </a:pPr>
            <a:r>
              <a:rPr lang="fi-FI" dirty="0"/>
              <a:t>Tunnistetaan työvaiheittain työt, jotka edellyttävät telineitä tai työtasoja, mm.</a:t>
            </a:r>
            <a:endParaRPr lang="fi-FI" dirty="0">
              <a:cs typeface="Calibri"/>
            </a:endParaRPr>
          </a:p>
          <a:p>
            <a:pPr lvl="1">
              <a:lnSpc>
                <a:spcPct val="120000"/>
              </a:lnSpc>
            </a:pPr>
            <a:r>
              <a:rPr lang="fi-FI" dirty="0"/>
              <a:t>Perustusvaihe, mm. muottityöt ja erilaiset kulkusillat</a:t>
            </a:r>
            <a:endParaRPr lang="fi-FI" dirty="0">
              <a:cs typeface="Calibri" panose="020F0502020204030204"/>
            </a:endParaRPr>
          </a:p>
          <a:p>
            <a:pPr lvl="1">
              <a:lnSpc>
                <a:spcPct val="120000"/>
              </a:lnSpc>
            </a:pPr>
            <a:r>
              <a:rPr lang="fi-FI" dirty="0"/>
              <a:t>Sisäasennukset ja -työt</a:t>
            </a:r>
            <a:endParaRPr lang="fi-FI" dirty="0">
              <a:cs typeface="Calibri" panose="020F0502020204030204"/>
            </a:endParaRPr>
          </a:p>
          <a:p>
            <a:pPr lvl="1">
              <a:lnSpc>
                <a:spcPct val="120000"/>
              </a:lnSpc>
            </a:pPr>
            <a:r>
              <a:rPr lang="fi-FI" dirty="0"/>
              <a:t>Julkisivutyöt</a:t>
            </a:r>
            <a:endParaRPr lang="fi-FI" dirty="0">
              <a:cs typeface="Calibri" panose="020F0502020204030204"/>
            </a:endParaRPr>
          </a:p>
        </p:txBody>
      </p:sp>
      <p:pic>
        <p:nvPicPr>
          <p:cNvPr id="5122" name="Picture 2">
            <a:extLst>
              <a:ext uri="{FF2B5EF4-FFF2-40B4-BE49-F238E27FC236}">
                <a16:creationId xmlns:a16="http://schemas.microsoft.com/office/drawing/2014/main" id="{29CCFAF6-16C1-1A44-8270-3261EDD1969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748041" y="766218"/>
            <a:ext cx="4602804" cy="1846875"/>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B1940939-F735-D747-91D3-F0FAB8E33914}"/>
              </a:ext>
            </a:extLst>
          </p:cNvPr>
          <p:cNvSpPr txBox="1"/>
          <p:nvPr/>
        </p:nvSpPr>
        <p:spPr>
          <a:xfrm>
            <a:off x="6765089" y="2660920"/>
            <a:ext cx="2983061" cy="369332"/>
          </a:xfrm>
          <a:prstGeom prst="rect">
            <a:avLst/>
          </a:prstGeom>
          <a:noFill/>
        </p:spPr>
        <p:txBody>
          <a:bodyPr wrap="none" lIns="91440" tIns="45720" rIns="91440" bIns="45720" rtlCol="0" anchor="t">
            <a:spAutoFit/>
          </a:bodyPr>
          <a:lstStyle/>
          <a:p>
            <a:r>
              <a:rPr lang="fi-FI" dirty="0"/>
              <a:t>Julkisivutelineet (Kuva: </a:t>
            </a:r>
            <a:r>
              <a:rPr lang="fi-FI" dirty="0" err="1"/>
              <a:t>Renta</a:t>
            </a:r>
            <a:r>
              <a:rPr lang="fi-FI" dirty="0"/>
              <a:t>)</a:t>
            </a:r>
          </a:p>
        </p:txBody>
      </p:sp>
      <p:pic>
        <p:nvPicPr>
          <p:cNvPr id="5124" name="Picture 4">
            <a:extLst>
              <a:ext uri="{FF2B5EF4-FFF2-40B4-BE49-F238E27FC236}">
                <a16:creationId xmlns:a16="http://schemas.microsoft.com/office/drawing/2014/main" id="{118BDED7-A9CB-3140-85C3-4F76FAFB1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2679" y="3474849"/>
            <a:ext cx="2562812" cy="2060430"/>
          </a:xfrm>
          <a:prstGeom prst="rect">
            <a:avLst/>
          </a:prstGeom>
          <a:noFill/>
          <a:extLst>
            <a:ext uri="{909E8E84-426E-40DD-AFC4-6F175D3DCCD1}">
              <a14:hiddenFill xmlns:a14="http://schemas.microsoft.com/office/drawing/2010/main">
                <a:solidFill>
                  <a:srgbClr val="FFFFFF"/>
                </a:solidFill>
              </a14:hiddenFill>
            </a:ext>
          </a:extLst>
        </p:spPr>
      </p:pic>
      <p:sp>
        <p:nvSpPr>
          <p:cNvPr id="6" name="Tekstiruutu 5">
            <a:extLst>
              <a:ext uri="{FF2B5EF4-FFF2-40B4-BE49-F238E27FC236}">
                <a16:creationId xmlns:a16="http://schemas.microsoft.com/office/drawing/2014/main" id="{E6930A8C-47C3-3D4A-8D6D-7206CC32F887}"/>
              </a:ext>
            </a:extLst>
          </p:cNvPr>
          <p:cNvSpPr txBox="1"/>
          <p:nvPr/>
        </p:nvSpPr>
        <p:spPr>
          <a:xfrm>
            <a:off x="8799816" y="5651402"/>
            <a:ext cx="2317879" cy="369332"/>
          </a:xfrm>
          <a:prstGeom prst="rect">
            <a:avLst/>
          </a:prstGeom>
          <a:noFill/>
        </p:spPr>
        <p:txBody>
          <a:bodyPr wrap="none" rtlCol="0">
            <a:spAutoFit/>
          </a:bodyPr>
          <a:lstStyle/>
          <a:p>
            <a:pPr algn="l"/>
            <a:r>
              <a:rPr lang="fi-FI" dirty="0"/>
              <a:t>Liikuteltava teline, Tikli</a:t>
            </a:r>
          </a:p>
        </p:txBody>
      </p:sp>
      <p:pic>
        <p:nvPicPr>
          <p:cNvPr id="5126" name="Picture 6">
            <a:extLst>
              <a:ext uri="{FF2B5EF4-FFF2-40B4-BE49-F238E27FC236}">
                <a16:creationId xmlns:a16="http://schemas.microsoft.com/office/drawing/2014/main" id="{B4D7465F-ECEB-B943-A3F5-025663DE5B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4145" y="3472881"/>
            <a:ext cx="1429943" cy="2707076"/>
          </a:xfrm>
          <a:prstGeom prst="rect">
            <a:avLst/>
          </a:prstGeom>
          <a:noFill/>
          <a:extLst>
            <a:ext uri="{909E8E84-426E-40DD-AFC4-6F175D3DCCD1}">
              <a14:hiddenFill xmlns:a14="http://schemas.microsoft.com/office/drawing/2010/main">
                <a:solidFill>
                  <a:srgbClr val="FFFFFF"/>
                </a:solidFill>
              </a14:hiddenFill>
            </a:ext>
          </a:extLst>
        </p:spPr>
      </p:pic>
      <p:sp>
        <p:nvSpPr>
          <p:cNvPr id="12" name="Tekstiruutu 11">
            <a:extLst>
              <a:ext uri="{FF2B5EF4-FFF2-40B4-BE49-F238E27FC236}">
                <a16:creationId xmlns:a16="http://schemas.microsoft.com/office/drawing/2014/main" id="{59E52830-87F7-544F-89F3-BF77B27F1D46}"/>
              </a:ext>
            </a:extLst>
          </p:cNvPr>
          <p:cNvSpPr txBox="1"/>
          <p:nvPr/>
        </p:nvSpPr>
        <p:spPr>
          <a:xfrm>
            <a:off x="6746261" y="6164135"/>
            <a:ext cx="710644" cy="369332"/>
          </a:xfrm>
          <a:prstGeom prst="rect">
            <a:avLst/>
          </a:prstGeom>
          <a:noFill/>
        </p:spPr>
        <p:txBody>
          <a:bodyPr wrap="none" rtlCol="0">
            <a:spAutoFit/>
          </a:bodyPr>
          <a:lstStyle/>
          <a:p>
            <a:pPr algn="l"/>
            <a:r>
              <a:rPr lang="fi-FI" dirty="0" err="1"/>
              <a:t>Ixolift</a:t>
            </a:r>
            <a:endParaRPr lang="fi-FI" dirty="0"/>
          </a:p>
        </p:txBody>
      </p:sp>
    </p:spTree>
    <p:extLst>
      <p:ext uri="{BB962C8B-B14F-4D97-AF65-F5344CB8AC3E}">
        <p14:creationId xmlns:p14="http://schemas.microsoft.com/office/powerpoint/2010/main" val="3604278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isällön paikkamerkki 16">
            <a:extLst>
              <a:ext uri="{FF2B5EF4-FFF2-40B4-BE49-F238E27FC236}">
                <a16:creationId xmlns:a16="http://schemas.microsoft.com/office/drawing/2014/main" id="{0A1C5A4A-B693-5D4E-8B42-1E62AD8BEFBA}"/>
              </a:ext>
            </a:extLst>
          </p:cNvPr>
          <p:cNvPicPr>
            <a:picLocks noGrp="1" noChangeAspect="1"/>
          </p:cNvPicPr>
          <p:nvPr>
            <p:ph sz="half" idx="2"/>
          </p:nvPr>
        </p:nvPicPr>
        <p:blipFill rotWithShape="1">
          <a:blip r:embed="rId3"/>
          <a:srcRect l="21565"/>
          <a:stretch/>
        </p:blipFill>
        <p:spPr>
          <a:xfrm>
            <a:off x="7828547" y="-1098"/>
            <a:ext cx="4368322" cy="6238219"/>
          </a:xfrm>
          <a:prstGeom prst="rect">
            <a:avLst/>
          </a:prstGeom>
        </p:spPr>
      </p:pic>
      <p:sp>
        <p:nvSpPr>
          <p:cNvPr id="2" name="Otsikko 1">
            <a:extLst>
              <a:ext uri="{FF2B5EF4-FFF2-40B4-BE49-F238E27FC236}">
                <a16:creationId xmlns:a16="http://schemas.microsoft.com/office/drawing/2014/main" id="{276D2805-6FC6-D048-A3A4-D32F757FB604}"/>
              </a:ext>
            </a:extLst>
          </p:cNvPr>
          <p:cNvSpPr>
            <a:spLocks noGrp="1"/>
          </p:cNvSpPr>
          <p:nvPr>
            <p:ph type="title"/>
          </p:nvPr>
        </p:nvSpPr>
        <p:spPr/>
        <p:txBody>
          <a:bodyPr/>
          <a:lstStyle/>
          <a:p>
            <a:r>
              <a:rPr lang="fi-FI" b="1" dirty="0"/>
              <a:t>Telineet: erityisiä vaaroja</a:t>
            </a:r>
            <a:endParaRPr lang="fi-FI" b="1" dirty="0">
              <a:cs typeface="Calibri Light"/>
            </a:endParaRPr>
          </a:p>
        </p:txBody>
      </p:sp>
      <p:sp>
        <p:nvSpPr>
          <p:cNvPr id="3" name="Sisällön paikkamerkki 2">
            <a:extLst>
              <a:ext uri="{FF2B5EF4-FFF2-40B4-BE49-F238E27FC236}">
                <a16:creationId xmlns:a16="http://schemas.microsoft.com/office/drawing/2014/main" id="{D32FB086-FD1C-E447-AE30-2C2A12065664}"/>
              </a:ext>
            </a:extLst>
          </p:cNvPr>
          <p:cNvSpPr>
            <a:spLocks noGrp="1"/>
          </p:cNvSpPr>
          <p:nvPr>
            <p:ph sz="half" idx="1"/>
          </p:nvPr>
        </p:nvSpPr>
        <p:spPr>
          <a:xfrm>
            <a:off x="838200" y="1825625"/>
            <a:ext cx="6274468" cy="4662153"/>
          </a:xfrm>
        </p:spPr>
        <p:txBody>
          <a:bodyPr vert="horz" lIns="91440" tIns="45720" rIns="91440" bIns="45720" rtlCol="0" anchor="t">
            <a:normAutofit fontScale="55000" lnSpcReduction="20000"/>
          </a:bodyPr>
          <a:lstStyle/>
          <a:p>
            <a:pPr>
              <a:lnSpc>
                <a:spcPct val="120000"/>
              </a:lnSpc>
            </a:pPr>
            <a:r>
              <a:rPr lang="fi-FI" dirty="0"/>
              <a:t>Henkilön putoaminen</a:t>
            </a:r>
          </a:p>
          <a:p>
            <a:pPr lvl="1">
              <a:lnSpc>
                <a:spcPct val="120000"/>
              </a:lnSpc>
            </a:pPr>
            <a:r>
              <a:rPr lang="fi-FI" dirty="0"/>
              <a:t>Telineen pystytyksen tai purun aikana, puute telineessä tai telineen käytön suunnittelussa, esim. työskentely työpukilla telineen työtasolla, horjahdus työpukilta, A-</a:t>
            </a:r>
            <a:r>
              <a:rPr lang="fi-FI" dirty="0" err="1"/>
              <a:t>tikkaalta</a:t>
            </a:r>
            <a:r>
              <a:rPr lang="fi-FI" dirty="0"/>
              <a:t>...</a:t>
            </a:r>
            <a:endParaRPr lang="fi-FI" dirty="0">
              <a:cs typeface="Calibri"/>
            </a:endParaRPr>
          </a:p>
          <a:p>
            <a:pPr>
              <a:lnSpc>
                <a:spcPct val="120000"/>
              </a:lnSpc>
            </a:pPr>
            <a:r>
              <a:rPr lang="fi-FI" dirty="0"/>
              <a:t>Kompastuminen</a:t>
            </a:r>
            <a:endParaRPr lang="fi-FI" dirty="0">
              <a:cs typeface="Calibri" panose="020F0502020204030204"/>
            </a:endParaRPr>
          </a:p>
          <a:p>
            <a:pPr lvl="1">
              <a:lnSpc>
                <a:spcPct val="120000"/>
              </a:lnSpc>
            </a:pPr>
            <a:r>
              <a:rPr lang="fi-FI" dirty="0"/>
              <a:t>Esim. tavaroiden kuljettaminen telineelle: käytetään rakennushissiä, vinssiä, kurottajaa tms. tavaroiden siirtämiseksi telineelle</a:t>
            </a:r>
            <a:endParaRPr lang="fi-FI" dirty="0">
              <a:cs typeface="Calibri" panose="020F0502020204030204"/>
            </a:endParaRPr>
          </a:p>
          <a:p>
            <a:pPr>
              <a:lnSpc>
                <a:spcPct val="120000"/>
              </a:lnSpc>
            </a:pPr>
            <a:r>
              <a:rPr lang="fi-FI" dirty="0"/>
              <a:t>Tavaroiden putoaminen</a:t>
            </a:r>
            <a:endParaRPr lang="fi-FI" dirty="0">
              <a:cs typeface="Calibri" panose="020F0502020204030204"/>
            </a:endParaRPr>
          </a:p>
          <a:p>
            <a:pPr lvl="1">
              <a:lnSpc>
                <a:spcPct val="120000"/>
              </a:lnSpc>
            </a:pPr>
            <a:r>
              <a:rPr lang="fi-FI" dirty="0"/>
              <a:t>Alapuolinen suojaus, rajaus ja vartiointi, työtasojen kiinnitys ja raot, verkkoaidat ja -suojat, sääsuojat</a:t>
            </a:r>
            <a:endParaRPr lang="fi-FI" dirty="0">
              <a:cs typeface="Calibri" panose="020F0502020204030204"/>
            </a:endParaRPr>
          </a:p>
          <a:p>
            <a:pPr>
              <a:lnSpc>
                <a:spcPct val="120000"/>
              </a:lnSpc>
            </a:pPr>
            <a:r>
              <a:rPr lang="fi-FI" dirty="0"/>
              <a:t>Telineen kaatuminen</a:t>
            </a:r>
            <a:endParaRPr lang="fi-FI" dirty="0">
              <a:cs typeface="Calibri" panose="020F0502020204030204"/>
            </a:endParaRPr>
          </a:p>
          <a:p>
            <a:pPr lvl="1">
              <a:lnSpc>
                <a:spcPct val="120000"/>
              </a:lnSpc>
            </a:pPr>
            <a:r>
              <a:rPr lang="fi-FI" dirty="0"/>
              <a:t>Aina nousutietä pitkin siirrettävälle telineelle, puutteet esim. ankkuroinnissa, jäykistyksessä, perustuksessa</a:t>
            </a:r>
            <a:endParaRPr lang="fi-FI" dirty="0">
              <a:cs typeface="Calibri" panose="020F0502020204030204"/>
            </a:endParaRPr>
          </a:p>
          <a:p>
            <a:pPr>
              <a:lnSpc>
                <a:spcPct val="120000"/>
              </a:lnSpc>
            </a:pPr>
            <a:r>
              <a:rPr lang="fi-FI" dirty="0"/>
              <a:t>Telineen sortuminen</a:t>
            </a:r>
            <a:endParaRPr lang="fi-FI" dirty="0">
              <a:cs typeface="Calibri" panose="020F0502020204030204"/>
            </a:endParaRPr>
          </a:p>
          <a:p>
            <a:pPr lvl="1">
              <a:lnSpc>
                <a:spcPct val="120000"/>
              </a:lnSpc>
            </a:pPr>
            <a:r>
              <a:rPr lang="fi-FI" dirty="0"/>
              <a:t>Puutteet kuten edellä sekä mm. työtason tai telineen ylikuormittaminen, tuulikuorma, lumikuorma, törmäys telineeseen esim. ajoneuvolla, nosturilla, taakalla…</a:t>
            </a:r>
            <a:endParaRPr lang="fi-FI" dirty="0">
              <a:cs typeface="Calibri" panose="020F0502020204030204"/>
            </a:endParaRPr>
          </a:p>
          <a:p>
            <a:pPr lvl="1">
              <a:lnSpc>
                <a:spcPct val="120000"/>
              </a:lnSpc>
            </a:pPr>
            <a:endParaRPr lang="fi-FI">
              <a:cs typeface="Calibri" panose="020F0502020204030204"/>
            </a:endParaRPr>
          </a:p>
          <a:p>
            <a:pPr>
              <a:lnSpc>
                <a:spcPct val="120000"/>
              </a:lnSpc>
            </a:pPr>
            <a:endParaRPr lang="fi-FI">
              <a:cs typeface="Calibri" panose="020F0502020204030204"/>
            </a:endParaRPr>
          </a:p>
          <a:p>
            <a:pPr>
              <a:lnSpc>
                <a:spcPct val="120000"/>
              </a:lnSpc>
            </a:pPr>
            <a:endParaRPr lang="fi-FI">
              <a:cs typeface="Calibri" panose="020F0502020204030204"/>
            </a:endParaRPr>
          </a:p>
          <a:p>
            <a:pPr>
              <a:lnSpc>
                <a:spcPct val="120000"/>
              </a:lnSpc>
            </a:pPr>
            <a:endParaRPr lang="fi-FI">
              <a:cs typeface="Calibri" panose="020F0502020204030204"/>
            </a:endParaRPr>
          </a:p>
        </p:txBody>
      </p:sp>
      <p:sp>
        <p:nvSpPr>
          <p:cNvPr id="13" name="Tekstiruutu 12">
            <a:extLst>
              <a:ext uri="{FF2B5EF4-FFF2-40B4-BE49-F238E27FC236}">
                <a16:creationId xmlns:a16="http://schemas.microsoft.com/office/drawing/2014/main" id="{B8BCC2A1-9027-1B4F-B788-0375AFC6C462}"/>
              </a:ext>
            </a:extLst>
          </p:cNvPr>
          <p:cNvSpPr txBox="1"/>
          <p:nvPr/>
        </p:nvSpPr>
        <p:spPr>
          <a:xfrm>
            <a:off x="7853802" y="36126"/>
            <a:ext cx="2478499" cy="338554"/>
          </a:xfrm>
          <a:prstGeom prst="rect">
            <a:avLst/>
          </a:prstGeom>
          <a:noFill/>
        </p:spPr>
        <p:txBody>
          <a:bodyPr wrap="none" lIns="91440" tIns="45720" rIns="91440" bIns="45720" rtlCol="0" anchor="t">
            <a:spAutoFit/>
          </a:bodyPr>
          <a:lstStyle/>
          <a:p>
            <a:r>
              <a:rPr lang="fi-FI" sz="1600" dirty="0">
                <a:solidFill>
                  <a:schemeClr val="bg1"/>
                </a:solidFill>
              </a:rPr>
              <a:t>Kuva Rakennusteollisuus RT</a:t>
            </a:r>
            <a:endParaRPr lang="fi-FI" sz="1600">
              <a:solidFill>
                <a:schemeClr val="bg1"/>
              </a:solidFill>
              <a:cs typeface="Calibri"/>
            </a:endParaRPr>
          </a:p>
        </p:txBody>
      </p:sp>
      <p:sp>
        <p:nvSpPr>
          <p:cNvPr id="14" name="Tekstiruutu 13">
            <a:extLst>
              <a:ext uri="{FF2B5EF4-FFF2-40B4-BE49-F238E27FC236}">
                <a16:creationId xmlns:a16="http://schemas.microsoft.com/office/drawing/2014/main" id="{457128FF-2D07-3849-AE39-8EE52CEC5C7D}"/>
              </a:ext>
            </a:extLst>
          </p:cNvPr>
          <p:cNvSpPr txBox="1"/>
          <p:nvPr/>
        </p:nvSpPr>
        <p:spPr>
          <a:xfrm>
            <a:off x="7848810" y="6263911"/>
            <a:ext cx="1497911" cy="369332"/>
          </a:xfrm>
          <a:prstGeom prst="rect">
            <a:avLst/>
          </a:prstGeom>
          <a:noFill/>
        </p:spPr>
        <p:txBody>
          <a:bodyPr wrap="none" rtlCol="0">
            <a:spAutoFit/>
          </a:bodyPr>
          <a:lstStyle/>
          <a:p>
            <a:r>
              <a:rPr lang="fi-FI"/>
              <a:t>Porrastelineet</a:t>
            </a:r>
          </a:p>
        </p:txBody>
      </p:sp>
    </p:spTree>
    <p:extLst>
      <p:ext uri="{BB962C8B-B14F-4D97-AF65-F5344CB8AC3E}">
        <p14:creationId xmlns:p14="http://schemas.microsoft.com/office/powerpoint/2010/main" val="2381992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isällön paikkamerkki 11">
            <a:extLst>
              <a:ext uri="{FF2B5EF4-FFF2-40B4-BE49-F238E27FC236}">
                <a16:creationId xmlns:a16="http://schemas.microsoft.com/office/drawing/2014/main" id="{A81883FC-C99E-4E47-88D2-E11CC1C80BCC}"/>
              </a:ext>
            </a:extLst>
          </p:cNvPr>
          <p:cNvPicPr>
            <a:picLocks noGrp="1" noChangeAspect="1"/>
          </p:cNvPicPr>
          <p:nvPr>
            <p:ph idx="13"/>
          </p:nvPr>
        </p:nvPicPr>
        <p:blipFill>
          <a:blip r:embed="rId3"/>
          <a:stretch>
            <a:fillRect/>
          </a:stretch>
        </p:blipFill>
        <p:spPr>
          <a:xfrm>
            <a:off x="1996379" y="425014"/>
            <a:ext cx="8532224" cy="6399166"/>
          </a:xfrm>
        </p:spPr>
      </p:pic>
      <p:sp>
        <p:nvSpPr>
          <p:cNvPr id="2" name="Otsikko 1">
            <a:extLst>
              <a:ext uri="{FF2B5EF4-FFF2-40B4-BE49-F238E27FC236}">
                <a16:creationId xmlns:a16="http://schemas.microsoft.com/office/drawing/2014/main" id="{2013C1D0-4D96-8741-B642-C8CE9548BD33}"/>
              </a:ext>
            </a:extLst>
          </p:cNvPr>
          <p:cNvSpPr>
            <a:spLocks noGrp="1"/>
          </p:cNvSpPr>
          <p:nvPr>
            <p:ph type="title"/>
          </p:nvPr>
        </p:nvSpPr>
        <p:spPr>
          <a:xfrm>
            <a:off x="333660" y="3742"/>
            <a:ext cx="8140190" cy="1045535"/>
          </a:xfrm>
        </p:spPr>
        <p:txBody>
          <a:bodyPr>
            <a:normAutofit/>
          </a:bodyPr>
          <a:lstStyle/>
          <a:p>
            <a:r>
              <a:rPr lang="fi-FI" sz="4000" b="1" dirty="0"/>
              <a:t>Telineet: peruskäsitteitä ja vaatimuksia</a:t>
            </a:r>
            <a:endParaRPr lang="fi-FI" sz="4000" b="1">
              <a:cs typeface="Calibri Light"/>
            </a:endParaRPr>
          </a:p>
        </p:txBody>
      </p:sp>
      <p:sp>
        <p:nvSpPr>
          <p:cNvPr id="11" name="Tekstiruutu 10">
            <a:extLst>
              <a:ext uri="{FF2B5EF4-FFF2-40B4-BE49-F238E27FC236}">
                <a16:creationId xmlns:a16="http://schemas.microsoft.com/office/drawing/2014/main" id="{087BB738-7213-ED47-9E42-268C9AE79B66}"/>
              </a:ext>
            </a:extLst>
          </p:cNvPr>
          <p:cNvSpPr txBox="1"/>
          <p:nvPr/>
        </p:nvSpPr>
        <p:spPr>
          <a:xfrm>
            <a:off x="9898847" y="5033180"/>
            <a:ext cx="2101601" cy="646331"/>
          </a:xfrm>
          <a:prstGeom prst="rect">
            <a:avLst/>
          </a:prstGeom>
          <a:noFill/>
        </p:spPr>
        <p:txBody>
          <a:bodyPr wrap="none" rtlCol="0">
            <a:spAutoFit/>
          </a:bodyPr>
          <a:lstStyle/>
          <a:p>
            <a:pPr algn="l"/>
            <a:r>
              <a:rPr lang="fi-FI"/>
              <a:t>Perustus, aluslevyt, </a:t>
            </a:r>
            <a:br>
              <a:rPr lang="fi-FI"/>
            </a:br>
            <a:r>
              <a:rPr lang="fi-FI"/>
              <a:t>suojaus törmäyksiltä</a:t>
            </a:r>
          </a:p>
        </p:txBody>
      </p:sp>
      <p:sp>
        <p:nvSpPr>
          <p:cNvPr id="14" name="Tekstiruutu 13">
            <a:extLst>
              <a:ext uri="{FF2B5EF4-FFF2-40B4-BE49-F238E27FC236}">
                <a16:creationId xmlns:a16="http://schemas.microsoft.com/office/drawing/2014/main" id="{6FE4A885-8C2F-C14C-BCFE-4AEB81E020FF}"/>
              </a:ext>
            </a:extLst>
          </p:cNvPr>
          <p:cNvSpPr txBox="1"/>
          <p:nvPr/>
        </p:nvSpPr>
        <p:spPr>
          <a:xfrm>
            <a:off x="9795488" y="2302743"/>
            <a:ext cx="2316019" cy="646331"/>
          </a:xfrm>
          <a:prstGeom prst="rect">
            <a:avLst/>
          </a:prstGeom>
          <a:noFill/>
        </p:spPr>
        <p:txBody>
          <a:bodyPr wrap="none" lIns="91440" tIns="45720" rIns="91440" bIns="45720" rtlCol="0" anchor="t">
            <a:spAutoFit/>
          </a:bodyPr>
          <a:lstStyle/>
          <a:p>
            <a:r>
              <a:rPr lang="fi-FI" dirty="0"/>
              <a:t>Kaiteet </a:t>
            </a:r>
            <a:br>
              <a:rPr lang="fi-FI" dirty="0"/>
            </a:br>
            <a:r>
              <a:rPr lang="fi-FI" dirty="0"/>
              <a:t>(2 johdetta + jalkalista)</a:t>
            </a:r>
          </a:p>
        </p:txBody>
      </p:sp>
      <p:sp>
        <p:nvSpPr>
          <p:cNvPr id="17" name="Tekstiruutu 16">
            <a:extLst>
              <a:ext uri="{FF2B5EF4-FFF2-40B4-BE49-F238E27FC236}">
                <a16:creationId xmlns:a16="http://schemas.microsoft.com/office/drawing/2014/main" id="{CD841BEF-1C1B-FF46-9F4E-8FEE5417C4EA}"/>
              </a:ext>
            </a:extLst>
          </p:cNvPr>
          <p:cNvSpPr txBox="1"/>
          <p:nvPr/>
        </p:nvSpPr>
        <p:spPr>
          <a:xfrm>
            <a:off x="9902640" y="1124519"/>
            <a:ext cx="1267526" cy="369332"/>
          </a:xfrm>
          <a:prstGeom prst="rect">
            <a:avLst/>
          </a:prstGeom>
          <a:noFill/>
        </p:spPr>
        <p:txBody>
          <a:bodyPr wrap="none" rtlCol="0">
            <a:spAutoFit/>
          </a:bodyPr>
          <a:lstStyle/>
          <a:p>
            <a:pPr algn="l"/>
            <a:r>
              <a:rPr lang="fi-FI"/>
              <a:t>Ankkurointi</a:t>
            </a:r>
          </a:p>
        </p:txBody>
      </p:sp>
      <p:sp>
        <p:nvSpPr>
          <p:cNvPr id="19" name="Tekstiruutu 18">
            <a:extLst>
              <a:ext uri="{FF2B5EF4-FFF2-40B4-BE49-F238E27FC236}">
                <a16:creationId xmlns:a16="http://schemas.microsoft.com/office/drawing/2014/main" id="{C4AFF987-CA9A-5A4A-8CCC-5E6D34795181}"/>
              </a:ext>
            </a:extLst>
          </p:cNvPr>
          <p:cNvSpPr txBox="1"/>
          <p:nvPr/>
        </p:nvSpPr>
        <p:spPr>
          <a:xfrm>
            <a:off x="9801330" y="3963031"/>
            <a:ext cx="1816908" cy="369332"/>
          </a:xfrm>
          <a:prstGeom prst="rect">
            <a:avLst/>
          </a:prstGeom>
          <a:noFill/>
        </p:spPr>
        <p:txBody>
          <a:bodyPr wrap="none" lIns="91440" tIns="45720" rIns="91440" bIns="45720" rtlCol="0" anchor="t">
            <a:spAutoFit/>
          </a:bodyPr>
          <a:lstStyle/>
          <a:p>
            <a:r>
              <a:rPr lang="fi-FI" dirty="0"/>
              <a:t>Rako, </a:t>
            </a:r>
            <a:r>
              <a:rPr lang="fi-FI" dirty="0" err="1"/>
              <a:t>max</a:t>
            </a:r>
            <a:r>
              <a:rPr lang="fi-FI" dirty="0"/>
              <a:t>. 25 cm</a:t>
            </a:r>
          </a:p>
        </p:txBody>
      </p:sp>
      <p:sp>
        <p:nvSpPr>
          <p:cNvPr id="22" name="Tekstiruutu 21">
            <a:extLst>
              <a:ext uri="{FF2B5EF4-FFF2-40B4-BE49-F238E27FC236}">
                <a16:creationId xmlns:a16="http://schemas.microsoft.com/office/drawing/2014/main" id="{C2525CFB-706C-5041-ADFB-0118D034C064}"/>
              </a:ext>
            </a:extLst>
          </p:cNvPr>
          <p:cNvSpPr txBox="1"/>
          <p:nvPr/>
        </p:nvSpPr>
        <p:spPr>
          <a:xfrm>
            <a:off x="2563091" y="4875531"/>
            <a:ext cx="1697807" cy="1477328"/>
          </a:xfrm>
          <a:prstGeom prst="rect">
            <a:avLst/>
          </a:prstGeom>
          <a:noFill/>
        </p:spPr>
        <p:txBody>
          <a:bodyPr wrap="square" rtlCol="0">
            <a:spAutoFit/>
          </a:bodyPr>
          <a:lstStyle/>
          <a:p>
            <a:r>
              <a:rPr lang="fi-FI"/>
              <a:t>Kulkutie portailla, jossa kaiteet, </a:t>
            </a:r>
            <a:br>
              <a:rPr lang="fi-FI"/>
            </a:br>
            <a:r>
              <a:rPr lang="fi-FI"/>
              <a:t>myös välitasoilla kaiteet</a:t>
            </a:r>
          </a:p>
        </p:txBody>
      </p:sp>
      <p:sp>
        <p:nvSpPr>
          <p:cNvPr id="23" name="Tekstiruutu 22">
            <a:extLst>
              <a:ext uri="{FF2B5EF4-FFF2-40B4-BE49-F238E27FC236}">
                <a16:creationId xmlns:a16="http://schemas.microsoft.com/office/drawing/2014/main" id="{EA362BFA-C9E9-C946-B483-82A9F553954D}"/>
              </a:ext>
            </a:extLst>
          </p:cNvPr>
          <p:cNvSpPr txBox="1"/>
          <p:nvPr/>
        </p:nvSpPr>
        <p:spPr>
          <a:xfrm>
            <a:off x="204866" y="2114833"/>
            <a:ext cx="2107568" cy="3693319"/>
          </a:xfrm>
          <a:prstGeom prst="rect">
            <a:avLst/>
          </a:prstGeom>
          <a:noFill/>
        </p:spPr>
        <p:txBody>
          <a:bodyPr wrap="square" lIns="91440" tIns="45720" rIns="91440" bIns="45720" rtlCol="0" anchor="t">
            <a:spAutoFit/>
          </a:bodyPr>
          <a:lstStyle/>
          <a:p>
            <a:pPr algn="l"/>
            <a:r>
              <a:rPr lang="fi-FI" dirty="0"/>
              <a:t>Työtaso</a:t>
            </a:r>
          </a:p>
          <a:p>
            <a:pPr marL="285750" indent="-285750" algn="l">
              <a:buFont typeface="Arial" panose="020B0604020202020204" pitchFamily="34" charset="0"/>
              <a:buChar char="•"/>
            </a:pPr>
            <a:r>
              <a:rPr lang="fi-FI" dirty="0"/>
              <a:t>leveys min. 60 cm, jos ei kuljetuksia</a:t>
            </a:r>
            <a:endParaRPr lang="fi-FI" dirty="0">
              <a:cs typeface="Calibri"/>
            </a:endParaRPr>
          </a:p>
          <a:p>
            <a:pPr marL="285750" indent="-285750" algn="l">
              <a:buFont typeface="Arial" panose="020B0604020202020204" pitchFamily="34" charset="0"/>
              <a:buChar char="•"/>
            </a:pPr>
            <a:r>
              <a:rPr lang="fi-FI" dirty="0"/>
              <a:t>työtasot kiinnitetty, ja raot työtasossa </a:t>
            </a:r>
            <a:r>
              <a:rPr lang="fi-FI" dirty="0" err="1"/>
              <a:t>max</a:t>
            </a:r>
            <a:r>
              <a:rPr lang="fi-FI" dirty="0"/>
              <a:t>. 3 cm</a:t>
            </a:r>
            <a:endParaRPr lang="fi-FI" dirty="0">
              <a:cs typeface="Calibri"/>
            </a:endParaRPr>
          </a:p>
          <a:p>
            <a:pPr marL="285750" indent="-285750">
              <a:buFont typeface="Arial" panose="020B0604020202020204" pitchFamily="34" charset="0"/>
              <a:buChar char="•"/>
            </a:pPr>
            <a:r>
              <a:rPr lang="fi-FI" dirty="0"/>
              <a:t>kulkukorkeus min 1,9 m ja  rakenneosien kohdalla min 1,75 m</a:t>
            </a:r>
            <a:endParaRPr lang="fi-FI" dirty="0">
              <a:cs typeface="Calibri"/>
            </a:endParaRPr>
          </a:p>
        </p:txBody>
      </p:sp>
      <p:sp>
        <p:nvSpPr>
          <p:cNvPr id="24" name="Tekstiruutu 23">
            <a:extLst>
              <a:ext uri="{FF2B5EF4-FFF2-40B4-BE49-F238E27FC236}">
                <a16:creationId xmlns:a16="http://schemas.microsoft.com/office/drawing/2014/main" id="{700B59A1-2A52-7F4A-9C70-8955A4FE1005}"/>
              </a:ext>
            </a:extLst>
          </p:cNvPr>
          <p:cNvSpPr txBox="1"/>
          <p:nvPr/>
        </p:nvSpPr>
        <p:spPr>
          <a:xfrm>
            <a:off x="6599229" y="5824076"/>
            <a:ext cx="1870127" cy="646331"/>
          </a:xfrm>
          <a:prstGeom prst="rect">
            <a:avLst/>
          </a:prstGeom>
          <a:noFill/>
        </p:spPr>
        <p:txBody>
          <a:bodyPr wrap="square" rtlCol="0">
            <a:spAutoFit/>
          </a:bodyPr>
          <a:lstStyle/>
          <a:p>
            <a:pPr algn="l"/>
            <a:r>
              <a:rPr lang="fi-FI"/>
              <a:t>Vinotuet jäykistystä varten</a:t>
            </a:r>
          </a:p>
        </p:txBody>
      </p:sp>
      <p:cxnSp>
        <p:nvCxnSpPr>
          <p:cNvPr id="27" name="Suora nuoliyhdysviiva 26">
            <a:extLst>
              <a:ext uri="{FF2B5EF4-FFF2-40B4-BE49-F238E27FC236}">
                <a16:creationId xmlns:a16="http://schemas.microsoft.com/office/drawing/2014/main" id="{31BC3E0F-8811-2943-8274-2447427E18D4}"/>
              </a:ext>
            </a:extLst>
          </p:cNvPr>
          <p:cNvCxnSpPr>
            <a:cxnSpLocks/>
          </p:cNvCxnSpPr>
          <p:nvPr/>
        </p:nvCxnSpPr>
        <p:spPr>
          <a:xfrm flipH="1" flipV="1">
            <a:off x="6615898" y="4875531"/>
            <a:ext cx="658986" cy="95018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kstiruutu 27">
            <a:extLst>
              <a:ext uri="{FF2B5EF4-FFF2-40B4-BE49-F238E27FC236}">
                <a16:creationId xmlns:a16="http://schemas.microsoft.com/office/drawing/2014/main" id="{A9EC5E90-87C1-9144-B497-7FB1E394AD50}"/>
              </a:ext>
            </a:extLst>
          </p:cNvPr>
          <p:cNvSpPr txBox="1"/>
          <p:nvPr/>
        </p:nvSpPr>
        <p:spPr>
          <a:xfrm>
            <a:off x="4275088" y="5291030"/>
            <a:ext cx="1308884" cy="646331"/>
          </a:xfrm>
          <a:prstGeom prst="rect">
            <a:avLst/>
          </a:prstGeom>
          <a:noFill/>
        </p:spPr>
        <p:txBody>
          <a:bodyPr wrap="none" rtlCol="0">
            <a:spAutoFit/>
          </a:bodyPr>
          <a:lstStyle/>
          <a:p>
            <a:pPr algn="l"/>
            <a:r>
              <a:rPr lang="fi-FI"/>
              <a:t>Lippa, jos </a:t>
            </a:r>
            <a:br>
              <a:rPr lang="fi-FI"/>
            </a:br>
            <a:r>
              <a:rPr lang="fi-FI"/>
              <a:t>kulkutie alla</a:t>
            </a:r>
          </a:p>
        </p:txBody>
      </p:sp>
      <p:sp>
        <p:nvSpPr>
          <p:cNvPr id="3" name="Tekstiruutu 2">
            <a:extLst>
              <a:ext uri="{FF2B5EF4-FFF2-40B4-BE49-F238E27FC236}">
                <a16:creationId xmlns:a16="http://schemas.microsoft.com/office/drawing/2014/main" id="{8A365215-6813-2945-B20E-026AAEA13698}"/>
              </a:ext>
            </a:extLst>
          </p:cNvPr>
          <p:cNvSpPr txBox="1"/>
          <p:nvPr/>
        </p:nvSpPr>
        <p:spPr>
          <a:xfrm>
            <a:off x="338542" y="1067971"/>
            <a:ext cx="4931685" cy="646331"/>
          </a:xfrm>
          <a:prstGeom prst="rect">
            <a:avLst/>
          </a:prstGeom>
          <a:noFill/>
        </p:spPr>
        <p:txBody>
          <a:bodyPr wrap="square" lIns="91440" tIns="45720" rIns="91440" bIns="45720" rtlCol="0" anchor="t">
            <a:spAutoFit/>
          </a:bodyPr>
          <a:lstStyle/>
          <a:p>
            <a:r>
              <a:rPr lang="fi-FI" dirty="0"/>
              <a:t>Alapuolisesta suojauksesta huolehdittava telineen pystytyksen, purun sekä telinetyön aikana</a:t>
            </a:r>
          </a:p>
        </p:txBody>
      </p:sp>
      <p:cxnSp>
        <p:nvCxnSpPr>
          <p:cNvPr id="5" name="Suora nuoliyhdysviiva 4">
            <a:extLst>
              <a:ext uri="{FF2B5EF4-FFF2-40B4-BE49-F238E27FC236}">
                <a16:creationId xmlns:a16="http://schemas.microsoft.com/office/drawing/2014/main" id="{E380DABE-9114-F74B-90B9-E35BF1047757}"/>
              </a:ext>
            </a:extLst>
          </p:cNvPr>
          <p:cNvCxnSpPr/>
          <p:nvPr/>
        </p:nvCxnSpPr>
        <p:spPr>
          <a:xfrm flipV="1">
            <a:off x="4645357" y="4187539"/>
            <a:ext cx="390332" cy="111014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kstiruutu 3">
            <a:extLst>
              <a:ext uri="{FF2B5EF4-FFF2-40B4-BE49-F238E27FC236}">
                <a16:creationId xmlns:a16="http://schemas.microsoft.com/office/drawing/2014/main" id="{D2FE96A9-372F-B641-9A46-759473035887}"/>
              </a:ext>
            </a:extLst>
          </p:cNvPr>
          <p:cNvSpPr txBox="1"/>
          <p:nvPr/>
        </p:nvSpPr>
        <p:spPr>
          <a:xfrm>
            <a:off x="8863748" y="6331907"/>
            <a:ext cx="2554802" cy="276999"/>
          </a:xfrm>
          <a:prstGeom prst="rect">
            <a:avLst/>
          </a:prstGeom>
          <a:noFill/>
        </p:spPr>
        <p:txBody>
          <a:bodyPr wrap="none" lIns="91440" tIns="45720" rIns="91440" bIns="45720" rtlCol="0" anchor="t">
            <a:spAutoFit/>
          </a:bodyPr>
          <a:lstStyle/>
          <a:p>
            <a:r>
              <a:rPr lang="fi-FI" sz="1200" dirty="0"/>
              <a:t>Kuvat: Harri Pakarinen, Skanska-pakka</a:t>
            </a:r>
          </a:p>
        </p:txBody>
      </p:sp>
    </p:spTree>
    <p:extLst>
      <p:ext uri="{BB962C8B-B14F-4D97-AF65-F5344CB8AC3E}">
        <p14:creationId xmlns:p14="http://schemas.microsoft.com/office/powerpoint/2010/main" val="3742931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89422B07-9902-014A-856E-984128C48EAA}"/>
              </a:ext>
            </a:extLst>
          </p:cNvPr>
          <p:cNvSpPr>
            <a:spLocks noGrp="1"/>
          </p:cNvSpPr>
          <p:nvPr>
            <p:ph type="title"/>
          </p:nvPr>
        </p:nvSpPr>
        <p:spPr>
          <a:xfrm>
            <a:off x="838200" y="365125"/>
            <a:ext cx="7216943" cy="1335589"/>
          </a:xfrm>
        </p:spPr>
        <p:txBody>
          <a:bodyPr/>
          <a:lstStyle/>
          <a:p>
            <a:r>
              <a:rPr lang="fi-FI" b="1" dirty="0"/>
              <a:t>Liikuteltavat telineet</a:t>
            </a:r>
            <a:endParaRPr lang="fi-FI" b="1" dirty="0">
              <a:cs typeface="Calibri Light"/>
            </a:endParaRPr>
          </a:p>
        </p:txBody>
      </p:sp>
      <p:sp>
        <p:nvSpPr>
          <p:cNvPr id="13" name="Sisällön paikkamerkki 12">
            <a:extLst>
              <a:ext uri="{FF2B5EF4-FFF2-40B4-BE49-F238E27FC236}">
                <a16:creationId xmlns:a16="http://schemas.microsoft.com/office/drawing/2014/main" id="{CF304839-705E-A447-93F0-1DA3A21F323E}"/>
              </a:ext>
            </a:extLst>
          </p:cNvPr>
          <p:cNvSpPr>
            <a:spLocks noGrp="1"/>
          </p:cNvSpPr>
          <p:nvPr>
            <p:ph sz="half" idx="1"/>
          </p:nvPr>
        </p:nvSpPr>
        <p:spPr/>
        <p:txBody>
          <a:bodyPr vert="horz" lIns="91440" tIns="45720" rIns="91440" bIns="45720" rtlCol="0" anchor="t">
            <a:normAutofit fontScale="92500" lnSpcReduction="20000"/>
          </a:bodyPr>
          <a:lstStyle/>
          <a:p>
            <a:pPr>
              <a:lnSpc>
                <a:spcPct val="110000"/>
              </a:lnSpc>
            </a:pPr>
            <a:r>
              <a:rPr lang="fi-FI" dirty="0"/>
              <a:t>Alusta painumaton ja tasainen</a:t>
            </a:r>
            <a:endParaRPr lang="fi-FI"/>
          </a:p>
          <a:p>
            <a:pPr>
              <a:lnSpc>
                <a:spcPct val="110000"/>
              </a:lnSpc>
            </a:pPr>
            <a:r>
              <a:rPr lang="fi-FI" dirty="0"/>
              <a:t>Kaiteet viimeistään kun yli 2 m</a:t>
            </a:r>
            <a:endParaRPr lang="fi-FI" dirty="0">
              <a:cs typeface="Calibri" panose="020F0502020204030204"/>
            </a:endParaRPr>
          </a:p>
          <a:p>
            <a:pPr>
              <a:lnSpc>
                <a:spcPct val="110000"/>
              </a:lnSpc>
            </a:pPr>
            <a:r>
              <a:rPr lang="fi-FI" dirty="0"/>
              <a:t>Askelmallinen kalteva nousutie tasoille</a:t>
            </a:r>
            <a:endParaRPr lang="fi-FI" dirty="0">
              <a:cs typeface="Calibri" panose="020F0502020204030204"/>
            </a:endParaRPr>
          </a:p>
          <a:p>
            <a:pPr>
              <a:lnSpc>
                <a:spcPct val="110000"/>
              </a:lnSpc>
            </a:pPr>
            <a:r>
              <a:rPr lang="fi-FI" dirty="0"/>
              <a:t>Pyörät ja tuet lukittuna telineellä tehtävän työn aikana</a:t>
            </a:r>
            <a:endParaRPr lang="fi-FI" dirty="0">
              <a:cs typeface="Calibri" panose="020F0502020204030204"/>
            </a:endParaRPr>
          </a:p>
          <a:p>
            <a:pPr>
              <a:lnSpc>
                <a:spcPct val="110000"/>
              </a:lnSpc>
            </a:pPr>
            <a:r>
              <a:rPr lang="fi-FI" dirty="0"/>
              <a:t>Tavarat poistetaan telineeltä telineen siirron ajaksi</a:t>
            </a:r>
            <a:endParaRPr lang="fi-FI" dirty="0">
              <a:cs typeface="Calibri" panose="020F0502020204030204"/>
            </a:endParaRPr>
          </a:p>
          <a:p>
            <a:pPr>
              <a:lnSpc>
                <a:spcPct val="110000"/>
              </a:lnSpc>
            </a:pPr>
            <a:r>
              <a:rPr lang="fi-FI" dirty="0"/>
              <a:t>Korkeus </a:t>
            </a:r>
            <a:r>
              <a:rPr lang="fi-FI" dirty="0" err="1"/>
              <a:t>max</a:t>
            </a:r>
            <a:r>
              <a:rPr lang="fi-FI" dirty="0"/>
              <a:t>. 3 kertaa kapeampi leveys (käyttöohje)</a:t>
            </a:r>
            <a:endParaRPr lang="fi-FI" dirty="0">
              <a:cs typeface="Calibri" panose="020F0502020204030204"/>
            </a:endParaRPr>
          </a:p>
        </p:txBody>
      </p:sp>
      <p:pic>
        <p:nvPicPr>
          <p:cNvPr id="7" name="Sisällön paikkamerkki 6">
            <a:extLst>
              <a:ext uri="{FF2B5EF4-FFF2-40B4-BE49-F238E27FC236}">
                <a16:creationId xmlns:a16="http://schemas.microsoft.com/office/drawing/2014/main" id="{A1BBEFE1-0485-A84A-959E-473B65838D03}"/>
              </a:ext>
            </a:extLst>
          </p:cNvPr>
          <p:cNvPicPr>
            <a:picLocks noGrp="1" noChangeAspect="1"/>
          </p:cNvPicPr>
          <p:nvPr>
            <p:ph sz="half" idx="2"/>
          </p:nvPr>
        </p:nvPicPr>
        <p:blipFill rotWithShape="1">
          <a:blip r:embed="rId3"/>
          <a:srcRect l="49599" b="6878"/>
          <a:stretch/>
        </p:blipFill>
        <p:spPr>
          <a:xfrm>
            <a:off x="7583358" y="327573"/>
            <a:ext cx="4061205" cy="5952197"/>
          </a:xfrm>
        </p:spPr>
      </p:pic>
      <p:sp>
        <p:nvSpPr>
          <p:cNvPr id="5" name="Tekstiruutu 4">
            <a:extLst>
              <a:ext uri="{FF2B5EF4-FFF2-40B4-BE49-F238E27FC236}">
                <a16:creationId xmlns:a16="http://schemas.microsoft.com/office/drawing/2014/main" id="{FBDC7454-9B78-8147-9765-B2090131B9E4}"/>
              </a:ext>
            </a:extLst>
          </p:cNvPr>
          <p:cNvSpPr txBox="1"/>
          <p:nvPr/>
        </p:nvSpPr>
        <p:spPr>
          <a:xfrm>
            <a:off x="7586109" y="6270765"/>
            <a:ext cx="3179909" cy="276999"/>
          </a:xfrm>
          <a:prstGeom prst="rect">
            <a:avLst/>
          </a:prstGeom>
          <a:noFill/>
        </p:spPr>
        <p:txBody>
          <a:bodyPr wrap="none" lIns="91440" tIns="45720" rIns="91440" bIns="45720" rtlCol="0" anchor="t">
            <a:spAutoFit/>
          </a:bodyPr>
          <a:lstStyle/>
          <a:p>
            <a:r>
              <a:rPr lang="fi-FI" sz="1200" dirty="0"/>
              <a:t>Kuvat: Harri Pakarinen, Työterveyslaitos TR opas</a:t>
            </a:r>
          </a:p>
        </p:txBody>
      </p:sp>
    </p:spTree>
    <p:extLst>
      <p:ext uri="{BB962C8B-B14F-4D97-AF65-F5344CB8AC3E}">
        <p14:creationId xmlns:p14="http://schemas.microsoft.com/office/powerpoint/2010/main" val="285611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4A5F39-E09B-1A42-8E38-792B61A88A5A}"/>
              </a:ext>
            </a:extLst>
          </p:cNvPr>
          <p:cNvSpPr>
            <a:spLocks noGrp="1"/>
          </p:cNvSpPr>
          <p:nvPr>
            <p:ph type="title"/>
          </p:nvPr>
        </p:nvSpPr>
        <p:spPr/>
        <p:txBody>
          <a:bodyPr/>
          <a:lstStyle/>
          <a:p>
            <a:r>
              <a:rPr lang="fi-FI" b="1" dirty="0"/>
              <a:t>Työtelineen merkinnät</a:t>
            </a:r>
            <a:endParaRPr lang="fi-FI" b="1" dirty="0">
              <a:cs typeface="Calibri Light"/>
            </a:endParaRPr>
          </a:p>
        </p:txBody>
      </p:sp>
      <p:sp>
        <p:nvSpPr>
          <p:cNvPr id="3" name="Sisällön paikkamerkki 2">
            <a:extLst>
              <a:ext uri="{FF2B5EF4-FFF2-40B4-BE49-F238E27FC236}">
                <a16:creationId xmlns:a16="http://schemas.microsoft.com/office/drawing/2014/main" id="{BBFCC009-27FA-D64E-B8E5-7C330FDDD9ED}"/>
              </a:ext>
            </a:extLst>
          </p:cNvPr>
          <p:cNvSpPr>
            <a:spLocks noGrp="1"/>
          </p:cNvSpPr>
          <p:nvPr>
            <p:ph sz="half" idx="1"/>
          </p:nvPr>
        </p:nvSpPr>
        <p:spPr/>
        <p:txBody>
          <a:bodyPr vert="horz" lIns="91440" tIns="45720" rIns="91440" bIns="45720" rtlCol="0" anchor="t">
            <a:normAutofit fontScale="70000" lnSpcReduction="20000"/>
          </a:bodyPr>
          <a:lstStyle/>
          <a:p>
            <a:pPr>
              <a:lnSpc>
                <a:spcPct val="120000"/>
              </a:lnSpc>
            </a:pPr>
            <a:r>
              <a:rPr lang="fi-FI" dirty="0"/>
              <a:t>Telineiden suurin sallittu kuorma on ilmoitettava telineitä käyttäville esimerkiksi telinekortilla tai muulla vastaavalla tavalla</a:t>
            </a:r>
            <a:endParaRPr lang="fi-FI"/>
          </a:p>
          <a:p>
            <a:pPr>
              <a:lnSpc>
                <a:spcPct val="120000"/>
              </a:lnSpc>
            </a:pPr>
            <a:r>
              <a:rPr lang="fi-FI" dirty="0"/>
              <a:t>Telinekorttiin tai työtelineeseen on merkittävä telineen tarkastukset</a:t>
            </a:r>
            <a:endParaRPr lang="fi-FI" dirty="0">
              <a:cs typeface="Calibri" panose="020F0502020204030204"/>
            </a:endParaRPr>
          </a:p>
          <a:p>
            <a:pPr>
              <a:lnSpc>
                <a:spcPct val="120000"/>
              </a:lnSpc>
            </a:pPr>
            <a:r>
              <a:rPr lang="fi-FI" dirty="0"/>
              <a:t>Telineitä saa käyttää ainoastaan käyttösuunnitelman/käyttöohjeen mukaan</a:t>
            </a:r>
            <a:endParaRPr lang="fi-FI" dirty="0">
              <a:cs typeface="Calibri" panose="020F0502020204030204"/>
            </a:endParaRPr>
          </a:p>
          <a:p>
            <a:pPr>
              <a:lnSpc>
                <a:spcPct val="120000"/>
              </a:lnSpc>
            </a:pPr>
            <a:r>
              <a:rPr lang="fi-FI" dirty="0"/>
              <a:t>Keskeneräisen tai epäkuntoisen telineen käyttö on estettävä luotettavasti yleensä fyysisin estein tai esim. poistamalla kulkutie telineelle, minkä lisäksi käyttökielto merkitään telineeseen näkyvästi</a:t>
            </a:r>
            <a:endParaRPr lang="fi-FI" dirty="0">
              <a:cs typeface="Calibri" panose="020F0502020204030204"/>
            </a:endParaRPr>
          </a:p>
          <a:p>
            <a:pPr lvl="1">
              <a:lnSpc>
                <a:spcPct val="120000"/>
              </a:lnSpc>
            </a:pPr>
            <a:endParaRPr lang="fi-FI" dirty="0">
              <a:cs typeface="Calibri" panose="020F0502020204030204"/>
            </a:endParaRPr>
          </a:p>
        </p:txBody>
      </p:sp>
      <p:pic>
        <p:nvPicPr>
          <p:cNvPr id="6" name="Sisällön paikkamerkki 5">
            <a:extLst>
              <a:ext uri="{FF2B5EF4-FFF2-40B4-BE49-F238E27FC236}">
                <a16:creationId xmlns:a16="http://schemas.microsoft.com/office/drawing/2014/main" id="{DE8EFDB8-F11A-8941-8361-98D52B3B51F7}"/>
              </a:ext>
            </a:extLst>
          </p:cNvPr>
          <p:cNvPicPr>
            <a:picLocks noGrp="1" noChangeAspect="1"/>
          </p:cNvPicPr>
          <p:nvPr>
            <p:ph sz="half" idx="2"/>
          </p:nvPr>
        </p:nvPicPr>
        <p:blipFill>
          <a:blip r:embed="rId3"/>
          <a:stretch>
            <a:fillRect/>
          </a:stretch>
        </p:blipFill>
        <p:spPr>
          <a:xfrm>
            <a:off x="6292515" y="1694260"/>
            <a:ext cx="5289885" cy="4053839"/>
          </a:xfrm>
        </p:spPr>
      </p:pic>
      <p:sp>
        <p:nvSpPr>
          <p:cNvPr id="7" name="Tekstiruutu 6">
            <a:extLst>
              <a:ext uri="{FF2B5EF4-FFF2-40B4-BE49-F238E27FC236}">
                <a16:creationId xmlns:a16="http://schemas.microsoft.com/office/drawing/2014/main" id="{65033F07-9869-3845-B03C-B8362D559DF7}"/>
              </a:ext>
            </a:extLst>
          </p:cNvPr>
          <p:cNvSpPr txBox="1"/>
          <p:nvPr/>
        </p:nvSpPr>
        <p:spPr>
          <a:xfrm>
            <a:off x="6097607" y="5888467"/>
            <a:ext cx="6140912" cy="646331"/>
          </a:xfrm>
          <a:prstGeom prst="rect">
            <a:avLst/>
          </a:prstGeom>
          <a:noFill/>
        </p:spPr>
        <p:txBody>
          <a:bodyPr wrap="none" lIns="91440" tIns="45720" rIns="91440" bIns="45720" rtlCol="0" anchor="t">
            <a:spAutoFit/>
          </a:bodyPr>
          <a:lstStyle/>
          <a:p>
            <a:r>
              <a:rPr lang="sv-SE" dirty="0" err="1"/>
              <a:t>Telinekorttilähde</a:t>
            </a:r>
            <a:r>
              <a:rPr lang="sv-SE" dirty="0"/>
              <a:t>: TTK </a:t>
            </a:r>
            <a:r>
              <a:rPr lang="fi-FI" dirty="0">
                <a:hlinkClick r:id="rId4"/>
              </a:rPr>
              <a:t>https://ttk.fi/files/4567/Telinekortti.pdf</a:t>
            </a:r>
            <a:r>
              <a:rPr lang="fi-FI" dirty="0"/>
              <a:t>  </a:t>
            </a:r>
          </a:p>
          <a:p>
            <a:pPr algn="l"/>
            <a:r>
              <a:rPr lang="sv-SE" dirty="0"/>
              <a:t> </a:t>
            </a:r>
          </a:p>
        </p:txBody>
      </p:sp>
    </p:spTree>
    <p:extLst>
      <p:ext uri="{BB962C8B-B14F-4D97-AF65-F5344CB8AC3E}">
        <p14:creationId xmlns:p14="http://schemas.microsoft.com/office/powerpoint/2010/main" val="1602057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D000F6-942B-4440-BD4B-5E5B06B6FF14}"/>
              </a:ext>
            </a:extLst>
          </p:cNvPr>
          <p:cNvSpPr>
            <a:spLocks noGrp="1"/>
          </p:cNvSpPr>
          <p:nvPr>
            <p:ph type="title"/>
          </p:nvPr>
        </p:nvSpPr>
        <p:spPr>
          <a:xfrm>
            <a:off x="838200" y="159538"/>
            <a:ext cx="10515600" cy="999849"/>
          </a:xfrm>
        </p:spPr>
        <p:txBody>
          <a:bodyPr/>
          <a:lstStyle/>
          <a:p>
            <a:r>
              <a:rPr lang="fi-FI" b="1" dirty="0"/>
              <a:t>Telineiden ja telinetöiden suunnittelu</a:t>
            </a:r>
            <a:endParaRPr lang="fi-FI" b="1" dirty="0">
              <a:cs typeface="Calibri Light"/>
            </a:endParaRPr>
          </a:p>
        </p:txBody>
      </p:sp>
      <p:sp>
        <p:nvSpPr>
          <p:cNvPr id="10" name="Sisällön paikkamerkki 9">
            <a:extLst>
              <a:ext uri="{FF2B5EF4-FFF2-40B4-BE49-F238E27FC236}">
                <a16:creationId xmlns:a16="http://schemas.microsoft.com/office/drawing/2014/main" id="{66556B42-0B41-8741-B7DE-332F8CAE328D}"/>
              </a:ext>
            </a:extLst>
          </p:cNvPr>
          <p:cNvSpPr>
            <a:spLocks noGrp="1"/>
          </p:cNvSpPr>
          <p:nvPr>
            <p:ph idx="1"/>
          </p:nvPr>
        </p:nvSpPr>
        <p:spPr>
          <a:xfrm>
            <a:off x="838200" y="1166438"/>
            <a:ext cx="10515600" cy="4629668"/>
          </a:xfrm>
        </p:spPr>
        <p:txBody>
          <a:bodyPr vert="horz" lIns="91440" tIns="45720" rIns="91440" bIns="45720" rtlCol="0" anchor="t">
            <a:normAutofit fontScale="62500" lnSpcReduction="20000"/>
          </a:bodyPr>
          <a:lstStyle/>
          <a:p>
            <a:pPr>
              <a:lnSpc>
                <a:spcPct val="120000"/>
              </a:lnSpc>
            </a:pPr>
            <a:r>
              <a:rPr lang="fi-FI" dirty="0"/>
              <a:t>Käyttäjän (yleensä päätoteuttaja) on annattava telineurakoitsijalle (suunnittelijalle) riittävät tiedot telinesuunnittelua varten: mm. mihin käyttöön teline tulee, tiedot ankkurointia ja perustamista varten </a:t>
            </a:r>
            <a:endParaRPr lang="fi-FI"/>
          </a:p>
          <a:p>
            <a:pPr>
              <a:lnSpc>
                <a:spcPct val="120000"/>
              </a:lnSpc>
            </a:pPr>
            <a:r>
              <a:rPr lang="fi-FI" dirty="0"/>
              <a:t>Telineurakoitsijan (suunnittelijan) on annettava riittävät tiedot telineestä käyttäjälle, mm. rajoitukset</a:t>
            </a:r>
            <a:endParaRPr lang="fi-FI" dirty="0">
              <a:cs typeface="Calibri" panose="020F0502020204030204"/>
            </a:endParaRPr>
          </a:p>
          <a:p>
            <a:pPr>
              <a:lnSpc>
                <a:spcPct val="120000"/>
              </a:lnSpc>
            </a:pPr>
            <a:r>
              <a:rPr lang="fi-FI" dirty="0"/>
              <a:t>Valmisosista rakennettavat telineet on pystytettävä, käytettävä ja purettava käyttöohjeen mukaan</a:t>
            </a:r>
            <a:endParaRPr lang="fi-FI" dirty="0">
              <a:cs typeface="Calibri" panose="020F0502020204030204"/>
            </a:endParaRPr>
          </a:p>
          <a:p>
            <a:pPr>
              <a:lnSpc>
                <a:spcPct val="120000"/>
              </a:lnSpc>
            </a:pPr>
            <a:r>
              <a:rPr lang="fi-FI" dirty="0"/>
              <a:t>Jos käyttöohjeesta poiketaan tai teline rakennetaan paikalla, on telineestä tehtävä rakennesuunnitelma ja lujuuslaskelmat pätevän telinesuunnittelijan toimesta</a:t>
            </a:r>
            <a:endParaRPr lang="fi-FI" dirty="0">
              <a:cs typeface="Calibri" panose="020F0502020204030204"/>
            </a:endParaRPr>
          </a:p>
          <a:p>
            <a:pPr lvl="1">
              <a:lnSpc>
                <a:spcPct val="120000"/>
              </a:lnSpc>
            </a:pPr>
            <a:r>
              <a:rPr lang="fi-FI" dirty="0"/>
              <a:t>Rakennesuunnitelmasta ei saa poiketa ja suunnitelmassa huomioitava myös pystytys ja purku</a:t>
            </a:r>
            <a:endParaRPr lang="fi-FI" dirty="0">
              <a:cs typeface="Calibri"/>
            </a:endParaRPr>
          </a:p>
          <a:p>
            <a:pPr>
              <a:lnSpc>
                <a:spcPct val="120000"/>
              </a:lnSpc>
            </a:pPr>
            <a:r>
              <a:rPr lang="fi-FI" dirty="0"/>
              <a:t>Käyttöohjeen, rakennesuunnitelman ja käyttösuunnitelman on oltava käytettävissä työmaalla</a:t>
            </a:r>
            <a:endParaRPr lang="fi-FI" dirty="0">
              <a:cs typeface="Calibri" panose="020F0502020204030204"/>
            </a:endParaRPr>
          </a:p>
          <a:p>
            <a:pPr>
              <a:lnSpc>
                <a:spcPct val="120000"/>
              </a:lnSpc>
            </a:pPr>
            <a:r>
              <a:rPr lang="fi-FI" dirty="0"/>
              <a:t>Telineiden pystytys-, purku- ja muutostöitä saavat tehdä ainoastaan opastetut työntekijät, pätevän työnjohdon alaisuudessa ja heillä on oltava ohjeet ja suunnitelmat käytössään</a:t>
            </a:r>
            <a:endParaRPr lang="fi-FI" dirty="0">
              <a:cs typeface="Calibri" panose="020F0502020204030204"/>
            </a:endParaRPr>
          </a:p>
          <a:p>
            <a:pPr>
              <a:lnSpc>
                <a:spcPct val="120000"/>
              </a:lnSpc>
            </a:pPr>
            <a:r>
              <a:rPr lang="fi-FI" dirty="0"/>
              <a:t>Telineille on tehtävä käyttöönottotarkastus työmaalla ennen käyttöönottoa</a:t>
            </a:r>
            <a:endParaRPr lang="fi-FI" dirty="0">
              <a:cs typeface="Calibri" panose="020F0502020204030204"/>
            </a:endParaRPr>
          </a:p>
          <a:p>
            <a:pPr>
              <a:lnSpc>
                <a:spcPct val="120000"/>
              </a:lnSpc>
            </a:pPr>
            <a:r>
              <a:rPr lang="fi-FI" dirty="0"/>
              <a:t>Telineet tarkastetaan viikoittain ja esimerkiksi aina myrskyn, törmäyksen, tms. sekä  telineelle tehdyn muutoksen jälkeen </a:t>
            </a:r>
            <a:endParaRPr lang="fi-FI" dirty="0">
              <a:cs typeface="Calibri" panose="020F0502020204030204"/>
            </a:endParaRPr>
          </a:p>
          <a:p>
            <a:pPr lvl="1">
              <a:lnSpc>
                <a:spcPct val="120000"/>
              </a:lnSpc>
            </a:pPr>
            <a:endParaRPr lang="fi-FI" dirty="0">
              <a:cs typeface="Calibri" panose="020F0502020204030204"/>
            </a:endParaRPr>
          </a:p>
          <a:p>
            <a:pPr>
              <a:lnSpc>
                <a:spcPct val="120000"/>
              </a:lnSpc>
            </a:pPr>
            <a:endParaRPr lang="fi-FI" dirty="0">
              <a:cs typeface="Calibri" panose="020F0502020204030204"/>
            </a:endParaRPr>
          </a:p>
        </p:txBody>
      </p:sp>
      <p:sp>
        <p:nvSpPr>
          <p:cNvPr id="12" name="Sisällön paikkamerkki 11">
            <a:extLst>
              <a:ext uri="{FF2B5EF4-FFF2-40B4-BE49-F238E27FC236}">
                <a16:creationId xmlns:a16="http://schemas.microsoft.com/office/drawing/2014/main" id="{2C4713C9-53FE-D84C-9222-D6F2F261B058}"/>
              </a:ext>
            </a:extLst>
          </p:cNvPr>
          <p:cNvSpPr>
            <a:spLocks noGrp="1"/>
          </p:cNvSpPr>
          <p:nvPr>
            <p:ph sz="quarter" idx="13"/>
          </p:nvPr>
        </p:nvSpPr>
        <p:spPr>
          <a:xfrm>
            <a:off x="838200" y="5870571"/>
            <a:ext cx="10515600" cy="935776"/>
          </a:xfrm>
        </p:spPr>
        <p:txBody>
          <a:bodyPr vert="horz" lIns="91440" tIns="45720" rIns="91440" bIns="45720" rtlCol="0" anchor="t">
            <a:normAutofit/>
          </a:bodyPr>
          <a:lstStyle/>
          <a:p>
            <a:pPr algn="ctr"/>
            <a:r>
              <a:rPr lang="fi-FI" sz="2400" b="1" dirty="0"/>
              <a:t>Telinetarkastuksia ei voi työmaalla käytännössä suorittaa ilman käyttöohjeen, rakennesuunnitelman ja käyttösuunnitelman tietoja </a:t>
            </a:r>
            <a:endParaRPr lang="fi-FI" sz="2400" b="1" dirty="0">
              <a:cs typeface="Calibri"/>
            </a:endParaRPr>
          </a:p>
        </p:txBody>
      </p:sp>
    </p:spTree>
    <p:extLst>
      <p:ext uri="{BB962C8B-B14F-4D97-AF65-F5344CB8AC3E}">
        <p14:creationId xmlns:p14="http://schemas.microsoft.com/office/powerpoint/2010/main" val="2737952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DCF329D2-D9FC-8048-B77F-9A8D056EA66A}"/>
              </a:ext>
            </a:extLst>
          </p:cNvPr>
          <p:cNvSpPr>
            <a:spLocks noGrp="1"/>
          </p:cNvSpPr>
          <p:nvPr>
            <p:ph type="title"/>
          </p:nvPr>
        </p:nvSpPr>
        <p:spPr>
          <a:xfrm>
            <a:off x="838200" y="114467"/>
            <a:ext cx="10375232" cy="1325563"/>
          </a:xfrm>
        </p:spPr>
        <p:txBody>
          <a:bodyPr>
            <a:normAutofit/>
          </a:bodyPr>
          <a:lstStyle/>
          <a:p>
            <a:r>
              <a:rPr lang="fi-FI" sz="3200" b="1" dirty="0"/>
              <a:t>Käyttäjän (päätoteuttajan) annettava telineurakoitsijalle (suunnittelijalle) riittävät tiedot telinesuunnittelua varten: </a:t>
            </a:r>
            <a:endParaRPr lang="fi-FI" sz="3200" b="1" dirty="0">
              <a:cs typeface="Calibri Light"/>
            </a:endParaRPr>
          </a:p>
        </p:txBody>
      </p:sp>
      <p:sp>
        <p:nvSpPr>
          <p:cNvPr id="2" name="Alaotsikko 1">
            <a:extLst>
              <a:ext uri="{FF2B5EF4-FFF2-40B4-BE49-F238E27FC236}">
                <a16:creationId xmlns:a16="http://schemas.microsoft.com/office/drawing/2014/main" id="{42C9512E-A288-C549-A41D-7EF8C85E945D}"/>
              </a:ext>
            </a:extLst>
          </p:cNvPr>
          <p:cNvSpPr>
            <a:spLocks noGrp="1"/>
          </p:cNvSpPr>
          <p:nvPr>
            <p:ph sz="half" idx="1"/>
          </p:nvPr>
        </p:nvSpPr>
        <p:spPr>
          <a:xfrm>
            <a:off x="838200" y="1615072"/>
            <a:ext cx="7586868" cy="4694247"/>
          </a:xfrm>
        </p:spPr>
        <p:txBody>
          <a:bodyPr vert="horz" lIns="91440" tIns="45720" rIns="91440" bIns="45720" rtlCol="0" anchor="t">
            <a:normAutofit fontScale="55000" lnSpcReduction="20000"/>
          </a:bodyPr>
          <a:lstStyle/>
          <a:p>
            <a:pPr>
              <a:lnSpc>
                <a:spcPct val="120000"/>
              </a:lnSpc>
            </a:pPr>
            <a:r>
              <a:rPr lang="fi-FI" b="0" dirty="0"/>
              <a:t>Rakennuspaikka</a:t>
            </a:r>
            <a:endParaRPr lang="fi-FI"/>
          </a:p>
          <a:p>
            <a:pPr>
              <a:lnSpc>
                <a:spcPct val="120000"/>
              </a:lnSpc>
            </a:pPr>
            <a:r>
              <a:rPr lang="fi-FI" b="0" dirty="0"/>
              <a:t>Käyttöaika</a:t>
            </a:r>
            <a:endParaRPr lang="fi-FI" b="0" dirty="0">
              <a:cs typeface="Calibri" panose="020F0502020204030204"/>
            </a:endParaRPr>
          </a:p>
          <a:p>
            <a:pPr>
              <a:lnSpc>
                <a:spcPct val="120000"/>
              </a:lnSpc>
            </a:pPr>
            <a:r>
              <a:rPr lang="fi-FI" b="0" dirty="0"/>
              <a:t>Käyttötarkoitus</a:t>
            </a:r>
            <a:endParaRPr lang="fi-FI" b="0" dirty="0">
              <a:cs typeface="Calibri" panose="020F0502020204030204"/>
            </a:endParaRPr>
          </a:p>
          <a:p>
            <a:pPr>
              <a:lnSpc>
                <a:spcPct val="120000"/>
              </a:lnSpc>
            </a:pPr>
            <a:r>
              <a:rPr lang="fi-FI" b="0" dirty="0"/>
              <a:t>Kriittiset mitat ja mittasuhteet, jotka voivat vaikuttaa telineeseen</a:t>
            </a:r>
            <a:endParaRPr lang="fi-FI" b="0" dirty="0">
              <a:cs typeface="Calibri" panose="020F0502020204030204"/>
            </a:endParaRPr>
          </a:p>
          <a:p>
            <a:pPr>
              <a:lnSpc>
                <a:spcPct val="120000"/>
              </a:lnSpc>
            </a:pPr>
            <a:r>
              <a:rPr lang="fi-FI" b="0" dirty="0"/>
              <a:t>Työtasojen lukumäärä</a:t>
            </a:r>
            <a:endParaRPr lang="fi-FI" b="0" dirty="0">
              <a:cs typeface="Calibri" panose="020F0502020204030204"/>
            </a:endParaRPr>
          </a:p>
          <a:p>
            <a:pPr>
              <a:lnSpc>
                <a:spcPct val="120000"/>
              </a:lnSpc>
            </a:pPr>
            <a:r>
              <a:rPr lang="fi-FI" b="0" dirty="0"/>
              <a:t>Työnaikaiset kuormat ja samanaikaisten käyttäjien lukumäärä</a:t>
            </a:r>
            <a:endParaRPr lang="fi-FI" b="0" dirty="0">
              <a:cs typeface="Calibri" panose="020F0502020204030204"/>
            </a:endParaRPr>
          </a:p>
          <a:p>
            <a:pPr>
              <a:lnSpc>
                <a:spcPct val="120000"/>
              </a:lnSpc>
            </a:pPr>
            <a:r>
              <a:rPr lang="fi-FI" b="0" dirty="0"/>
              <a:t>Kulkutievaatimukset telineelle</a:t>
            </a:r>
            <a:endParaRPr lang="fi-FI" b="0" dirty="0">
              <a:cs typeface="Calibri" panose="020F0502020204030204"/>
            </a:endParaRPr>
          </a:p>
          <a:p>
            <a:pPr>
              <a:lnSpc>
                <a:spcPct val="120000"/>
              </a:lnSpc>
            </a:pPr>
            <a:r>
              <a:rPr lang="fi-FI" b="0" dirty="0"/>
              <a:t>Tarve sääsuojaukselle, suojaverkoille ym. suojat</a:t>
            </a:r>
            <a:endParaRPr lang="fi-FI" b="0" dirty="0">
              <a:cs typeface="Calibri" panose="020F0502020204030204"/>
            </a:endParaRPr>
          </a:p>
          <a:p>
            <a:pPr>
              <a:lnSpc>
                <a:spcPct val="120000"/>
              </a:lnSpc>
            </a:pPr>
            <a:r>
              <a:rPr lang="fi-FI" b="0" dirty="0"/>
              <a:t>Erityisvaatimukset kuten jalankulkutiet, ulkopuolisten pääsyn esto, rajoitukset sidonnalle/ankkuroinnille, tavaroiden nostotasanteet/-aukot</a:t>
            </a:r>
            <a:r>
              <a:rPr lang="fi-FI" dirty="0"/>
              <a:t> </a:t>
            </a:r>
            <a:endParaRPr lang="fi-FI" b="0" dirty="0">
              <a:cs typeface="Calibri"/>
            </a:endParaRPr>
          </a:p>
          <a:p>
            <a:pPr>
              <a:lnSpc>
                <a:spcPct val="120000"/>
              </a:lnSpc>
            </a:pPr>
            <a:r>
              <a:rPr lang="fi-FI" b="0" dirty="0"/>
              <a:t>Alustarajoitukset (maaperä/rakenne)</a:t>
            </a:r>
            <a:endParaRPr lang="fi-FI" b="0" dirty="0">
              <a:cs typeface="Calibri" panose="020F0502020204030204"/>
            </a:endParaRPr>
          </a:p>
          <a:p>
            <a:pPr>
              <a:lnSpc>
                <a:spcPct val="120000"/>
              </a:lnSpc>
            </a:pPr>
            <a:r>
              <a:rPr lang="fi-FI" b="0" dirty="0"/>
              <a:t>Tiedot rakenteesta, jota vasten teline pystytetään (mitat ja piirrokset)</a:t>
            </a:r>
            <a:endParaRPr lang="fi-FI" b="0" dirty="0">
              <a:cs typeface="Calibri" panose="020F0502020204030204"/>
            </a:endParaRPr>
          </a:p>
          <a:p>
            <a:pPr>
              <a:lnSpc>
                <a:spcPct val="120000"/>
              </a:lnSpc>
            </a:pPr>
            <a:r>
              <a:rPr lang="fi-FI" b="0" dirty="0"/>
              <a:t>Rajoitukset jotka vaikuttavat telineen kasaamiseen, muuttamiseen sekä purkamiseen</a:t>
            </a:r>
            <a:endParaRPr lang="fi-FI" b="0" dirty="0">
              <a:cs typeface="Calibri" panose="020F0502020204030204"/>
            </a:endParaRPr>
          </a:p>
          <a:p>
            <a:pPr marL="0" indent="0">
              <a:lnSpc>
                <a:spcPct val="120000"/>
              </a:lnSpc>
              <a:buNone/>
            </a:pPr>
            <a:endParaRPr lang="fi-FI" b="0" dirty="0">
              <a:cs typeface="Calibri" panose="020F0502020204030204"/>
            </a:endParaRPr>
          </a:p>
        </p:txBody>
      </p:sp>
      <p:pic>
        <p:nvPicPr>
          <p:cNvPr id="7" name="Sisällön paikkamerkki 6">
            <a:extLst>
              <a:ext uri="{FF2B5EF4-FFF2-40B4-BE49-F238E27FC236}">
                <a16:creationId xmlns:a16="http://schemas.microsoft.com/office/drawing/2014/main" id="{22C156CD-DB8E-DD40-9314-0F81CD38F811}"/>
              </a:ext>
            </a:extLst>
          </p:cNvPr>
          <p:cNvPicPr>
            <a:picLocks noGrp="1" noChangeAspect="1"/>
          </p:cNvPicPr>
          <p:nvPr>
            <p:ph sz="half" idx="2"/>
          </p:nvPr>
        </p:nvPicPr>
        <p:blipFill rotWithShape="1">
          <a:blip r:embed="rId3"/>
          <a:srcRect l="16512" t="34677" r="41744" b="37689"/>
          <a:stretch/>
        </p:blipFill>
        <p:spPr>
          <a:xfrm rot="5400000">
            <a:off x="7337106" y="2917024"/>
            <a:ext cx="5164814" cy="2564294"/>
          </a:xfrm>
        </p:spPr>
      </p:pic>
    </p:spTree>
    <p:extLst>
      <p:ext uri="{BB962C8B-B14F-4D97-AF65-F5344CB8AC3E}">
        <p14:creationId xmlns:p14="http://schemas.microsoft.com/office/powerpoint/2010/main" val="309814466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A3F6FD161635FE4BA274447770F33F92" ma:contentTypeVersion="13" ma:contentTypeDescription="Luo uusi asiakirja." ma:contentTypeScope="" ma:versionID="d636abe56c51b4129b1c070f6015851d">
  <xsd:schema xmlns:xsd="http://www.w3.org/2001/XMLSchema" xmlns:xs="http://www.w3.org/2001/XMLSchema" xmlns:p="http://schemas.microsoft.com/office/2006/metadata/properties" xmlns:ns2="3af19f82-bc65-4e45-a47c-deabbcd5f2bd" xmlns:ns3="d7782952-83ee-4b7f-b36b-e03bcc39e872" targetNamespace="http://schemas.microsoft.com/office/2006/metadata/properties" ma:root="true" ma:fieldsID="e8c00c77424e4713a04fcbc32fa06d0f" ns2:_="" ns3:_="">
    <xsd:import namespace="3af19f82-bc65-4e45-a47c-deabbcd5f2bd"/>
    <xsd:import namespace="d7782952-83ee-4b7f-b36b-e03bcc39e87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f19f82-bc65-4e45-a47c-deabbcd5f2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7782952-83ee-4b7f-b36b-e03bcc39e872" elementFormDefault="qualified">
    <xsd:import namespace="http://schemas.microsoft.com/office/2006/documentManagement/types"/>
    <xsd:import namespace="http://schemas.microsoft.com/office/infopath/2007/PartnerControls"/>
    <xsd:element name="SharedWithUsers" ma:index="16"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C92CE6-D55D-49C4-9285-CD897538E3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f19f82-bc65-4e45-a47c-deabbcd5f2bd"/>
    <ds:schemaRef ds:uri="d7782952-83ee-4b7f-b36b-e03bcc39e8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AF4FE8-99C6-4E41-8A55-B451C00B4588}">
  <ds:schemaRefs>
    <ds:schemaRef ds:uri="http://schemas.microsoft.com/office/2006/metadata/properties"/>
    <ds:schemaRef ds:uri="3af19f82-bc65-4e45-a47c-deabbcd5f2bd"/>
    <ds:schemaRef ds:uri="http://purl.org/dc/dcmitype/"/>
    <ds:schemaRef ds:uri="http://purl.org/dc/term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d7782952-83ee-4b7f-b36b-e03bcc39e872"/>
    <ds:schemaRef ds:uri="http://www.w3.org/XML/1998/namespace"/>
  </ds:schemaRefs>
</ds:datastoreItem>
</file>

<file path=customXml/itemProps3.xml><?xml version="1.0" encoding="utf-8"?>
<ds:datastoreItem xmlns:ds="http://schemas.openxmlformats.org/officeDocument/2006/customXml" ds:itemID="{C77EBFB2-D3FA-4CF5-86B8-293D7A6FB9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1756</TotalTime>
  <Words>3734</Words>
  <Application>Microsoft Office PowerPoint</Application>
  <PresentationFormat>Laajakuva</PresentationFormat>
  <Paragraphs>345</Paragraphs>
  <Slides>19</Slides>
  <Notes>19</Notes>
  <HiddenSlides>2</HiddenSlides>
  <MMClips>0</MMClips>
  <ScaleCrop>false</ScaleCrop>
  <HeadingPairs>
    <vt:vector size="4" baseType="variant">
      <vt:variant>
        <vt:lpstr>Teema</vt:lpstr>
      </vt:variant>
      <vt:variant>
        <vt:i4>1</vt:i4>
      </vt:variant>
      <vt:variant>
        <vt:lpstr>Dian otsikot</vt:lpstr>
      </vt:variant>
      <vt:variant>
        <vt:i4>19</vt:i4>
      </vt:variant>
    </vt:vector>
  </HeadingPairs>
  <TitlesOfParts>
    <vt:vector size="20" baseType="lpstr">
      <vt:lpstr>Office-teema</vt:lpstr>
      <vt:lpstr>Työturvallisuus rakennusalalla</vt:lpstr>
      <vt:lpstr>13. Telineet ja työtasot</vt:lpstr>
      <vt:lpstr>Telineet</vt:lpstr>
      <vt:lpstr>Telineet: erityisiä vaaroja</vt:lpstr>
      <vt:lpstr>Telineet: peruskäsitteitä ja vaatimuksia</vt:lpstr>
      <vt:lpstr>Liikuteltavat telineet</vt:lpstr>
      <vt:lpstr>Työtelineen merkinnät</vt:lpstr>
      <vt:lpstr>Telineiden ja telinetöiden suunnittelu</vt:lpstr>
      <vt:lpstr>Käyttäjän (päätoteuttajan) annettava telineurakoitsijalle (suunnittelijalle) riittävät tiedot telinesuunnittelua varten: </vt:lpstr>
      <vt:lpstr>Telineurakoitsijan (suunnittelijan) on annettava riittävät tiedot telineestä käyttäjälle, mm.</vt:lpstr>
      <vt:lpstr>Telineiden pystytys ja purku</vt:lpstr>
      <vt:lpstr>Telineiden tarkastaminen Vna 205/2009 Liite 4</vt:lpstr>
      <vt:lpstr>Telineiden tarkastuspöytäkirjat</vt:lpstr>
      <vt:lpstr>Työpukit ja A-tikkaat</vt:lpstr>
      <vt:lpstr>A-tikkaat</vt:lpstr>
      <vt:lpstr>Työpukki</vt:lpstr>
      <vt:lpstr>Nojatikkaat</vt:lpstr>
      <vt:lpstr>Tikkaat kaatuivat ja työntekijä putosi – rakennuttajille ja työnantajalle sakot työturvallisuusrikoksesta</vt:lpstr>
      <vt:lpstr>Tehtävä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Työturvallisuus rakennusalalla</dc:title>
  <dc:creator>Tom Johnsson</dc:creator>
  <cp:lastModifiedBy>Tom Johnsson</cp:lastModifiedBy>
  <cp:revision>215</cp:revision>
  <dcterms:created xsi:type="dcterms:W3CDTF">2022-01-17T06:43:48Z</dcterms:created>
  <dcterms:modified xsi:type="dcterms:W3CDTF">2022-06-23T06:24:15Z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0x010100A3F6FD161635FE4BA274447770F33F92</vt:lpwstr>
  </property>
</Properties>
</file>