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2"/>
  </p:notesMasterIdLst>
  <p:sldIdLst>
    <p:sldId id="257" r:id="rId5"/>
    <p:sldId id="1196" r:id="rId6"/>
    <p:sldId id="1134" r:id="rId7"/>
    <p:sldId id="1139" r:id="rId8"/>
    <p:sldId id="1197" r:id="rId9"/>
    <p:sldId id="1198" r:id="rId10"/>
    <p:sldId id="866" r:id="rId11"/>
    <p:sldId id="1199" r:id="rId12"/>
    <p:sldId id="1136" r:id="rId13"/>
    <p:sldId id="871" r:id="rId14"/>
    <p:sldId id="1143" r:id="rId15"/>
    <p:sldId id="1140" r:id="rId16"/>
    <p:sldId id="1135" r:id="rId17"/>
    <p:sldId id="1144" r:id="rId18"/>
    <p:sldId id="1200" r:id="rId19"/>
    <p:sldId id="1146" r:id="rId20"/>
    <p:sldId id="1142" r:id="rId21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7D19A21-1FF9-B83F-9E95-75D22609817E}" v="23" dt="2022-06-20T07:49:48.33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885"/>
    <p:restoredTop sz="68333"/>
  </p:normalViewPr>
  <p:slideViewPr>
    <p:cSldViewPr snapToGrid="0" snapToObjects="1">
      <p:cViewPr varScale="1">
        <p:scale>
          <a:sx n="58" d="100"/>
          <a:sy n="58" d="100"/>
        </p:scale>
        <p:origin x="1469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ampén Nina" userId="9ddbbe67-d092-47d5-b470-e64f17a5f3e9" providerId="ADAL" clId="{635EA39D-1F89-4896-9DB5-5DB7A91AE1E5}"/>
    <pc:docChg chg="modSld">
      <pc:chgData name="Lampén Nina" userId="9ddbbe67-d092-47d5-b470-e64f17a5f3e9" providerId="ADAL" clId="{635EA39D-1F89-4896-9DB5-5DB7A91AE1E5}" dt="2022-06-20T11:08:37.761" v="1" actId="113"/>
      <pc:docMkLst>
        <pc:docMk/>
      </pc:docMkLst>
      <pc:sldChg chg="modSp mod">
        <pc:chgData name="Lampén Nina" userId="9ddbbe67-d092-47d5-b470-e64f17a5f3e9" providerId="ADAL" clId="{635EA39D-1F89-4896-9DB5-5DB7A91AE1E5}" dt="2022-06-20T11:08:37.761" v="1" actId="113"/>
        <pc:sldMkLst>
          <pc:docMk/>
          <pc:sldMk cId="4013179827" sldId="1200"/>
        </pc:sldMkLst>
        <pc:spChg chg="mod">
          <ac:chgData name="Lampén Nina" userId="9ddbbe67-d092-47d5-b470-e64f17a5f3e9" providerId="ADAL" clId="{635EA39D-1F89-4896-9DB5-5DB7A91AE1E5}" dt="2022-06-20T11:08:37.761" v="1" actId="113"/>
          <ac:spMkLst>
            <pc:docMk/>
            <pc:sldMk cId="4013179827" sldId="1200"/>
            <ac:spMk id="4" creationId="{C4CB36B2-B82D-0E4D-A849-33D144512F5C}"/>
          </ac:spMkLst>
        </pc:spChg>
      </pc:sldChg>
    </pc:docChg>
  </pc:docChgLst>
  <pc:docChgLst>
    <pc:chgData name="Vieras" userId="S::urn:spo:anon#d9214d8e4d976c32e8b829dbbb46319c625128115deafc46e7be83654979aa84::" providerId="AD" clId="Web-{67D19A21-1FF9-B83F-9E95-75D22609817E}"/>
    <pc:docChg chg="modSld">
      <pc:chgData name="Vieras" userId="S::urn:spo:anon#d9214d8e4d976c32e8b829dbbb46319c625128115deafc46e7be83654979aa84::" providerId="AD" clId="Web-{67D19A21-1FF9-B83F-9E95-75D22609817E}" dt="2022-06-20T07:49:48.336" v="21" actId="20577"/>
      <pc:docMkLst>
        <pc:docMk/>
      </pc:docMkLst>
      <pc:sldChg chg="modSp">
        <pc:chgData name="Vieras" userId="S::urn:spo:anon#d9214d8e4d976c32e8b829dbbb46319c625128115deafc46e7be83654979aa84::" providerId="AD" clId="Web-{67D19A21-1FF9-B83F-9E95-75D22609817E}" dt="2022-06-20T07:49:48.336" v="21" actId="20577"/>
        <pc:sldMkLst>
          <pc:docMk/>
          <pc:sldMk cId="2983333208" sldId="257"/>
        </pc:sldMkLst>
        <pc:spChg chg="mod">
          <ac:chgData name="Vieras" userId="S::urn:spo:anon#d9214d8e4d976c32e8b829dbbb46319c625128115deafc46e7be83654979aa84::" providerId="AD" clId="Web-{67D19A21-1FF9-B83F-9E95-75D22609817E}" dt="2022-06-20T07:49:42.929" v="20" actId="20577"/>
          <ac:spMkLst>
            <pc:docMk/>
            <pc:sldMk cId="2983333208" sldId="257"/>
            <ac:spMk id="2" creationId="{21413F7C-6E6E-5F40-A319-A3161358F85E}"/>
          </ac:spMkLst>
        </pc:spChg>
        <pc:spChg chg="mod">
          <ac:chgData name="Vieras" userId="S::urn:spo:anon#d9214d8e4d976c32e8b829dbbb46319c625128115deafc46e7be83654979aa84::" providerId="AD" clId="Web-{67D19A21-1FF9-B83F-9E95-75D22609817E}" dt="2022-06-20T07:49:48.336" v="21" actId="20577"/>
          <ac:spMkLst>
            <pc:docMk/>
            <pc:sldMk cId="2983333208" sldId="257"/>
            <ac:spMk id="3" creationId="{0CD67FF9-BB5F-9E47-909F-58D111C8622C}"/>
          </ac:spMkLst>
        </pc:spChg>
      </pc:sldChg>
    </pc:docChg>
  </pc:docChgLst>
  <pc:docChgLst>
    <pc:chgData name="Vieras" userId="S::urn:spo:anon#d9214d8e4d976c32e8b829dbbb46319c625128115deafc46e7be83654979aa84::" providerId="AD" clId="Web-{834A6B68-79AB-90F8-AA65-B4E2F828514D}"/>
    <pc:docChg chg="modSld">
      <pc:chgData name="Vieras" userId="S::urn:spo:anon#d9214d8e4d976c32e8b829dbbb46319c625128115deafc46e7be83654979aa84::" providerId="AD" clId="Web-{834A6B68-79AB-90F8-AA65-B4E2F828514D}" dt="2022-05-30T12:56:45.379" v="471" actId="20577"/>
      <pc:docMkLst>
        <pc:docMk/>
      </pc:docMkLst>
      <pc:sldChg chg="addSp modSp">
        <pc:chgData name="Vieras" userId="S::urn:spo:anon#d9214d8e4d976c32e8b829dbbb46319c625128115deafc46e7be83654979aa84::" providerId="AD" clId="Web-{834A6B68-79AB-90F8-AA65-B4E2F828514D}" dt="2022-05-30T12:21:00.383" v="11" actId="20577"/>
        <pc:sldMkLst>
          <pc:docMk/>
          <pc:sldMk cId="2983333208" sldId="257"/>
        </pc:sldMkLst>
        <pc:spChg chg="mod">
          <ac:chgData name="Vieras" userId="S::urn:spo:anon#d9214d8e4d976c32e8b829dbbb46319c625128115deafc46e7be83654979aa84::" providerId="AD" clId="Web-{834A6B68-79AB-90F8-AA65-B4E2F828514D}" dt="2022-05-30T12:20:53.852" v="7" actId="20577"/>
          <ac:spMkLst>
            <pc:docMk/>
            <pc:sldMk cId="2983333208" sldId="257"/>
            <ac:spMk id="2" creationId="{21413F7C-6E6E-5F40-A319-A3161358F85E}"/>
          </ac:spMkLst>
        </pc:spChg>
        <pc:spChg chg="mod">
          <ac:chgData name="Vieras" userId="S::urn:spo:anon#d9214d8e4d976c32e8b829dbbb46319c625128115deafc46e7be83654979aa84::" providerId="AD" clId="Web-{834A6B68-79AB-90F8-AA65-B4E2F828514D}" dt="2022-05-30T12:21:00.383" v="11" actId="20577"/>
          <ac:spMkLst>
            <pc:docMk/>
            <pc:sldMk cId="2983333208" sldId="257"/>
            <ac:spMk id="3" creationId="{0CD67FF9-BB5F-9E47-909F-58D111C8622C}"/>
          </ac:spMkLst>
        </pc:spChg>
        <pc:picChg chg="add mod ord">
          <ac:chgData name="Vieras" userId="S::urn:spo:anon#d9214d8e4d976c32e8b829dbbb46319c625128115deafc46e7be83654979aa84::" providerId="AD" clId="Web-{834A6B68-79AB-90F8-AA65-B4E2F828514D}" dt="2022-05-30T12:20:39.633" v="3"/>
          <ac:picMkLst>
            <pc:docMk/>
            <pc:sldMk cId="2983333208" sldId="257"/>
            <ac:picMk id="4" creationId="{1CA3C461-6FFC-3D9E-3C34-83A1E41FEF4A}"/>
          </ac:picMkLst>
        </pc:picChg>
      </pc:sldChg>
      <pc:sldChg chg="modSp">
        <pc:chgData name="Vieras" userId="S::urn:spo:anon#d9214d8e4d976c32e8b829dbbb46319c625128115deafc46e7be83654979aa84::" providerId="AD" clId="Web-{834A6B68-79AB-90F8-AA65-B4E2F828514D}" dt="2022-05-30T12:36:59.124" v="208"/>
        <pc:sldMkLst>
          <pc:docMk/>
          <pc:sldMk cId="4115194182" sldId="866"/>
        </pc:sldMkLst>
        <pc:spChg chg="mod">
          <ac:chgData name="Vieras" userId="S::urn:spo:anon#d9214d8e4d976c32e8b829dbbb46319c625128115deafc46e7be83654979aa84::" providerId="AD" clId="Web-{834A6B68-79AB-90F8-AA65-B4E2F828514D}" dt="2022-05-30T12:36:03.483" v="201" actId="14100"/>
          <ac:spMkLst>
            <pc:docMk/>
            <pc:sldMk cId="4115194182" sldId="866"/>
            <ac:spMk id="2" creationId="{3FB3FAF9-3891-E54B-A234-0551922326AF}"/>
          </ac:spMkLst>
        </pc:spChg>
        <pc:spChg chg="mod">
          <ac:chgData name="Vieras" userId="S::urn:spo:anon#d9214d8e4d976c32e8b829dbbb46319c625128115deafc46e7be83654979aa84::" providerId="AD" clId="Web-{834A6B68-79AB-90F8-AA65-B4E2F828514D}" dt="2022-05-30T12:35:54.436" v="199" actId="1076"/>
          <ac:spMkLst>
            <pc:docMk/>
            <pc:sldMk cId="4115194182" sldId="866"/>
            <ac:spMk id="3" creationId="{62CFD2D9-FD70-194C-8378-347D3341759D}"/>
          </ac:spMkLst>
        </pc:spChg>
        <pc:graphicFrameChg chg="mod modGraphic">
          <ac:chgData name="Vieras" userId="S::urn:spo:anon#d9214d8e4d976c32e8b829dbbb46319c625128115deafc46e7be83654979aa84::" providerId="AD" clId="Web-{834A6B68-79AB-90F8-AA65-B4E2F828514D}" dt="2022-05-30T12:36:59.124" v="208"/>
          <ac:graphicFrameMkLst>
            <pc:docMk/>
            <pc:sldMk cId="4115194182" sldId="866"/>
            <ac:graphicFrameMk id="6" creationId="{A594FE47-230F-A244-9EBF-10A1E9CDAF5A}"/>
          </ac:graphicFrameMkLst>
        </pc:graphicFrameChg>
        <pc:picChg chg="mod">
          <ac:chgData name="Vieras" userId="S::urn:spo:anon#d9214d8e4d976c32e8b829dbbb46319c625128115deafc46e7be83654979aa84::" providerId="AD" clId="Web-{834A6B68-79AB-90F8-AA65-B4E2F828514D}" dt="2022-05-30T12:36:29.968" v="205" actId="1076"/>
          <ac:picMkLst>
            <pc:docMk/>
            <pc:sldMk cId="4115194182" sldId="866"/>
            <ac:picMk id="9" creationId="{4C81EFBB-B5ED-4342-AFD3-3D860970A5F5}"/>
          </ac:picMkLst>
        </pc:picChg>
      </pc:sldChg>
      <pc:sldChg chg="modSp">
        <pc:chgData name="Vieras" userId="S::urn:spo:anon#d9214d8e4d976c32e8b829dbbb46319c625128115deafc46e7be83654979aa84::" providerId="AD" clId="Web-{834A6B68-79AB-90F8-AA65-B4E2F828514D}" dt="2022-05-30T12:44:06.053" v="310" actId="1076"/>
        <pc:sldMkLst>
          <pc:docMk/>
          <pc:sldMk cId="3403088700" sldId="871"/>
        </pc:sldMkLst>
        <pc:spChg chg="mod">
          <ac:chgData name="Vieras" userId="S::urn:spo:anon#d9214d8e4d976c32e8b829dbbb46319c625128115deafc46e7be83654979aa84::" providerId="AD" clId="Web-{834A6B68-79AB-90F8-AA65-B4E2F828514D}" dt="2022-05-30T12:43:56.944" v="309" actId="14100"/>
          <ac:spMkLst>
            <pc:docMk/>
            <pc:sldMk cId="3403088700" sldId="871"/>
            <ac:spMk id="2" creationId="{7586F907-BD7B-CA45-A3C1-1E524DEAFC00}"/>
          </ac:spMkLst>
        </pc:spChg>
        <pc:picChg chg="mod">
          <ac:chgData name="Vieras" userId="S::urn:spo:anon#d9214d8e4d976c32e8b829dbbb46319c625128115deafc46e7be83654979aa84::" providerId="AD" clId="Web-{834A6B68-79AB-90F8-AA65-B4E2F828514D}" dt="2022-05-30T12:44:06.053" v="310" actId="1076"/>
          <ac:picMkLst>
            <pc:docMk/>
            <pc:sldMk cId="3403088700" sldId="871"/>
            <ac:picMk id="15" creationId="{D1B58178-18AE-6146-8D0E-645189FD750D}"/>
          </ac:picMkLst>
        </pc:picChg>
      </pc:sldChg>
      <pc:sldChg chg="modSp">
        <pc:chgData name="Vieras" userId="S::urn:spo:anon#d9214d8e4d976c32e8b829dbbb46319c625128115deafc46e7be83654979aa84::" providerId="AD" clId="Web-{834A6B68-79AB-90F8-AA65-B4E2F828514D}" dt="2022-05-30T12:29:05.023" v="118" actId="20577"/>
        <pc:sldMkLst>
          <pc:docMk/>
          <pc:sldMk cId="793866063" sldId="1134"/>
        </pc:sldMkLst>
        <pc:spChg chg="mod">
          <ac:chgData name="Vieras" userId="S::urn:spo:anon#d9214d8e4d976c32e8b829dbbb46319c625128115deafc46e7be83654979aa84::" providerId="AD" clId="Web-{834A6B68-79AB-90F8-AA65-B4E2F828514D}" dt="2022-05-30T12:23:29.823" v="27" actId="20577"/>
          <ac:spMkLst>
            <pc:docMk/>
            <pc:sldMk cId="793866063" sldId="1134"/>
            <ac:spMk id="2" creationId="{A15485B9-F30C-464B-B3E3-56A563CE0551}"/>
          </ac:spMkLst>
        </pc:spChg>
        <pc:spChg chg="mod">
          <ac:chgData name="Vieras" userId="S::urn:spo:anon#d9214d8e4d976c32e8b829dbbb46319c625128115deafc46e7be83654979aa84::" providerId="AD" clId="Web-{834A6B68-79AB-90F8-AA65-B4E2F828514D}" dt="2022-05-30T12:29:05.023" v="118" actId="20577"/>
          <ac:spMkLst>
            <pc:docMk/>
            <pc:sldMk cId="793866063" sldId="1134"/>
            <ac:spMk id="3" creationId="{20E12713-93A2-0846-B8C8-46A9A3C9E58C}"/>
          </ac:spMkLst>
        </pc:spChg>
        <pc:spChg chg="mod">
          <ac:chgData name="Vieras" userId="S::urn:spo:anon#d9214d8e4d976c32e8b829dbbb46319c625128115deafc46e7be83654979aa84::" providerId="AD" clId="Web-{834A6B68-79AB-90F8-AA65-B4E2F828514D}" dt="2022-05-30T12:28:44.444" v="114" actId="1076"/>
          <ac:spMkLst>
            <pc:docMk/>
            <pc:sldMk cId="793866063" sldId="1134"/>
            <ac:spMk id="4" creationId="{E1DA10A7-0D48-F940-BEF2-2F20806A0823}"/>
          </ac:spMkLst>
        </pc:spChg>
      </pc:sldChg>
      <pc:sldChg chg="modSp">
        <pc:chgData name="Vieras" userId="S::urn:spo:anon#d9214d8e4d976c32e8b829dbbb46319c625128115deafc46e7be83654979aa84::" providerId="AD" clId="Web-{834A6B68-79AB-90F8-AA65-B4E2F828514D}" dt="2022-05-30T12:50:57.138" v="367" actId="20577"/>
        <pc:sldMkLst>
          <pc:docMk/>
          <pc:sldMk cId="323715430" sldId="1135"/>
        </pc:sldMkLst>
        <pc:spChg chg="mod">
          <ac:chgData name="Vieras" userId="S::urn:spo:anon#d9214d8e4d976c32e8b829dbbb46319c625128115deafc46e7be83654979aa84::" providerId="AD" clId="Web-{834A6B68-79AB-90F8-AA65-B4E2F828514D}" dt="2022-05-30T12:49:07.387" v="331" actId="20577"/>
          <ac:spMkLst>
            <pc:docMk/>
            <pc:sldMk cId="323715430" sldId="1135"/>
            <ac:spMk id="2" creationId="{B02F3598-3E3C-9044-BAD6-12CCB5C3BEC2}"/>
          </ac:spMkLst>
        </pc:spChg>
        <pc:spChg chg="mod">
          <ac:chgData name="Vieras" userId="S::urn:spo:anon#d9214d8e4d976c32e8b829dbbb46319c625128115deafc46e7be83654979aa84::" providerId="AD" clId="Web-{834A6B68-79AB-90F8-AA65-B4E2F828514D}" dt="2022-05-30T12:50:36.529" v="362" actId="20577"/>
          <ac:spMkLst>
            <pc:docMk/>
            <pc:sldMk cId="323715430" sldId="1135"/>
            <ac:spMk id="3" creationId="{3F13DC3B-6641-674A-919A-26CFE9F4BD5E}"/>
          </ac:spMkLst>
        </pc:spChg>
        <pc:spChg chg="mod">
          <ac:chgData name="Vieras" userId="S::urn:spo:anon#d9214d8e4d976c32e8b829dbbb46319c625128115deafc46e7be83654979aa84::" providerId="AD" clId="Web-{834A6B68-79AB-90F8-AA65-B4E2F828514D}" dt="2022-05-30T12:50:57.138" v="367" actId="20577"/>
          <ac:spMkLst>
            <pc:docMk/>
            <pc:sldMk cId="323715430" sldId="1135"/>
            <ac:spMk id="4" creationId="{0D9F8DE2-5102-504F-BCAB-1958608B0FED}"/>
          </ac:spMkLst>
        </pc:spChg>
      </pc:sldChg>
      <pc:sldChg chg="modSp">
        <pc:chgData name="Vieras" userId="S::urn:spo:anon#d9214d8e4d976c32e8b829dbbb46319c625128115deafc46e7be83654979aa84::" providerId="AD" clId="Web-{834A6B68-79AB-90F8-AA65-B4E2F828514D}" dt="2022-05-30T12:43:41.069" v="307" actId="1076"/>
        <pc:sldMkLst>
          <pc:docMk/>
          <pc:sldMk cId="4285554705" sldId="1136"/>
        </pc:sldMkLst>
        <pc:spChg chg="mod">
          <ac:chgData name="Vieras" userId="S::urn:spo:anon#d9214d8e4d976c32e8b829dbbb46319c625128115deafc46e7be83654979aa84::" providerId="AD" clId="Web-{834A6B68-79AB-90F8-AA65-B4E2F828514D}" dt="2022-05-30T12:43:41.069" v="307" actId="1076"/>
          <ac:spMkLst>
            <pc:docMk/>
            <pc:sldMk cId="4285554705" sldId="1136"/>
            <ac:spMk id="2" creationId="{FA5DA6DC-20CA-2E45-B654-719FE189BFEB}"/>
          </ac:spMkLst>
        </pc:spChg>
        <pc:spChg chg="mod">
          <ac:chgData name="Vieras" userId="S::urn:spo:anon#d9214d8e4d976c32e8b829dbbb46319c625128115deafc46e7be83654979aa84::" providerId="AD" clId="Web-{834A6B68-79AB-90F8-AA65-B4E2F828514D}" dt="2022-05-30T12:40:12.612" v="283" actId="20577"/>
          <ac:spMkLst>
            <pc:docMk/>
            <pc:sldMk cId="4285554705" sldId="1136"/>
            <ac:spMk id="8" creationId="{D1A58D5B-4DFB-5243-AF16-7229152054C8}"/>
          </ac:spMkLst>
        </pc:spChg>
        <pc:spChg chg="mod">
          <ac:chgData name="Vieras" userId="S::urn:spo:anon#d9214d8e4d976c32e8b829dbbb46319c625128115deafc46e7be83654979aa84::" providerId="AD" clId="Web-{834A6B68-79AB-90F8-AA65-B4E2F828514D}" dt="2022-05-30T12:43:14.787" v="306" actId="20577"/>
          <ac:spMkLst>
            <pc:docMk/>
            <pc:sldMk cId="4285554705" sldId="1136"/>
            <ac:spMk id="9" creationId="{AB2E363F-3683-444D-9206-7C1C15B40F65}"/>
          </ac:spMkLst>
        </pc:spChg>
      </pc:sldChg>
      <pc:sldChg chg="modSp">
        <pc:chgData name="Vieras" userId="S::urn:spo:anon#d9214d8e4d976c32e8b829dbbb46319c625128115deafc46e7be83654979aa84::" providerId="AD" clId="Web-{834A6B68-79AB-90F8-AA65-B4E2F828514D}" dt="2022-05-30T12:29:40.351" v="124" actId="1076"/>
        <pc:sldMkLst>
          <pc:docMk/>
          <pc:sldMk cId="3082428964" sldId="1139"/>
        </pc:sldMkLst>
        <pc:spChg chg="mod">
          <ac:chgData name="Vieras" userId="S::urn:spo:anon#d9214d8e4d976c32e8b829dbbb46319c625128115deafc46e7be83654979aa84::" providerId="AD" clId="Web-{834A6B68-79AB-90F8-AA65-B4E2F828514D}" dt="2022-05-30T12:29:21.789" v="119" actId="20577"/>
          <ac:spMkLst>
            <pc:docMk/>
            <pc:sldMk cId="3082428964" sldId="1139"/>
            <ac:spMk id="7" creationId="{D775F36B-5038-B94A-A8D2-545FD862191A}"/>
          </ac:spMkLst>
        </pc:spChg>
        <pc:spChg chg="mod">
          <ac:chgData name="Vieras" userId="S::urn:spo:anon#d9214d8e4d976c32e8b829dbbb46319c625128115deafc46e7be83654979aa84::" providerId="AD" clId="Web-{834A6B68-79AB-90F8-AA65-B4E2F828514D}" dt="2022-05-30T12:29:40.351" v="124" actId="1076"/>
          <ac:spMkLst>
            <pc:docMk/>
            <pc:sldMk cId="3082428964" sldId="1139"/>
            <ac:spMk id="11" creationId="{9C46C625-51CA-2346-A07F-0472D0C76136}"/>
          </ac:spMkLst>
        </pc:spChg>
        <pc:picChg chg="mod">
          <ac:chgData name="Vieras" userId="S::urn:spo:anon#d9214d8e4d976c32e8b829dbbb46319c625128115deafc46e7be83654979aa84::" providerId="AD" clId="Web-{834A6B68-79AB-90F8-AA65-B4E2F828514D}" dt="2022-05-30T12:29:27.289" v="120" actId="1076"/>
          <ac:picMkLst>
            <pc:docMk/>
            <pc:sldMk cId="3082428964" sldId="1139"/>
            <ac:picMk id="6" creationId="{414A2672-8CF1-7544-9844-9BCF459C5604}"/>
          </ac:picMkLst>
        </pc:picChg>
        <pc:picChg chg="mod">
          <ac:chgData name="Vieras" userId="S::urn:spo:anon#d9214d8e4d976c32e8b829dbbb46319c625128115deafc46e7be83654979aa84::" providerId="AD" clId="Web-{834A6B68-79AB-90F8-AA65-B4E2F828514D}" dt="2022-05-30T12:29:29.289" v="121" actId="1076"/>
          <ac:picMkLst>
            <pc:docMk/>
            <pc:sldMk cId="3082428964" sldId="1139"/>
            <ac:picMk id="10" creationId="{E7A49EAF-E7F1-8E46-9A57-0991B6CDC61F}"/>
          </ac:picMkLst>
        </pc:picChg>
      </pc:sldChg>
      <pc:sldChg chg="modSp">
        <pc:chgData name="Vieras" userId="S::urn:spo:anon#d9214d8e4d976c32e8b829dbbb46319c625128115deafc46e7be83654979aa84::" providerId="AD" clId="Web-{834A6B68-79AB-90F8-AA65-B4E2F828514D}" dt="2022-05-30T12:48:59.199" v="330" actId="14100"/>
        <pc:sldMkLst>
          <pc:docMk/>
          <pc:sldMk cId="3113287288" sldId="1140"/>
        </pc:sldMkLst>
        <pc:spChg chg="mod">
          <ac:chgData name="Vieras" userId="S::urn:spo:anon#d9214d8e4d976c32e8b829dbbb46319c625128115deafc46e7be83654979aa84::" providerId="AD" clId="Web-{834A6B68-79AB-90F8-AA65-B4E2F828514D}" dt="2022-05-30T12:45:04.054" v="323" actId="20577"/>
          <ac:spMkLst>
            <pc:docMk/>
            <pc:sldMk cId="3113287288" sldId="1140"/>
            <ac:spMk id="2" creationId="{97603AF5-D875-B44D-AD0F-52EC4E72DDD6}"/>
          </ac:spMkLst>
        </pc:spChg>
        <pc:spChg chg="mod">
          <ac:chgData name="Vieras" userId="S::urn:spo:anon#d9214d8e4d976c32e8b829dbbb46319c625128115deafc46e7be83654979aa84::" providerId="AD" clId="Web-{834A6B68-79AB-90F8-AA65-B4E2F828514D}" dt="2022-05-30T12:48:59.199" v="330" actId="14100"/>
          <ac:spMkLst>
            <pc:docMk/>
            <pc:sldMk cId="3113287288" sldId="1140"/>
            <ac:spMk id="3" creationId="{7A982592-D59E-9645-A273-FEA6D3F45623}"/>
          </ac:spMkLst>
        </pc:spChg>
      </pc:sldChg>
      <pc:sldChg chg="modSp">
        <pc:chgData name="Vieras" userId="S::urn:spo:anon#d9214d8e4d976c32e8b829dbbb46319c625128115deafc46e7be83654979aa84::" providerId="AD" clId="Web-{834A6B68-79AB-90F8-AA65-B4E2F828514D}" dt="2022-05-30T12:56:45.379" v="471" actId="20577"/>
        <pc:sldMkLst>
          <pc:docMk/>
          <pc:sldMk cId="2199889971" sldId="1142"/>
        </pc:sldMkLst>
        <pc:spChg chg="mod">
          <ac:chgData name="Vieras" userId="S::urn:spo:anon#d9214d8e4d976c32e8b829dbbb46319c625128115deafc46e7be83654979aa84::" providerId="AD" clId="Web-{834A6B68-79AB-90F8-AA65-B4E2F828514D}" dt="2022-05-30T12:56:02.550" v="462" actId="20577"/>
          <ac:spMkLst>
            <pc:docMk/>
            <pc:sldMk cId="2199889971" sldId="1142"/>
            <ac:spMk id="2" creationId="{97603AF5-D875-B44D-AD0F-52EC4E72DDD6}"/>
          </ac:spMkLst>
        </pc:spChg>
        <pc:spChg chg="mod">
          <ac:chgData name="Vieras" userId="S::urn:spo:anon#d9214d8e4d976c32e8b829dbbb46319c625128115deafc46e7be83654979aa84::" providerId="AD" clId="Web-{834A6B68-79AB-90F8-AA65-B4E2F828514D}" dt="2022-05-30T12:56:45.379" v="471" actId="20577"/>
          <ac:spMkLst>
            <pc:docMk/>
            <pc:sldMk cId="2199889971" sldId="1142"/>
            <ac:spMk id="3" creationId="{7A982592-D59E-9645-A273-FEA6D3F45623}"/>
          </ac:spMkLst>
        </pc:spChg>
      </pc:sldChg>
      <pc:sldChg chg="modSp">
        <pc:chgData name="Vieras" userId="S::urn:spo:anon#d9214d8e4d976c32e8b829dbbb46319c625128115deafc46e7be83654979aa84::" providerId="AD" clId="Web-{834A6B68-79AB-90F8-AA65-B4E2F828514D}" dt="2022-05-30T12:44:56.242" v="322" actId="1076"/>
        <pc:sldMkLst>
          <pc:docMk/>
          <pc:sldMk cId="1796899013" sldId="1143"/>
        </pc:sldMkLst>
        <pc:spChg chg="mod">
          <ac:chgData name="Vieras" userId="S::urn:spo:anon#d9214d8e4d976c32e8b829dbbb46319c625128115deafc46e7be83654979aa84::" providerId="AD" clId="Web-{834A6B68-79AB-90F8-AA65-B4E2F828514D}" dt="2022-05-30T12:44:11.960" v="311" actId="20577"/>
          <ac:spMkLst>
            <pc:docMk/>
            <pc:sldMk cId="1796899013" sldId="1143"/>
            <ac:spMk id="2" creationId="{7586F907-BD7B-CA45-A3C1-1E524DEAFC00}"/>
          </ac:spMkLst>
        </pc:spChg>
        <pc:spChg chg="mod">
          <ac:chgData name="Vieras" userId="S::urn:spo:anon#d9214d8e4d976c32e8b829dbbb46319c625128115deafc46e7be83654979aa84::" providerId="AD" clId="Web-{834A6B68-79AB-90F8-AA65-B4E2F828514D}" dt="2022-05-30T12:44:53.289" v="321" actId="1076"/>
          <ac:spMkLst>
            <pc:docMk/>
            <pc:sldMk cId="1796899013" sldId="1143"/>
            <ac:spMk id="18" creationId="{A9242B0B-9ABB-3D48-8C9E-815C76BB549C}"/>
          </ac:spMkLst>
        </pc:spChg>
        <pc:picChg chg="mod">
          <ac:chgData name="Vieras" userId="S::urn:spo:anon#d9214d8e4d976c32e8b829dbbb46319c625128115deafc46e7be83654979aa84::" providerId="AD" clId="Web-{834A6B68-79AB-90F8-AA65-B4E2F828514D}" dt="2022-05-30T12:44:56.242" v="322" actId="1076"/>
          <ac:picMkLst>
            <pc:docMk/>
            <pc:sldMk cId="1796899013" sldId="1143"/>
            <ac:picMk id="17" creationId="{DED66518-007B-C54C-95C8-B95B7E75234B}"/>
          </ac:picMkLst>
        </pc:picChg>
      </pc:sldChg>
      <pc:sldChg chg="modSp">
        <pc:chgData name="Vieras" userId="S::urn:spo:anon#d9214d8e4d976c32e8b829dbbb46319c625128115deafc46e7be83654979aa84::" providerId="AD" clId="Web-{834A6B68-79AB-90F8-AA65-B4E2F828514D}" dt="2022-05-30T12:53:00.765" v="403" actId="20577"/>
        <pc:sldMkLst>
          <pc:docMk/>
          <pc:sldMk cId="2085370937" sldId="1144"/>
        </pc:sldMkLst>
        <pc:spChg chg="mod">
          <ac:chgData name="Vieras" userId="S::urn:spo:anon#d9214d8e4d976c32e8b829dbbb46319c625128115deafc46e7be83654979aa84::" providerId="AD" clId="Web-{834A6B68-79AB-90F8-AA65-B4E2F828514D}" dt="2022-05-30T12:53:00.765" v="403" actId="20577"/>
          <ac:spMkLst>
            <pc:docMk/>
            <pc:sldMk cId="2085370937" sldId="1144"/>
            <ac:spMk id="2" creationId="{249C6490-5AB0-544D-B588-A24FF0D635AB}"/>
          </ac:spMkLst>
        </pc:spChg>
        <pc:spChg chg="mod">
          <ac:chgData name="Vieras" userId="S::urn:spo:anon#d9214d8e4d976c32e8b829dbbb46319c625128115deafc46e7be83654979aa84::" providerId="AD" clId="Web-{834A6B68-79AB-90F8-AA65-B4E2F828514D}" dt="2022-05-30T12:52:41.312" v="400" actId="20577"/>
          <ac:spMkLst>
            <pc:docMk/>
            <pc:sldMk cId="2085370937" sldId="1144"/>
            <ac:spMk id="3" creationId="{ABED8551-3750-1343-9A38-D70064649246}"/>
          </ac:spMkLst>
        </pc:spChg>
      </pc:sldChg>
      <pc:sldChg chg="modSp">
        <pc:chgData name="Vieras" userId="S::urn:spo:anon#d9214d8e4d976c32e8b829dbbb46319c625128115deafc46e7be83654979aa84::" providerId="AD" clId="Web-{834A6B68-79AB-90F8-AA65-B4E2F828514D}" dt="2022-05-30T12:55:55.862" v="461" actId="1076"/>
        <pc:sldMkLst>
          <pc:docMk/>
          <pc:sldMk cId="1250837318" sldId="1146"/>
        </pc:sldMkLst>
        <pc:spChg chg="mod">
          <ac:chgData name="Vieras" userId="S::urn:spo:anon#d9214d8e4d976c32e8b829dbbb46319c625128115deafc46e7be83654979aa84::" providerId="AD" clId="Web-{834A6B68-79AB-90F8-AA65-B4E2F828514D}" dt="2022-05-30T12:55:55.862" v="461" actId="1076"/>
          <ac:spMkLst>
            <pc:docMk/>
            <pc:sldMk cId="1250837318" sldId="1146"/>
            <ac:spMk id="2" creationId="{FA5DA6DC-20CA-2E45-B654-719FE189BFEB}"/>
          </ac:spMkLst>
        </pc:spChg>
        <pc:spChg chg="mod">
          <ac:chgData name="Vieras" userId="S::urn:spo:anon#d9214d8e4d976c32e8b829dbbb46319c625128115deafc46e7be83654979aa84::" providerId="AD" clId="Web-{834A6B68-79AB-90F8-AA65-B4E2F828514D}" dt="2022-05-30T12:54:07.892" v="428" actId="20577"/>
          <ac:spMkLst>
            <pc:docMk/>
            <pc:sldMk cId="1250837318" sldId="1146"/>
            <ac:spMk id="8" creationId="{D1A58D5B-4DFB-5243-AF16-7229152054C8}"/>
          </ac:spMkLst>
        </pc:spChg>
        <pc:spChg chg="mod">
          <ac:chgData name="Vieras" userId="S::urn:spo:anon#d9214d8e4d976c32e8b829dbbb46319c625128115deafc46e7be83654979aa84::" providerId="AD" clId="Web-{834A6B68-79AB-90F8-AA65-B4E2F828514D}" dt="2022-05-30T12:55:16.987" v="447" actId="14100"/>
          <ac:spMkLst>
            <pc:docMk/>
            <pc:sldMk cId="1250837318" sldId="1146"/>
            <ac:spMk id="9" creationId="{AB2E363F-3683-444D-9206-7C1C15B40F65}"/>
          </ac:spMkLst>
        </pc:spChg>
      </pc:sldChg>
      <pc:sldChg chg="modSp">
        <pc:chgData name="Vieras" userId="S::urn:spo:anon#d9214d8e4d976c32e8b829dbbb46319c625128115deafc46e7be83654979aa84::" providerId="AD" clId="Web-{834A6B68-79AB-90F8-AA65-B4E2F828514D}" dt="2022-05-30T12:22:31.510" v="24" actId="1076"/>
        <pc:sldMkLst>
          <pc:docMk/>
          <pc:sldMk cId="3237365453" sldId="1196"/>
        </pc:sldMkLst>
        <pc:spChg chg="mod">
          <ac:chgData name="Vieras" userId="S::urn:spo:anon#d9214d8e4d976c32e8b829dbbb46319c625128115deafc46e7be83654979aa84::" providerId="AD" clId="Web-{834A6B68-79AB-90F8-AA65-B4E2F828514D}" dt="2022-05-30T12:21:37.103" v="12" actId="20577"/>
          <ac:spMkLst>
            <pc:docMk/>
            <pc:sldMk cId="3237365453" sldId="1196"/>
            <ac:spMk id="2" creationId="{2C3152F2-47D2-5B43-B55C-0C6FA62D192D}"/>
          </ac:spMkLst>
        </pc:spChg>
        <pc:spChg chg="mod">
          <ac:chgData name="Vieras" userId="S::urn:spo:anon#d9214d8e4d976c32e8b829dbbb46319c625128115deafc46e7be83654979aa84::" providerId="AD" clId="Web-{834A6B68-79AB-90F8-AA65-B4E2F828514D}" dt="2022-05-30T12:22:02.416" v="17" actId="20577"/>
          <ac:spMkLst>
            <pc:docMk/>
            <pc:sldMk cId="3237365453" sldId="1196"/>
            <ac:spMk id="3" creationId="{45857A7A-0152-6145-B873-FAFE547D7BA8}"/>
          </ac:spMkLst>
        </pc:spChg>
        <pc:spChg chg="mod">
          <ac:chgData name="Vieras" userId="S::urn:spo:anon#d9214d8e4d976c32e8b829dbbb46319c625128115deafc46e7be83654979aa84::" providerId="AD" clId="Web-{834A6B68-79AB-90F8-AA65-B4E2F828514D}" dt="2022-05-30T12:22:31.510" v="24" actId="1076"/>
          <ac:spMkLst>
            <pc:docMk/>
            <pc:sldMk cId="3237365453" sldId="1196"/>
            <ac:spMk id="7" creationId="{EF376286-DA73-634E-B339-85AA7FC7041C}"/>
          </ac:spMkLst>
        </pc:spChg>
        <pc:picChg chg="mod">
          <ac:chgData name="Vieras" userId="S::urn:spo:anon#d9214d8e4d976c32e8b829dbbb46319c625128115deafc46e7be83654979aa84::" providerId="AD" clId="Web-{834A6B68-79AB-90F8-AA65-B4E2F828514D}" dt="2022-05-30T12:22:28.822" v="23" actId="1076"/>
          <ac:picMkLst>
            <pc:docMk/>
            <pc:sldMk cId="3237365453" sldId="1196"/>
            <ac:picMk id="8" creationId="{9A610D21-60D8-E242-8D6B-7F2F68799CEB}"/>
          </ac:picMkLst>
        </pc:picChg>
      </pc:sldChg>
      <pc:sldChg chg="modSp">
        <pc:chgData name="Vieras" userId="S::urn:spo:anon#d9214d8e4d976c32e8b829dbbb46319c625128115deafc46e7be83654979aa84::" providerId="AD" clId="Web-{834A6B68-79AB-90F8-AA65-B4E2F828514D}" dt="2022-05-30T12:33:09.980" v="163" actId="20577"/>
        <pc:sldMkLst>
          <pc:docMk/>
          <pc:sldMk cId="1573250692" sldId="1197"/>
        </pc:sldMkLst>
        <pc:spChg chg="mod">
          <ac:chgData name="Vieras" userId="S::urn:spo:anon#d9214d8e4d976c32e8b829dbbb46319c625128115deafc46e7be83654979aa84::" providerId="AD" clId="Web-{834A6B68-79AB-90F8-AA65-B4E2F828514D}" dt="2022-05-30T12:31:08.040" v="134" actId="14100"/>
          <ac:spMkLst>
            <pc:docMk/>
            <pc:sldMk cId="1573250692" sldId="1197"/>
            <ac:spMk id="4" creationId="{32EE3716-6DAA-0849-8815-94D8DD953D04}"/>
          </ac:spMkLst>
        </pc:spChg>
        <pc:spChg chg="mod">
          <ac:chgData name="Vieras" userId="S::urn:spo:anon#d9214d8e4d976c32e8b829dbbb46319c625128115deafc46e7be83654979aa84::" providerId="AD" clId="Web-{834A6B68-79AB-90F8-AA65-B4E2F828514D}" dt="2022-05-30T12:31:55.822" v="148" actId="14100"/>
          <ac:spMkLst>
            <pc:docMk/>
            <pc:sldMk cId="1573250692" sldId="1197"/>
            <ac:spMk id="5" creationId="{9F30D5D3-6AA8-4048-95E8-4F94BAEE1FE7}"/>
          </ac:spMkLst>
        </pc:spChg>
        <pc:spChg chg="mod">
          <ac:chgData name="Vieras" userId="S::urn:spo:anon#d9214d8e4d976c32e8b829dbbb46319c625128115deafc46e7be83654979aa84::" providerId="AD" clId="Web-{834A6B68-79AB-90F8-AA65-B4E2F828514D}" dt="2022-05-30T12:33:09.980" v="163" actId="20577"/>
          <ac:spMkLst>
            <pc:docMk/>
            <pc:sldMk cId="1573250692" sldId="1197"/>
            <ac:spMk id="6" creationId="{29664966-574D-D645-911B-4CCE071E4023}"/>
          </ac:spMkLst>
        </pc:spChg>
        <pc:spChg chg="mod">
          <ac:chgData name="Vieras" userId="S::urn:spo:anon#d9214d8e4d976c32e8b829dbbb46319c625128115deafc46e7be83654979aa84::" providerId="AD" clId="Web-{834A6B68-79AB-90F8-AA65-B4E2F828514D}" dt="2022-05-30T12:31:44.588" v="146" actId="1076"/>
          <ac:spMkLst>
            <pc:docMk/>
            <pc:sldMk cId="1573250692" sldId="1197"/>
            <ac:spMk id="7" creationId="{AA6BE186-C40C-FF48-98EB-E31A6EF0652B}"/>
          </ac:spMkLst>
        </pc:spChg>
        <pc:picChg chg="mod">
          <ac:chgData name="Vieras" userId="S::urn:spo:anon#d9214d8e4d976c32e8b829dbbb46319c625128115deafc46e7be83654979aa84::" providerId="AD" clId="Web-{834A6B68-79AB-90F8-AA65-B4E2F828514D}" dt="2022-05-30T12:30:25.165" v="127" actId="1076"/>
          <ac:picMkLst>
            <pc:docMk/>
            <pc:sldMk cId="1573250692" sldId="1197"/>
            <ac:picMk id="3" creationId="{E3314328-25F3-C24F-BF45-E7DCFA0A5125}"/>
          </ac:picMkLst>
        </pc:picChg>
      </pc:sldChg>
      <pc:sldChg chg="modSp">
        <pc:chgData name="Vieras" userId="S::urn:spo:anon#d9214d8e4d976c32e8b829dbbb46319c625128115deafc46e7be83654979aa84::" providerId="AD" clId="Web-{834A6B68-79AB-90F8-AA65-B4E2F828514D}" dt="2022-05-30T12:34:13.981" v="183" actId="1076"/>
        <pc:sldMkLst>
          <pc:docMk/>
          <pc:sldMk cId="1657133984" sldId="1198"/>
        </pc:sldMkLst>
        <pc:spChg chg="mod">
          <ac:chgData name="Vieras" userId="S::urn:spo:anon#d9214d8e4d976c32e8b829dbbb46319c625128115deafc46e7be83654979aa84::" providerId="AD" clId="Web-{834A6B68-79AB-90F8-AA65-B4E2F828514D}" dt="2022-05-30T12:33:54.012" v="177" actId="1076"/>
          <ac:spMkLst>
            <pc:docMk/>
            <pc:sldMk cId="1657133984" sldId="1198"/>
            <ac:spMk id="2" creationId="{9BA9B284-0CAE-CD4D-BD78-0ECD06F0ADC1}"/>
          </ac:spMkLst>
        </pc:spChg>
        <pc:spChg chg="mod">
          <ac:chgData name="Vieras" userId="S::urn:spo:anon#d9214d8e4d976c32e8b829dbbb46319c625128115deafc46e7be83654979aa84::" providerId="AD" clId="Web-{834A6B68-79AB-90F8-AA65-B4E2F828514D}" dt="2022-05-30T12:34:05.981" v="182" actId="20577"/>
          <ac:spMkLst>
            <pc:docMk/>
            <pc:sldMk cId="1657133984" sldId="1198"/>
            <ac:spMk id="5" creationId="{63A6B01C-73C1-004F-A88B-9C90F8E8FF23}"/>
          </ac:spMkLst>
        </pc:spChg>
        <pc:picChg chg="mod">
          <ac:chgData name="Vieras" userId="S::urn:spo:anon#d9214d8e4d976c32e8b829dbbb46319c625128115deafc46e7be83654979aa84::" providerId="AD" clId="Web-{834A6B68-79AB-90F8-AA65-B4E2F828514D}" dt="2022-05-30T12:33:56.356" v="178" actId="1076"/>
          <ac:picMkLst>
            <pc:docMk/>
            <pc:sldMk cId="1657133984" sldId="1198"/>
            <ac:picMk id="7" creationId="{C474CB0E-B259-A54C-AD58-E128E354D0B0}"/>
          </ac:picMkLst>
        </pc:picChg>
        <pc:picChg chg="mod">
          <ac:chgData name="Vieras" userId="S::urn:spo:anon#d9214d8e4d976c32e8b829dbbb46319c625128115deafc46e7be83654979aa84::" providerId="AD" clId="Web-{834A6B68-79AB-90F8-AA65-B4E2F828514D}" dt="2022-05-30T12:34:13.981" v="183" actId="1076"/>
          <ac:picMkLst>
            <pc:docMk/>
            <pc:sldMk cId="1657133984" sldId="1198"/>
            <ac:picMk id="10" creationId="{DB13A8C8-713F-0948-A192-327EFE3A836B}"/>
          </ac:picMkLst>
        </pc:picChg>
      </pc:sldChg>
      <pc:sldChg chg="modSp">
        <pc:chgData name="Vieras" userId="S::urn:spo:anon#d9214d8e4d976c32e8b829dbbb46319c625128115deafc46e7be83654979aa84::" providerId="AD" clId="Web-{834A6B68-79AB-90F8-AA65-B4E2F828514D}" dt="2022-05-30T12:39:45.690" v="269" actId="1076"/>
        <pc:sldMkLst>
          <pc:docMk/>
          <pc:sldMk cId="2830375749" sldId="1199"/>
        </pc:sldMkLst>
        <pc:spChg chg="mod">
          <ac:chgData name="Vieras" userId="S::urn:spo:anon#d9214d8e4d976c32e8b829dbbb46319c625128115deafc46e7be83654979aa84::" providerId="AD" clId="Web-{834A6B68-79AB-90F8-AA65-B4E2F828514D}" dt="2022-05-30T12:37:12.078" v="210" actId="1076"/>
          <ac:spMkLst>
            <pc:docMk/>
            <pc:sldMk cId="2830375749" sldId="1199"/>
            <ac:spMk id="2" creationId="{BD3AEFB9-5A83-2149-A3CD-F4DA0C9255F7}"/>
          </ac:spMkLst>
        </pc:spChg>
        <pc:spChg chg="mod">
          <ac:chgData name="Vieras" userId="S::urn:spo:anon#d9214d8e4d976c32e8b829dbbb46319c625128115deafc46e7be83654979aa84::" providerId="AD" clId="Web-{834A6B68-79AB-90F8-AA65-B4E2F828514D}" dt="2022-05-30T12:39:45.690" v="269" actId="1076"/>
          <ac:spMkLst>
            <pc:docMk/>
            <pc:sldMk cId="2830375749" sldId="1199"/>
            <ac:spMk id="4" creationId="{9A72981C-0759-224C-8698-F1D37B1C1436}"/>
          </ac:spMkLst>
        </pc:spChg>
      </pc:sldChg>
      <pc:sldChg chg="modSp">
        <pc:chgData name="Vieras" userId="S::urn:spo:anon#d9214d8e4d976c32e8b829dbbb46319c625128115deafc46e7be83654979aa84::" providerId="AD" clId="Web-{834A6B68-79AB-90F8-AA65-B4E2F828514D}" dt="2022-05-30T12:53:47.173" v="424" actId="20577"/>
        <pc:sldMkLst>
          <pc:docMk/>
          <pc:sldMk cId="4013179827" sldId="1200"/>
        </pc:sldMkLst>
        <pc:spChg chg="mod">
          <ac:chgData name="Vieras" userId="S::urn:spo:anon#d9214d8e4d976c32e8b829dbbb46319c625128115deafc46e7be83654979aa84::" providerId="AD" clId="Web-{834A6B68-79AB-90F8-AA65-B4E2F828514D}" dt="2022-05-30T12:53:15.859" v="405" actId="1076"/>
          <ac:spMkLst>
            <pc:docMk/>
            <pc:sldMk cId="4013179827" sldId="1200"/>
            <ac:spMk id="2" creationId="{7CC883EA-50BD-5847-9BA2-CE883B35E3D2}"/>
          </ac:spMkLst>
        </pc:spChg>
        <pc:spChg chg="mod">
          <ac:chgData name="Vieras" userId="S::urn:spo:anon#d9214d8e4d976c32e8b829dbbb46319c625128115deafc46e7be83654979aa84::" providerId="AD" clId="Web-{834A6B68-79AB-90F8-AA65-B4E2F828514D}" dt="2022-05-30T12:53:47.173" v="424" actId="20577"/>
          <ac:spMkLst>
            <pc:docMk/>
            <pc:sldMk cId="4013179827" sldId="1200"/>
            <ac:spMk id="4" creationId="{C4CB36B2-B82D-0E4D-A849-33D144512F5C}"/>
          </ac:spMkLst>
        </pc:spChg>
        <pc:picChg chg="mod">
          <ac:chgData name="Vieras" userId="S::urn:spo:anon#d9214d8e4d976c32e8b829dbbb46319c625128115deafc46e7be83654979aa84::" providerId="AD" clId="Web-{834A6B68-79AB-90F8-AA65-B4E2F828514D}" dt="2022-05-30T12:53:20.281" v="406" actId="1076"/>
          <ac:picMkLst>
            <pc:docMk/>
            <pc:sldMk cId="4013179827" sldId="1200"/>
            <ac:picMk id="6" creationId="{53C37FAE-E475-A745-98D7-E51F7C7BB6B8}"/>
          </ac:picMkLst>
        </pc:picChg>
      </pc:sldChg>
    </pc:docChg>
  </pc:docChgLst>
  <pc:docChgLst>
    <pc:chgData name="Tom Johnsson" userId="b7be0a8f-eeb0-4f89-9b9b-f8558d5d107d" providerId="ADAL" clId="{4FC47338-2A70-BD4C-9509-6D6E328B670E}"/>
    <pc:docChg chg="custSel delSld modSld">
      <pc:chgData name="Tom Johnsson" userId="b7be0a8f-eeb0-4f89-9b9b-f8558d5d107d" providerId="ADAL" clId="{4FC47338-2A70-BD4C-9509-6D6E328B670E}" dt="2022-03-23T10:33:11.297" v="1389" actId="20577"/>
      <pc:docMkLst>
        <pc:docMk/>
      </pc:docMkLst>
      <pc:sldChg chg="addSp delSp modSp mod">
        <pc:chgData name="Tom Johnsson" userId="b7be0a8f-eeb0-4f89-9b9b-f8558d5d107d" providerId="ADAL" clId="{4FC47338-2A70-BD4C-9509-6D6E328B670E}" dt="2022-03-23T10:33:11.297" v="1389" actId="20577"/>
        <pc:sldMkLst>
          <pc:docMk/>
          <pc:sldMk cId="4115194182" sldId="866"/>
        </pc:sldMkLst>
        <pc:spChg chg="mod">
          <ac:chgData name="Tom Johnsson" userId="b7be0a8f-eeb0-4f89-9b9b-f8558d5d107d" providerId="ADAL" clId="{4FC47338-2A70-BD4C-9509-6D6E328B670E}" dt="2022-03-23T10:32:54.504" v="1388" actId="6549"/>
          <ac:spMkLst>
            <pc:docMk/>
            <pc:sldMk cId="4115194182" sldId="866"/>
            <ac:spMk id="3" creationId="{62CFD2D9-FD70-194C-8378-347D3341759D}"/>
          </ac:spMkLst>
        </pc:spChg>
        <pc:spChg chg="del">
          <ac:chgData name="Tom Johnsson" userId="b7be0a8f-eeb0-4f89-9b9b-f8558d5d107d" providerId="ADAL" clId="{4FC47338-2A70-BD4C-9509-6D6E328B670E}" dt="2022-03-21T13:42:32.782" v="580" actId="478"/>
          <ac:spMkLst>
            <pc:docMk/>
            <pc:sldMk cId="4115194182" sldId="866"/>
            <ac:spMk id="4" creationId="{18A72B9E-04AE-6B4D-926B-91420B08C6AA}"/>
          </ac:spMkLst>
        </pc:spChg>
        <pc:graphicFrameChg chg="mod modGraphic">
          <ac:chgData name="Tom Johnsson" userId="b7be0a8f-eeb0-4f89-9b9b-f8558d5d107d" providerId="ADAL" clId="{4FC47338-2A70-BD4C-9509-6D6E328B670E}" dt="2022-03-23T10:33:11.297" v="1389" actId="20577"/>
          <ac:graphicFrameMkLst>
            <pc:docMk/>
            <pc:sldMk cId="4115194182" sldId="866"/>
            <ac:graphicFrameMk id="6" creationId="{A594FE47-230F-A244-9EBF-10A1E9CDAF5A}"/>
          </ac:graphicFrameMkLst>
        </pc:graphicFrameChg>
        <pc:picChg chg="add mod modCrop">
          <ac:chgData name="Tom Johnsson" userId="b7be0a8f-eeb0-4f89-9b9b-f8558d5d107d" providerId="ADAL" clId="{4FC47338-2A70-BD4C-9509-6D6E328B670E}" dt="2022-03-21T13:53:26.812" v="716" actId="14100"/>
          <ac:picMkLst>
            <pc:docMk/>
            <pc:sldMk cId="4115194182" sldId="866"/>
            <ac:picMk id="9" creationId="{4C81EFBB-B5ED-4342-AFD3-3D860970A5F5}"/>
          </ac:picMkLst>
        </pc:picChg>
      </pc:sldChg>
      <pc:sldChg chg="addSp delSp modSp mod modNotesTx">
        <pc:chgData name="Tom Johnsson" userId="b7be0a8f-eeb0-4f89-9b9b-f8558d5d107d" providerId="ADAL" clId="{4FC47338-2A70-BD4C-9509-6D6E328B670E}" dt="2022-03-21T13:50:20.552" v="701" actId="20577"/>
        <pc:sldMkLst>
          <pc:docMk/>
          <pc:sldMk cId="3403088700" sldId="871"/>
        </pc:sldMkLst>
        <pc:spChg chg="del">
          <ac:chgData name="Tom Johnsson" userId="b7be0a8f-eeb0-4f89-9b9b-f8558d5d107d" providerId="ADAL" clId="{4FC47338-2A70-BD4C-9509-6D6E328B670E}" dt="2022-03-21T13:49:30.019" v="673" actId="478"/>
          <ac:spMkLst>
            <pc:docMk/>
            <pc:sldMk cId="3403088700" sldId="871"/>
            <ac:spMk id="4" creationId="{99D0865A-B220-EE43-9A32-1AB680CB2B01}"/>
          </ac:spMkLst>
        </pc:spChg>
        <pc:picChg chg="add mod">
          <ac:chgData name="Tom Johnsson" userId="b7be0a8f-eeb0-4f89-9b9b-f8558d5d107d" providerId="ADAL" clId="{4FC47338-2A70-BD4C-9509-6D6E328B670E}" dt="2022-03-21T13:49:31.920" v="674" actId="1076"/>
          <ac:picMkLst>
            <pc:docMk/>
            <pc:sldMk cId="3403088700" sldId="871"/>
            <ac:picMk id="5" creationId="{6796886F-AD59-5641-8DE8-923398656546}"/>
          </ac:picMkLst>
        </pc:picChg>
        <pc:picChg chg="add del mod">
          <ac:chgData name="Tom Johnsson" userId="b7be0a8f-eeb0-4f89-9b9b-f8558d5d107d" providerId="ADAL" clId="{4FC47338-2A70-BD4C-9509-6D6E328B670E}" dt="2022-03-21T13:48:51.770" v="661" actId="478"/>
          <ac:picMkLst>
            <pc:docMk/>
            <pc:sldMk cId="3403088700" sldId="871"/>
            <ac:picMk id="7" creationId="{A86673C8-5D7F-3746-9060-55F2B3DBB62E}"/>
          </ac:picMkLst>
        </pc:picChg>
        <pc:picChg chg="mod">
          <ac:chgData name="Tom Johnsson" userId="b7be0a8f-eeb0-4f89-9b9b-f8558d5d107d" providerId="ADAL" clId="{4FC47338-2A70-BD4C-9509-6D6E328B670E}" dt="2022-03-21T13:49:36.564" v="677" actId="1076"/>
          <ac:picMkLst>
            <pc:docMk/>
            <pc:sldMk cId="3403088700" sldId="871"/>
            <ac:picMk id="8" creationId="{115E3157-B3D9-444D-8B43-52E0FF1B7455}"/>
          </ac:picMkLst>
        </pc:picChg>
        <pc:picChg chg="mod">
          <ac:chgData name="Tom Johnsson" userId="b7be0a8f-eeb0-4f89-9b9b-f8558d5d107d" providerId="ADAL" clId="{4FC47338-2A70-BD4C-9509-6D6E328B670E}" dt="2022-03-21T13:49:35.530" v="676" actId="1076"/>
          <ac:picMkLst>
            <pc:docMk/>
            <pc:sldMk cId="3403088700" sldId="871"/>
            <ac:picMk id="9" creationId="{A1CAAE52-068B-EF44-9AFF-33D31A802E08}"/>
          </ac:picMkLst>
        </pc:picChg>
        <pc:picChg chg="add del mod modCrop">
          <ac:chgData name="Tom Johnsson" userId="b7be0a8f-eeb0-4f89-9b9b-f8558d5d107d" providerId="ADAL" clId="{4FC47338-2A70-BD4C-9509-6D6E328B670E}" dt="2022-03-21T13:49:07.673" v="667" actId="478"/>
          <ac:picMkLst>
            <pc:docMk/>
            <pc:sldMk cId="3403088700" sldId="871"/>
            <ac:picMk id="10" creationId="{6DF8DF95-A6B5-D74B-B15E-B55E214AAE5E}"/>
          </ac:picMkLst>
        </pc:picChg>
        <pc:picChg chg="del">
          <ac:chgData name="Tom Johnsson" userId="b7be0a8f-eeb0-4f89-9b9b-f8558d5d107d" providerId="ADAL" clId="{4FC47338-2A70-BD4C-9509-6D6E328B670E}" dt="2022-03-21T13:47:15.934" v="641" actId="478"/>
          <ac:picMkLst>
            <pc:docMk/>
            <pc:sldMk cId="3403088700" sldId="871"/>
            <ac:picMk id="11" creationId="{432035E0-DE1E-7A40-94FF-7F2423FD1B13}"/>
          </ac:picMkLst>
        </pc:picChg>
        <pc:picChg chg="add del mod">
          <ac:chgData name="Tom Johnsson" userId="b7be0a8f-eeb0-4f89-9b9b-f8558d5d107d" providerId="ADAL" clId="{4FC47338-2A70-BD4C-9509-6D6E328B670E}" dt="2022-03-21T13:48:44.219" v="659" actId="478"/>
          <ac:picMkLst>
            <pc:docMk/>
            <pc:sldMk cId="3403088700" sldId="871"/>
            <ac:picMk id="13" creationId="{6C8550FF-2B79-C249-9197-B24859E6EA41}"/>
          </ac:picMkLst>
        </pc:picChg>
        <pc:picChg chg="add mod modCrop">
          <ac:chgData name="Tom Johnsson" userId="b7be0a8f-eeb0-4f89-9b9b-f8558d5d107d" providerId="ADAL" clId="{4FC47338-2A70-BD4C-9509-6D6E328B670E}" dt="2022-03-21T13:49:33.854" v="675" actId="1076"/>
          <ac:picMkLst>
            <pc:docMk/>
            <pc:sldMk cId="3403088700" sldId="871"/>
            <ac:picMk id="15" creationId="{D1B58178-18AE-6146-8D0E-645189FD750D}"/>
          </ac:picMkLst>
        </pc:picChg>
      </pc:sldChg>
      <pc:sldChg chg="addSp delSp modSp mod">
        <pc:chgData name="Tom Johnsson" userId="b7be0a8f-eeb0-4f89-9b9b-f8558d5d107d" providerId="ADAL" clId="{4FC47338-2A70-BD4C-9509-6D6E328B670E}" dt="2022-03-21T13:37:58.445" v="516"/>
        <pc:sldMkLst>
          <pc:docMk/>
          <pc:sldMk cId="793866063" sldId="1134"/>
        </pc:sldMkLst>
        <pc:spChg chg="mod">
          <ac:chgData name="Tom Johnsson" userId="b7be0a8f-eeb0-4f89-9b9b-f8558d5d107d" providerId="ADAL" clId="{4FC47338-2A70-BD4C-9509-6D6E328B670E}" dt="2022-03-21T13:37:43.670" v="512" actId="27636"/>
          <ac:spMkLst>
            <pc:docMk/>
            <pc:sldMk cId="793866063" sldId="1134"/>
            <ac:spMk id="3" creationId="{20E12713-93A2-0846-B8C8-46A9A3C9E58C}"/>
          </ac:spMkLst>
        </pc:spChg>
        <pc:spChg chg="mod">
          <ac:chgData name="Tom Johnsson" userId="b7be0a8f-eeb0-4f89-9b9b-f8558d5d107d" providerId="ADAL" clId="{4FC47338-2A70-BD4C-9509-6D6E328B670E}" dt="2022-03-21T13:37:50.091" v="513" actId="1076"/>
          <ac:spMkLst>
            <pc:docMk/>
            <pc:sldMk cId="793866063" sldId="1134"/>
            <ac:spMk id="4" creationId="{E1DA10A7-0D48-F940-BEF2-2F20806A0823}"/>
          </ac:spMkLst>
        </pc:spChg>
        <pc:spChg chg="add del mod">
          <ac:chgData name="Tom Johnsson" userId="b7be0a8f-eeb0-4f89-9b9b-f8558d5d107d" providerId="ADAL" clId="{4FC47338-2A70-BD4C-9509-6D6E328B670E}" dt="2022-03-21T13:37:58.445" v="516"/>
          <ac:spMkLst>
            <pc:docMk/>
            <pc:sldMk cId="793866063" sldId="1134"/>
            <ac:spMk id="5" creationId="{1CB3173B-A5A4-8D48-9416-88FD39F4421F}"/>
          </ac:spMkLst>
        </pc:spChg>
      </pc:sldChg>
      <pc:sldChg chg="modSp mod">
        <pc:chgData name="Tom Johnsson" userId="b7be0a8f-eeb0-4f89-9b9b-f8558d5d107d" providerId="ADAL" clId="{4FC47338-2A70-BD4C-9509-6D6E328B670E}" dt="2022-03-21T13:55:43.411" v="739" actId="1076"/>
        <pc:sldMkLst>
          <pc:docMk/>
          <pc:sldMk cId="323715430" sldId="1135"/>
        </pc:sldMkLst>
        <pc:spChg chg="mod">
          <ac:chgData name="Tom Johnsson" userId="b7be0a8f-eeb0-4f89-9b9b-f8558d5d107d" providerId="ADAL" clId="{4FC47338-2A70-BD4C-9509-6D6E328B670E}" dt="2022-03-21T13:55:39.993" v="738" actId="1076"/>
          <ac:spMkLst>
            <pc:docMk/>
            <pc:sldMk cId="323715430" sldId="1135"/>
            <ac:spMk id="3" creationId="{3F13DC3B-6641-674A-919A-26CFE9F4BD5E}"/>
          </ac:spMkLst>
        </pc:spChg>
        <pc:spChg chg="mod">
          <ac:chgData name="Tom Johnsson" userId="b7be0a8f-eeb0-4f89-9b9b-f8558d5d107d" providerId="ADAL" clId="{4FC47338-2A70-BD4C-9509-6D6E328B670E}" dt="2022-03-21T13:55:43.411" v="739" actId="1076"/>
          <ac:spMkLst>
            <pc:docMk/>
            <pc:sldMk cId="323715430" sldId="1135"/>
            <ac:spMk id="4" creationId="{0D9F8DE2-5102-504F-BCAB-1958608B0FED}"/>
          </ac:spMkLst>
        </pc:spChg>
      </pc:sldChg>
      <pc:sldChg chg="modSp mod modNotesTx">
        <pc:chgData name="Tom Johnsson" userId="b7be0a8f-eeb0-4f89-9b9b-f8558d5d107d" providerId="ADAL" clId="{4FC47338-2A70-BD4C-9509-6D6E328B670E}" dt="2022-03-21T13:46:29.960" v="635" actId="20577"/>
        <pc:sldMkLst>
          <pc:docMk/>
          <pc:sldMk cId="4285554705" sldId="1136"/>
        </pc:sldMkLst>
        <pc:spChg chg="mod">
          <ac:chgData name="Tom Johnsson" userId="b7be0a8f-eeb0-4f89-9b9b-f8558d5d107d" providerId="ADAL" clId="{4FC47338-2A70-BD4C-9509-6D6E328B670E}" dt="2022-03-21T13:43:38.957" v="588" actId="1076"/>
          <ac:spMkLst>
            <pc:docMk/>
            <pc:sldMk cId="4285554705" sldId="1136"/>
            <ac:spMk id="2" creationId="{FA5DA6DC-20CA-2E45-B654-719FE189BFEB}"/>
          </ac:spMkLst>
        </pc:spChg>
        <pc:spChg chg="mod">
          <ac:chgData name="Tom Johnsson" userId="b7be0a8f-eeb0-4f89-9b9b-f8558d5d107d" providerId="ADAL" clId="{4FC47338-2A70-BD4C-9509-6D6E328B670E}" dt="2022-03-21T13:43:33.106" v="586" actId="1076"/>
          <ac:spMkLst>
            <pc:docMk/>
            <pc:sldMk cId="4285554705" sldId="1136"/>
            <ac:spMk id="8" creationId="{D1A58D5B-4DFB-5243-AF16-7229152054C8}"/>
          </ac:spMkLst>
        </pc:spChg>
        <pc:spChg chg="mod">
          <ac:chgData name="Tom Johnsson" userId="b7be0a8f-eeb0-4f89-9b9b-f8558d5d107d" providerId="ADAL" clId="{4FC47338-2A70-BD4C-9509-6D6E328B670E}" dt="2022-03-21T13:44:32.369" v="598" actId="20577"/>
          <ac:spMkLst>
            <pc:docMk/>
            <pc:sldMk cId="4285554705" sldId="1136"/>
            <ac:spMk id="9" creationId="{AB2E363F-3683-444D-9206-7C1C15B40F65}"/>
          </ac:spMkLst>
        </pc:spChg>
      </pc:sldChg>
      <pc:sldChg chg="delSp modSp mod">
        <pc:chgData name="Tom Johnsson" userId="b7be0a8f-eeb0-4f89-9b9b-f8558d5d107d" providerId="ADAL" clId="{4FC47338-2A70-BD4C-9509-6D6E328B670E}" dt="2022-03-21T13:55:18.533" v="734" actId="478"/>
        <pc:sldMkLst>
          <pc:docMk/>
          <pc:sldMk cId="3113287288" sldId="1140"/>
        </pc:sldMkLst>
        <pc:spChg chg="mod">
          <ac:chgData name="Tom Johnsson" userId="b7be0a8f-eeb0-4f89-9b9b-f8558d5d107d" providerId="ADAL" clId="{4FC47338-2A70-BD4C-9509-6D6E328B670E}" dt="2022-03-21T13:55:09.293" v="733" actId="20577"/>
          <ac:spMkLst>
            <pc:docMk/>
            <pc:sldMk cId="3113287288" sldId="1140"/>
            <ac:spMk id="3" creationId="{7A982592-D59E-9645-A273-FEA6D3F45623}"/>
          </ac:spMkLst>
        </pc:spChg>
        <pc:spChg chg="del">
          <ac:chgData name="Tom Johnsson" userId="b7be0a8f-eeb0-4f89-9b9b-f8558d5d107d" providerId="ADAL" clId="{4FC47338-2A70-BD4C-9509-6D6E328B670E}" dt="2022-03-21T13:55:18.533" v="734" actId="478"/>
          <ac:spMkLst>
            <pc:docMk/>
            <pc:sldMk cId="3113287288" sldId="1140"/>
            <ac:spMk id="4" creationId="{70CE2C9F-F1A4-D945-A4A9-1F0B0572F0D3}"/>
          </ac:spMkLst>
        </pc:spChg>
      </pc:sldChg>
      <pc:sldChg chg="del">
        <pc:chgData name="Tom Johnsson" userId="b7be0a8f-eeb0-4f89-9b9b-f8558d5d107d" providerId="ADAL" clId="{4FC47338-2A70-BD4C-9509-6D6E328B670E}" dt="2022-03-21T13:38:56.567" v="517" actId="2696"/>
        <pc:sldMkLst>
          <pc:docMk/>
          <pc:sldMk cId="3169975121" sldId="1141"/>
        </pc:sldMkLst>
      </pc:sldChg>
      <pc:sldChg chg="delSp mod modNotesTx">
        <pc:chgData name="Tom Johnsson" userId="b7be0a8f-eeb0-4f89-9b9b-f8558d5d107d" providerId="ADAL" clId="{4FC47338-2A70-BD4C-9509-6D6E328B670E}" dt="2022-03-21T14:05:01.592" v="1314" actId="20577"/>
        <pc:sldMkLst>
          <pc:docMk/>
          <pc:sldMk cId="2199889971" sldId="1142"/>
        </pc:sldMkLst>
        <pc:spChg chg="del">
          <ac:chgData name="Tom Johnsson" userId="b7be0a8f-eeb0-4f89-9b9b-f8558d5d107d" providerId="ADAL" clId="{4FC47338-2A70-BD4C-9509-6D6E328B670E}" dt="2022-03-21T14:04:03.100" v="1184" actId="478"/>
          <ac:spMkLst>
            <pc:docMk/>
            <pc:sldMk cId="2199889971" sldId="1142"/>
            <ac:spMk id="4" creationId="{70CE2C9F-F1A4-D945-A4A9-1F0B0572F0D3}"/>
          </ac:spMkLst>
        </pc:spChg>
      </pc:sldChg>
      <pc:sldChg chg="delSp modSp mod">
        <pc:chgData name="Tom Johnsson" userId="b7be0a8f-eeb0-4f89-9b9b-f8558d5d107d" providerId="ADAL" clId="{4FC47338-2A70-BD4C-9509-6D6E328B670E}" dt="2022-03-21T13:54:16.242" v="720" actId="478"/>
        <pc:sldMkLst>
          <pc:docMk/>
          <pc:sldMk cId="1796899013" sldId="1143"/>
        </pc:sldMkLst>
        <pc:spChg chg="del">
          <ac:chgData name="Tom Johnsson" userId="b7be0a8f-eeb0-4f89-9b9b-f8558d5d107d" providerId="ADAL" clId="{4FC47338-2A70-BD4C-9509-6D6E328B670E}" dt="2022-03-21T13:54:12.011" v="719" actId="478"/>
          <ac:spMkLst>
            <pc:docMk/>
            <pc:sldMk cId="1796899013" sldId="1143"/>
            <ac:spMk id="3" creationId="{0BCBC87E-F0BF-134A-A7E2-3C3ED29D0806}"/>
          </ac:spMkLst>
        </pc:spChg>
        <pc:spChg chg="del">
          <ac:chgData name="Tom Johnsson" userId="b7be0a8f-eeb0-4f89-9b9b-f8558d5d107d" providerId="ADAL" clId="{4FC47338-2A70-BD4C-9509-6D6E328B670E}" dt="2022-03-21T13:54:16.242" v="720" actId="478"/>
          <ac:spMkLst>
            <pc:docMk/>
            <pc:sldMk cId="1796899013" sldId="1143"/>
            <ac:spMk id="4" creationId="{99D0865A-B220-EE43-9A32-1AB680CB2B01}"/>
          </ac:spMkLst>
        </pc:spChg>
        <pc:spChg chg="mod">
          <ac:chgData name="Tom Johnsson" userId="b7be0a8f-eeb0-4f89-9b9b-f8558d5d107d" providerId="ADAL" clId="{4FC47338-2A70-BD4C-9509-6D6E328B670E}" dt="2022-03-21T13:54:05.242" v="717" actId="1076"/>
          <ac:spMkLst>
            <pc:docMk/>
            <pc:sldMk cId="1796899013" sldId="1143"/>
            <ac:spMk id="18" creationId="{A9242B0B-9ABB-3D48-8C9E-815C76BB549C}"/>
          </ac:spMkLst>
        </pc:spChg>
        <pc:picChg chg="mod">
          <ac:chgData name="Tom Johnsson" userId="b7be0a8f-eeb0-4f89-9b9b-f8558d5d107d" providerId="ADAL" clId="{4FC47338-2A70-BD4C-9509-6D6E328B670E}" dt="2022-03-21T13:54:09.359" v="718" actId="1076"/>
          <ac:picMkLst>
            <pc:docMk/>
            <pc:sldMk cId="1796899013" sldId="1143"/>
            <ac:picMk id="17" creationId="{DED66518-007B-C54C-95C8-B95B7E75234B}"/>
          </ac:picMkLst>
        </pc:picChg>
      </pc:sldChg>
      <pc:sldChg chg="modSp mod">
        <pc:chgData name="Tom Johnsson" userId="b7be0a8f-eeb0-4f89-9b9b-f8558d5d107d" providerId="ADAL" clId="{4FC47338-2A70-BD4C-9509-6D6E328B670E}" dt="2022-03-21T13:57:22.924" v="773" actId="20577"/>
        <pc:sldMkLst>
          <pc:docMk/>
          <pc:sldMk cId="2085370937" sldId="1144"/>
        </pc:sldMkLst>
        <pc:spChg chg="mod">
          <ac:chgData name="Tom Johnsson" userId="b7be0a8f-eeb0-4f89-9b9b-f8558d5d107d" providerId="ADAL" clId="{4FC47338-2A70-BD4C-9509-6D6E328B670E}" dt="2022-03-21T13:57:22.924" v="773" actId="20577"/>
          <ac:spMkLst>
            <pc:docMk/>
            <pc:sldMk cId="2085370937" sldId="1144"/>
            <ac:spMk id="3" creationId="{ABED8551-3750-1343-9A38-D70064649246}"/>
          </ac:spMkLst>
        </pc:spChg>
      </pc:sldChg>
      <pc:sldChg chg="delSp modSp mod">
        <pc:chgData name="Tom Johnsson" userId="b7be0a8f-eeb0-4f89-9b9b-f8558d5d107d" providerId="ADAL" clId="{4FC47338-2A70-BD4C-9509-6D6E328B670E}" dt="2022-03-21T14:03:03.477" v="1182" actId="20577"/>
        <pc:sldMkLst>
          <pc:docMk/>
          <pc:sldMk cId="1250837318" sldId="1146"/>
        </pc:sldMkLst>
        <pc:spChg chg="del">
          <ac:chgData name="Tom Johnsson" userId="b7be0a8f-eeb0-4f89-9b9b-f8558d5d107d" providerId="ADAL" clId="{4FC47338-2A70-BD4C-9509-6D6E328B670E}" dt="2022-03-21T14:01:49.760" v="1024" actId="478"/>
          <ac:spMkLst>
            <pc:docMk/>
            <pc:sldMk cId="1250837318" sldId="1146"/>
            <ac:spMk id="7" creationId="{F2A93573-3AEE-FD4B-A3CF-65CBFB48FDDF}"/>
          </ac:spMkLst>
        </pc:spChg>
        <pc:spChg chg="mod">
          <ac:chgData name="Tom Johnsson" userId="b7be0a8f-eeb0-4f89-9b9b-f8558d5d107d" providerId="ADAL" clId="{4FC47338-2A70-BD4C-9509-6D6E328B670E}" dt="2022-03-21T14:03:03.477" v="1182" actId="20577"/>
          <ac:spMkLst>
            <pc:docMk/>
            <pc:sldMk cId="1250837318" sldId="1146"/>
            <ac:spMk id="9" creationId="{AB2E363F-3683-444D-9206-7C1C15B40F65}"/>
          </ac:spMkLst>
        </pc:spChg>
      </pc:sldChg>
      <pc:sldChg chg="modSp mod modNotesTx">
        <pc:chgData name="Tom Johnsson" userId="b7be0a8f-eeb0-4f89-9b9b-f8558d5d107d" providerId="ADAL" clId="{4FC47338-2A70-BD4C-9509-6D6E328B670E}" dt="2022-03-21T13:32:27.243" v="479" actId="20577"/>
        <pc:sldMkLst>
          <pc:docMk/>
          <pc:sldMk cId="3237365453" sldId="1196"/>
        </pc:sldMkLst>
        <pc:spChg chg="mod">
          <ac:chgData name="Tom Johnsson" userId="b7be0a8f-eeb0-4f89-9b9b-f8558d5d107d" providerId="ADAL" clId="{4FC47338-2A70-BD4C-9509-6D6E328B670E}" dt="2022-03-21T13:31:24.992" v="432" actId="1076"/>
          <ac:spMkLst>
            <pc:docMk/>
            <pc:sldMk cId="3237365453" sldId="1196"/>
            <ac:spMk id="7" creationId="{EF376286-DA73-634E-B339-85AA7FC7041C}"/>
          </ac:spMkLst>
        </pc:spChg>
      </pc:sldChg>
      <pc:sldChg chg="modSp mod">
        <pc:chgData name="Tom Johnsson" userId="b7be0a8f-eeb0-4f89-9b9b-f8558d5d107d" providerId="ADAL" clId="{4FC47338-2A70-BD4C-9509-6D6E328B670E}" dt="2022-03-21T13:40:07.445" v="549" actId="1076"/>
        <pc:sldMkLst>
          <pc:docMk/>
          <pc:sldMk cId="1573250692" sldId="1197"/>
        </pc:sldMkLst>
        <pc:spChg chg="mod">
          <ac:chgData name="Tom Johnsson" userId="b7be0a8f-eeb0-4f89-9b9b-f8558d5d107d" providerId="ADAL" clId="{4FC47338-2A70-BD4C-9509-6D6E328B670E}" dt="2022-03-21T13:39:04.568" v="526" actId="20577"/>
          <ac:spMkLst>
            <pc:docMk/>
            <pc:sldMk cId="1573250692" sldId="1197"/>
            <ac:spMk id="4" creationId="{32EE3716-6DAA-0849-8815-94D8DD953D04}"/>
          </ac:spMkLst>
        </pc:spChg>
        <pc:spChg chg="mod">
          <ac:chgData name="Tom Johnsson" userId="b7be0a8f-eeb0-4f89-9b9b-f8558d5d107d" providerId="ADAL" clId="{4FC47338-2A70-BD4C-9509-6D6E328B670E}" dt="2022-03-21T13:40:07.445" v="549" actId="1076"/>
          <ac:spMkLst>
            <pc:docMk/>
            <pc:sldMk cId="1573250692" sldId="1197"/>
            <ac:spMk id="7" creationId="{AA6BE186-C40C-FF48-98EB-E31A6EF0652B}"/>
          </ac:spMkLst>
        </pc:spChg>
      </pc:sldChg>
      <pc:sldChg chg="delSp modSp mod">
        <pc:chgData name="Tom Johnsson" userId="b7be0a8f-eeb0-4f89-9b9b-f8558d5d107d" providerId="ADAL" clId="{4FC47338-2A70-BD4C-9509-6D6E328B670E}" dt="2022-03-23T10:32:20.664" v="1385" actId="20577"/>
        <pc:sldMkLst>
          <pc:docMk/>
          <pc:sldMk cId="1657133984" sldId="1198"/>
        </pc:sldMkLst>
        <pc:spChg chg="mod">
          <ac:chgData name="Tom Johnsson" userId="b7be0a8f-eeb0-4f89-9b9b-f8558d5d107d" providerId="ADAL" clId="{4FC47338-2A70-BD4C-9509-6D6E328B670E}" dt="2022-03-23T10:32:20.664" v="1385" actId="20577"/>
          <ac:spMkLst>
            <pc:docMk/>
            <pc:sldMk cId="1657133984" sldId="1198"/>
            <ac:spMk id="2" creationId="{9BA9B284-0CAE-CD4D-BD78-0ECD06F0ADC1}"/>
          </ac:spMkLst>
        </pc:spChg>
        <pc:spChg chg="mod">
          <ac:chgData name="Tom Johnsson" userId="b7be0a8f-eeb0-4f89-9b9b-f8558d5d107d" providerId="ADAL" clId="{4FC47338-2A70-BD4C-9509-6D6E328B670E}" dt="2022-03-21T13:41:41.326" v="578" actId="1076"/>
          <ac:spMkLst>
            <pc:docMk/>
            <pc:sldMk cId="1657133984" sldId="1198"/>
            <ac:spMk id="5" creationId="{63A6B01C-73C1-004F-A88B-9C90F8E8FF23}"/>
          </ac:spMkLst>
        </pc:spChg>
        <pc:spChg chg="del mod">
          <ac:chgData name="Tom Johnsson" userId="b7be0a8f-eeb0-4f89-9b9b-f8558d5d107d" providerId="ADAL" clId="{4FC47338-2A70-BD4C-9509-6D6E328B670E}" dt="2022-03-21T13:41:43.912" v="579" actId="478"/>
          <ac:spMkLst>
            <pc:docMk/>
            <pc:sldMk cId="1657133984" sldId="1198"/>
            <ac:spMk id="8" creationId="{DA5E3F93-4440-7F46-A485-3A9BE58472B8}"/>
          </ac:spMkLst>
        </pc:spChg>
      </pc:sldChg>
      <pc:sldChg chg="modSp mod modNotesTx">
        <pc:chgData name="Tom Johnsson" userId="b7be0a8f-eeb0-4f89-9b9b-f8558d5d107d" providerId="ADAL" clId="{4FC47338-2A70-BD4C-9509-6D6E328B670E}" dt="2022-03-21T14:05:59.351" v="1384" actId="20577"/>
        <pc:sldMkLst>
          <pc:docMk/>
          <pc:sldMk cId="4013179827" sldId="1200"/>
        </pc:sldMkLst>
        <pc:spChg chg="mod">
          <ac:chgData name="Tom Johnsson" userId="b7be0a8f-eeb0-4f89-9b9b-f8558d5d107d" providerId="ADAL" clId="{4FC47338-2A70-BD4C-9509-6D6E328B670E}" dt="2022-03-21T14:05:32.465" v="1320" actId="20577"/>
          <ac:spMkLst>
            <pc:docMk/>
            <pc:sldMk cId="4013179827" sldId="1200"/>
            <ac:spMk id="4" creationId="{C4CB36B2-B82D-0E4D-A849-33D144512F5C}"/>
          </ac:spMkLst>
        </pc:spChg>
      </pc:sldChg>
    </pc:docChg>
  </pc:docChgLst>
  <pc:docChgLst>
    <pc:chgData name="Tom Johnsson" userId="b7be0a8f-eeb0-4f89-9b9b-f8558d5d107d" providerId="ADAL" clId="{827AB8C0-D570-D045-80D2-4353A554BBEF}"/>
    <pc:docChg chg="undo custSel addSld delSld modSld">
      <pc:chgData name="Tom Johnsson" userId="b7be0a8f-eeb0-4f89-9b9b-f8558d5d107d" providerId="ADAL" clId="{827AB8C0-D570-D045-80D2-4353A554BBEF}" dt="2022-02-14T14:00:39.760" v="3598" actId="20577"/>
      <pc:docMkLst>
        <pc:docMk/>
      </pc:docMkLst>
      <pc:sldChg chg="modNotesTx">
        <pc:chgData name="Tom Johnsson" userId="b7be0a8f-eeb0-4f89-9b9b-f8558d5d107d" providerId="ADAL" clId="{827AB8C0-D570-D045-80D2-4353A554BBEF}" dt="2022-02-08T15:06:33.288" v="1416" actId="20577"/>
        <pc:sldMkLst>
          <pc:docMk/>
          <pc:sldMk cId="4115194182" sldId="866"/>
        </pc:sldMkLst>
      </pc:sldChg>
      <pc:sldChg chg="modSp mod">
        <pc:chgData name="Tom Johnsson" userId="b7be0a8f-eeb0-4f89-9b9b-f8558d5d107d" providerId="ADAL" clId="{827AB8C0-D570-D045-80D2-4353A554BBEF}" dt="2022-02-04T12:18:10.524" v="17" actId="6549"/>
        <pc:sldMkLst>
          <pc:docMk/>
          <pc:sldMk cId="793866063" sldId="1134"/>
        </pc:sldMkLst>
        <pc:spChg chg="mod">
          <ac:chgData name="Tom Johnsson" userId="b7be0a8f-eeb0-4f89-9b9b-f8558d5d107d" providerId="ADAL" clId="{827AB8C0-D570-D045-80D2-4353A554BBEF}" dt="2022-02-04T12:18:10.524" v="17" actId="6549"/>
          <ac:spMkLst>
            <pc:docMk/>
            <pc:sldMk cId="793866063" sldId="1134"/>
            <ac:spMk id="3" creationId="{20E12713-93A2-0846-B8C8-46A9A3C9E58C}"/>
          </ac:spMkLst>
        </pc:spChg>
      </pc:sldChg>
      <pc:sldChg chg="add del">
        <pc:chgData name="Tom Johnsson" userId="b7be0a8f-eeb0-4f89-9b9b-f8558d5d107d" providerId="ADAL" clId="{827AB8C0-D570-D045-80D2-4353A554BBEF}" dt="2022-02-14T13:54:10.450" v="3398" actId="2696"/>
        <pc:sldMkLst>
          <pc:docMk/>
          <pc:sldMk cId="3082428964" sldId="1139"/>
        </pc:sldMkLst>
      </pc:sldChg>
      <pc:sldChg chg="modSp mod modNotesTx">
        <pc:chgData name="Tom Johnsson" userId="b7be0a8f-eeb0-4f89-9b9b-f8558d5d107d" providerId="ADAL" clId="{827AB8C0-D570-D045-80D2-4353A554BBEF}" dt="2022-02-10T09:39:52.761" v="3084" actId="20577"/>
        <pc:sldMkLst>
          <pc:docMk/>
          <pc:sldMk cId="3169975121" sldId="1141"/>
        </pc:sldMkLst>
        <pc:spChg chg="mod">
          <ac:chgData name="Tom Johnsson" userId="b7be0a8f-eeb0-4f89-9b9b-f8558d5d107d" providerId="ADAL" clId="{827AB8C0-D570-D045-80D2-4353A554BBEF}" dt="2022-02-10T09:30:50.153" v="2450" actId="20577"/>
          <ac:spMkLst>
            <pc:docMk/>
            <pc:sldMk cId="3169975121" sldId="1141"/>
            <ac:spMk id="2" creationId="{4C7A23BC-A8A7-1546-883B-372D45C9AC6B}"/>
          </ac:spMkLst>
        </pc:spChg>
        <pc:graphicFrameChg chg="mod modGraphic">
          <ac:chgData name="Tom Johnsson" userId="b7be0a8f-eeb0-4f89-9b9b-f8558d5d107d" providerId="ADAL" clId="{827AB8C0-D570-D045-80D2-4353A554BBEF}" dt="2022-02-10T09:39:52.761" v="3084" actId="20577"/>
          <ac:graphicFrameMkLst>
            <pc:docMk/>
            <pc:sldMk cId="3169975121" sldId="1141"/>
            <ac:graphicFrameMk id="6" creationId="{3F056E72-1B01-6047-A473-AC401EFAB4AC}"/>
          </ac:graphicFrameMkLst>
        </pc:graphicFrameChg>
      </pc:sldChg>
      <pc:sldChg chg="addSp delSp modSp mod">
        <pc:chgData name="Tom Johnsson" userId="b7be0a8f-eeb0-4f89-9b9b-f8558d5d107d" providerId="ADAL" clId="{827AB8C0-D570-D045-80D2-4353A554BBEF}" dt="2022-02-08T15:01:59.699" v="1401" actId="14100"/>
        <pc:sldMkLst>
          <pc:docMk/>
          <pc:sldMk cId="3237365453" sldId="1196"/>
        </pc:sldMkLst>
        <pc:spChg chg="mod">
          <ac:chgData name="Tom Johnsson" userId="b7be0a8f-eeb0-4f89-9b9b-f8558d5d107d" providerId="ADAL" clId="{827AB8C0-D570-D045-80D2-4353A554BBEF}" dt="2022-02-08T15:01:33.477" v="1382" actId="27636"/>
          <ac:spMkLst>
            <pc:docMk/>
            <pc:sldMk cId="3237365453" sldId="1196"/>
            <ac:spMk id="3" creationId="{45857A7A-0152-6145-B873-FAFE547D7BA8}"/>
          </ac:spMkLst>
        </pc:spChg>
        <pc:spChg chg="del mod">
          <ac:chgData name="Tom Johnsson" userId="b7be0a8f-eeb0-4f89-9b9b-f8558d5d107d" providerId="ADAL" clId="{827AB8C0-D570-D045-80D2-4353A554BBEF}" dt="2022-02-08T15:01:54.842" v="1399"/>
          <ac:spMkLst>
            <pc:docMk/>
            <pc:sldMk cId="3237365453" sldId="1196"/>
            <ac:spMk id="5" creationId="{4C3CBD73-450A-194B-A311-C3CA871771ED}"/>
          </ac:spMkLst>
        </pc:spChg>
        <pc:spChg chg="add mod">
          <ac:chgData name="Tom Johnsson" userId="b7be0a8f-eeb0-4f89-9b9b-f8558d5d107d" providerId="ADAL" clId="{827AB8C0-D570-D045-80D2-4353A554BBEF}" dt="2022-02-08T15:01:50.913" v="1397" actId="1076"/>
          <ac:spMkLst>
            <pc:docMk/>
            <pc:sldMk cId="3237365453" sldId="1196"/>
            <ac:spMk id="7" creationId="{EF376286-DA73-634E-B339-85AA7FC7041C}"/>
          </ac:spMkLst>
        </pc:spChg>
        <pc:picChg chg="add del mod">
          <ac:chgData name="Tom Johnsson" userId="b7be0a8f-eeb0-4f89-9b9b-f8558d5d107d" providerId="ADAL" clId="{827AB8C0-D570-D045-80D2-4353A554BBEF}" dt="2022-02-08T15:01:53.294" v="1398" actId="21"/>
          <ac:picMkLst>
            <pc:docMk/>
            <pc:sldMk cId="3237365453" sldId="1196"/>
            <ac:picMk id="6" creationId="{1CE4B571-4ACA-BB4B-BF8F-47C7A0DD940E}"/>
          </ac:picMkLst>
        </pc:picChg>
        <pc:picChg chg="add mod">
          <ac:chgData name="Tom Johnsson" userId="b7be0a8f-eeb0-4f89-9b9b-f8558d5d107d" providerId="ADAL" clId="{827AB8C0-D570-D045-80D2-4353A554BBEF}" dt="2022-02-08T15:01:59.699" v="1401" actId="14100"/>
          <ac:picMkLst>
            <pc:docMk/>
            <pc:sldMk cId="3237365453" sldId="1196"/>
            <ac:picMk id="8" creationId="{9A610D21-60D8-E242-8D6B-7F2F68799CEB}"/>
          </ac:picMkLst>
        </pc:picChg>
      </pc:sldChg>
      <pc:sldChg chg="addSp delSp modSp new mod modClrScheme modAnim chgLayout modNotesTx">
        <pc:chgData name="Tom Johnsson" userId="b7be0a8f-eeb0-4f89-9b9b-f8558d5d107d" providerId="ADAL" clId="{827AB8C0-D570-D045-80D2-4353A554BBEF}" dt="2022-02-08T15:27:39.863" v="2440" actId="20577"/>
        <pc:sldMkLst>
          <pc:docMk/>
          <pc:sldMk cId="1573250692" sldId="1197"/>
        </pc:sldMkLst>
        <pc:spChg chg="del mod ord">
          <ac:chgData name="Tom Johnsson" userId="b7be0a8f-eeb0-4f89-9b9b-f8558d5d107d" providerId="ADAL" clId="{827AB8C0-D570-D045-80D2-4353A554BBEF}" dt="2022-02-04T12:44:49.354" v="39" actId="700"/>
          <ac:spMkLst>
            <pc:docMk/>
            <pc:sldMk cId="1573250692" sldId="1197"/>
            <ac:spMk id="2" creationId="{66BD6FED-53A3-F54E-90CE-65BD52DB4C46}"/>
          </ac:spMkLst>
        </pc:spChg>
        <pc:spChg chg="del mod ord">
          <ac:chgData name="Tom Johnsson" userId="b7be0a8f-eeb0-4f89-9b9b-f8558d5d107d" providerId="ADAL" clId="{827AB8C0-D570-D045-80D2-4353A554BBEF}" dt="2022-02-04T12:44:49.354" v="39" actId="700"/>
          <ac:spMkLst>
            <pc:docMk/>
            <pc:sldMk cId="1573250692" sldId="1197"/>
            <ac:spMk id="3" creationId="{3A11BFF8-856D-F840-9A65-488448DFADA2}"/>
          </ac:spMkLst>
        </pc:spChg>
        <pc:spChg chg="add mod ord">
          <ac:chgData name="Tom Johnsson" userId="b7be0a8f-eeb0-4f89-9b9b-f8558d5d107d" providerId="ADAL" clId="{827AB8C0-D570-D045-80D2-4353A554BBEF}" dt="2022-02-08T14:40:17.335" v="512" actId="790"/>
          <ac:spMkLst>
            <pc:docMk/>
            <pc:sldMk cId="1573250692" sldId="1197"/>
            <ac:spMk id="4" creationId="{32EE3716-6DAA-0849-8815-94D8DD953D04}"/>
          </ac:spMkLst>
        </pc:spChg>
        <pc:spChg chg="add mod ord">
          <ac:chgData name="Tom Johnsson" userId="b7be0a8f-eeb0-4f89-9b9b-f8558d5d107d" providerId="ADAL" clId="{827AB8C0-D570-D045-80D2-4353A554BBEF}" dt="2022-02-08T15:24:32.819" v="2194" actId="27636"/>
          <ac:spMkLst>
            <pc:docMk/>
            <pc:sldMk cId="1573250692" sldId="1197"/>
            <ac:spMk id="5" creationId="{9F30D5D3-6AA8-4048-95E8-4F94BAEE1FE7}"/>
          </ac:spMkLst>
        </pc:spChg>
        <pc:spChg chg="add mod ord">
          <ac:chgData name="Tom Johnsson" userId="b7be0a8f-eeb0-4f89-9b9b-f8558d5d107d" providerId="ADAL" clId="{827AB8C0-D570-D045-80D2-4353A554BBEF}" dt="2022-02-08T15:24:32.823" v="2195" actId="27636"/>
          <ac:spMkLst>
            <pc:docMk/>
            <pc:sldMk cId="1573250692" sldId="1197"/>
            <ac:spMk id="6" creationId="{29664966-574D-D645-911B-4CCE071E4023}"/>
          </ac:spMkLst>
        </pc:spChg>
        <pc:spChg chg="add mod">
          <ac:chgData name="Tom Johnsson" userId="b7be0a8f-eeb0-4f89-9b9b-f8558d5d107d" providerId="ADAL" clId="{827AB8C0-D570-D045-80D2-4353A554BBEF}" dt="2022-02-08T14:40:17.335" v="512" actId="790"/>
          <ac:spMkLst>
            <pc:docMk/>
            <pc:sldMk cId="1573250692" sldId="1197"/>
            <ac:spMk id="7" creationId="{AA6BE186-C40C-FF48-98EB-E31A6EF0652B}"/>
          </ac:spMkLst>
        </pc:spChg>
        <pc:picChg chg="add mod">
          <ac:chgData name="Tom Johnsson" userId="b7be0a8f-eeb0-4f89-9b9b-f8558d5d107d" providerId="ADAL" clId="{827AB8C0-D570-D045-80D2-4353A554BBEF}" dt="2022-02-08T14:55:31.922" v="1301" actId="1076"/>
          <ac:picMkLst>
            <pc:docMk/>
            <pc:sldMk cId="1573250692" sldId="1197"/>
            <ac:picMk id="3" creationId="{E3314328-25F3-C24F-BF45-E7DCFA0A5125}"/>
          </ac:picMkLst>
        </pc:picChg>
      </pc:sldChg>
      <pc:sldChg chg="addSp delSp modSp new mod modNotesTx">
        <pc:chgData name="Tom Johnsson" userId="b7be0a8f-eeb0-4f89-9b9b-f8558d5d107d" providerId="ADAL" clId="{827AB8C0-D570-D045-80D2-4353A554BBEF}" dt="2022-02-10T09:39:27.270" v="3070"/>
        <pc:sldMkLst>
          <pc:docMk/>
          <pc:sldMk cId="1657133984" sldId="1198"/>
        </pc:sldMkLst>
        <pc:spChg chg="mod">
          <ac:chgData name="Tom Johnsson" userId="b7be0a8f-eeb0-4f89-9b9b-f8558d5d107d" providerId="ADAL" clId="{827AB8C0-D570-D045-80D2-4353A554BBEF}" dt="2022-02-10T09:34:08.196" v="2567" actId="790"/>
          <ac:spMkLst>
            <pc:docMk/>
            <pc:sldMk cId="1657133984" sldId="1198"/>
            <ac:spMk id="2" creationId="{9BA9B284-0CAE-CD4D-BD78-0ECD06F0ADC1}"/>
          </ac:spMkLst>
        </pc:spChg>
        <pc:spChg chg="del mod">
          <ac:chgData name="Tom Johnsson" userId="b7be0a8f-eeb0-4f89-9b9b-f8558d5d107d" providerId="ADAL" clId="{827AB8C0-D570-D045-80D2-4353A554BBEF}" dt="2022-02-10T09:34:56.437" v="2581"/>
          <ac:spMkLst>
            <pc:docMk/>
            <pc:sldMk cId="1657133984" sldId="1198"/>
            <ac:spMk id="3" creationId="{19244F8F-EC65-E045-B603-EFEF1369B03C}"/>
          </ac:spMkLst>
        </pc:spChg>
        <pc:spChg chg="del mod">
          <ac:chgData name="Tom Johnsson" userId="b7be0a8f-eeb0-4f89-9b9b-f8558d5d107d" providerId="ADAL" clId="{827AB8C0-D570-D045-80D2-4353A554BBEF}" dt="2022-02-10T09:39:27.270" v="3070"/>
          <ac:spMkLst>
            <pc:docMk/>
            <pc:sldMk cId="1657133984" sldId="1198"/>
            <ac:spMk id="4" creationId="{BAE43F31-44A2-9C40-B72B-98AB78325251}"/>
          </ac:spMkLst>
        </pc:spChg>
        <pc:spChg chg="add mod">
          <ac:chgData name="Tom Johnsson" userId="b7be0a8f-eeb0-4f89-9b9b-f8558d5d107d" providerId="ADAL" clId="{827AB8C0-D570-D045-80D2-4353A554BBEF}" dt="2022-02-10T09:34:37.926" v="2580" actId="1076"/>
          <ac:spMkLst>
            <pc:docMk/>
            <pc:sldMk cId="1657133984" sldId="1198"/>
            <ac:spMk id="5" creationId="{63A6B01C-73C1-004F-A88B-9C90F8E8FF23}"/>
          </ac:spMkLst>
        </pc:spChg>
        <pc:spChg chg="add mod">
          <ac:chgData name="Tom Johnsson" userId="b7be0a8f-eeb0-4f89-9b9b-f8558d5d107d" providerId="ADAL" clId="{827AB8C0-D570-D045-80D2-4353A554BBEF}" dt="2022-02-10T09:39:12.856" v="3069" actId="1076"/>
          <ac:spMkLst>
            <pc:docMk/>
            <pc:sldMk cId="1657133984" sldId="1198"/>
            <ac:spMk id="8" creationId="{DA5E3F93-4440-7F46-A485-3A9BE58472B8}"/>
          </ac:spMkLst>
        </pc:spChg>
        <pc:picChg chg="add mod">
          <ac:chgData name="Tom Johnsson" userId="b7be0a8f-eeb0-4f89-9b9b-f8558d5d107d" providerId="ADAL" clId="{827AB8C0-D570-D045-80D2-4353A554BBEF}" dt="2022-02-10T09:34:56.437" v="2581"/>
          <ac:picMkLst>
            <pc:docMk/>
            <pc:sldMk cId="1657133984" sldId="1198"/>
            <ac:picMk id="7" creationId="{C474CB0E-B259-A54C-AD58-E128E354D0B0}"/>
          </ac:picMkLst>
        </pc:picChg>
        <pc:picChg chg="add mod">
          <ac:chgData name="Tom Johnsson" userId="b7be0a8f-eeb0-4f89-9b9b-f8558d5d107d" providerId="ADAL" clId="{827AB8C0-D570-D045-80D2-4353A554BBEF}" dt="2022-02-10T09:39:27.270" v="3070"/>
          <ac:picMkLst>
            <pc:docMk/>
            <pc:sldMk cId="1657133984" sldId="1198"/>
            <ac:picMk id="10" creationId="{DB13A8C8-713F-0948-A192-327EFE3A836B}"/>
          </ac:picMkLst>
        </pc:picChg>
      </pc:sldChg>
      <pc:sldChg chg="addSp delSp modSp new mod">
        <pc:chgData name="Tom Johnsson" userId="b7be0a8f-eeb0-4f89-9b9b-f8558d5d107d" providerId="ADAL" clId="{827AB8C0-D570-D045-80D2-4353A554BBEF}" dt="2022-02-14T13:38:31.257" v="3396" actId="20577"/>
        <pc:sldMkLst>
          <pc:docMk/>
          <pc:sldMk cId="2830375749" sldId="1199"/>
        </pc:sldMkLst>
        <pc:spChg chg="mod">
          <ac:chgData name="Tom Johnsson" userId="b7be0a8f-eeb0-4f89-9b9b-f8558d5d107d" providerId="ADAL" clId="{827AB8C0-D570-D045-80D2-4353A554BBEF}" dt="2022-02-14T13:35:38.343" v="3107" actId="790"/>
          <ac:spMkLst>
            <pc:docMk/>
            <pc:sldMk cId="2830375749" sldId="1199"/>
            <ac:spMk id="2" creationId="{BD3AEFB9-5A83-2149-A3CD-F4DA0C9255F7}"/>
          </ac:spMkLst>
        </pc:spChg>
        <pc:spChg chg="del">
          <ac:chgData name="Tom Johnsson" userId="b7be0a8f-eeb0-4f89-9b9b-f8558d5d107d" providerId="ADAL" clId="{827AB8C0-D570-D045-80D2-4353A554BBEF}" dt="2022-02-14T13:35:19.667" v="3086"/>
          <ac:spMkLst>
            <pc:docMk/>
            <pc:sldMk cId="2830375749" sldId="1199"/>
            <ac:spMk id="3" creationId="{8F635719-10D8-CA4E-9F16-B782F392E37B}"/>
          </ac:spMkLst>
        </pc:spChg>
        <pc:spChg chg="mod">
          <ac:chgData name="Tom Johnsson" userId="b7be0a8f-eeb0-4f89-9b9b-f8558d5d107d" providerId="ADAL" clId="{827AB8C0-D570-D045-80D2-4353A554BBEF}" dt="2022-02-14T13:38:31.257" v="3396" actId="20577"/>
          <ac:spMkLst>
            <pc:docMk/>
            <pc:sldMk cId="2830375749" sldId="1199"/>
            <ac:spMk id="4" creationId="{9A72981C-0759-224C-8698-F1D37B1C1436}"/>
          </ac:spMkLst>
        </pc:spChg>
        <pc:picChg chg="add mod">
          <ac:chgData name="Tom Johnsson" userId="b7be0a8f-eeb0-4f89-9b9b-f8558d5d107d" providerId="ADAL" clId="{827AB8C0-D570-D045-80D2-4353A554BBEF}" dt="2022-02-14T13:38:03.353" v="3366" actId="1076"/>
          <ac:picMkLst>
            <pc:docMk/>
            <pc:sldMk cId="2830375749" sldId="1199"/>
            <ac:picMk id="6" creationId="{DFFCFB3F-2F8D-DA4C-BD24-51DDC6BF157A}"/>
          </ac:picMkLst>
        </pc:picChg>
      </pc:sldChg>
      <pc:sldChg chg="addSp delSp modSp new mod">
        <pc:chgData name="Tom Johnsson" userId="b7be0a8f-eeb0-4f89-9b9b-f8558d5d107d" providerId="ADAL" clId="{827AB8C0-D570-D045-80D2-4353A554BBEF}" dt="2022-02-14T14:00:39.760" v="3598" actId="20577"/>
        <pc:sldMkLst>
          <pc:docMk/>
          <pc:sldMk cId="4013179827" sldId="1200"/>
        </pc:sldMkLst>
        <pc:spChg chg="mod">
          <ac:chgData name="Tom Johnsson" userId="b7be0a8f-eeb0-4f89-9b9b-f8558d5d107d" providerId="ADAL" clId="{827AB8C0-D570-D045-80D2-4353A554BBEF}" dt="2022-02-14T13:58:37.349" v="3527" actId="790"/>
          <ac:spMkLst>
            <pc:docMk/>
            <pc:sldMk cId="4013179827" sldId="1200"/>
            <ac:spMk id="2" creationId="{7CC883EA-50BD-5847-9BA2-CE883B35E3D2}"/>
          </ac:spMkLst>
        </pc:spChg>
        <pc:spChg chg="del">
          <ac:chgData name="Tom Johnsson" userId="b7be0a8f-eeb0-4f89-9b9b-f8558d5d107d" providerId="ADAL" clId="{827AB8C0-D570-D045-80D2-4353A554BBEF}" dt="2022-02-14T13:57:34.300" v="3400"/>
          <ac:spMkLst>
            <pc:docMk/>
            <pc:sldMk cId="4013179827" sldId="1200"/>
            <ac:spMk id="3" creationId="{2914BBDC-1355-9342-AB32-AB434C9A2DD9}"/>
          </ac:spMkLst>
        </pc:spChg>
        <pc:spChg chg="mod">
          <ac:chgData name="Tom Johnsson" userId="b7be0a8f-eeb0-4f89-9b9b-f8558d5d107d" providerId="ADAL" clId="{827AB8C0-D570-D045-80D2-4353A554BBEF}" dt="2022-02-14T14:00:39.760" v="3598" actId="20577"/>
          <ac:spMkLst>
            <pc:docMk/>
            <pc:sldMk cId="4013179827" sldId="1200"/>
            <ac:spMk id="4" creationId="{C4CB36B2-B82D-0E4D-A849-33D144512F5C}"/>
          </ac:spMkLst>
        </pc:spChg>
        <pc:picChg chg="add mod">
          <ac:chgData name="Tom Johnsson" userId="b7be0a8f-eeb0-4f89-9b9b-f8558d5d107d" providerId="ADAL" clId="{827AB8C0-D570-D045-80D2-4353A554BBEF}" dt="2022-02-14T13:57:34.300" v="3400"/>
          <ac:picMkLst>
            <pc:docMk/>
            <pc:sldMk cId="4013179827" sldId="1200"/>
            <ac:picMk id="6" creationId="{53C37FAE-E475-A745-98D7-E51F7C7BB6B8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06FE06-4185-EF41-9E84-7C47AF68B71E}" type="datetimeFigureOut">
              <a:rPr lang="sv-SE" smtClean="0"/>
              <a:t>2022-06-20</a:t>
            </a:fld>
            <a:endParaRPr lang="sv-SE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sv-SE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036547-B6CC-AB41-8228-7C9357F4F2F1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1103075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uAvQKOQTmN4" TargetMode="External"/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akennusteollisuus.fi/globalassets/oppaat-ohjeet/tsp_muurausergonomia19.10.2007.doc" TargetMode="External"/><Relationship Id="rId7" Type="http://schemas.openxmlformats.org/officeDocument/2006/relationships/hyperlink" Target="http://www.finlex.fi/fi/laki/alkup/2008/20080403" TargetMode="External"/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://www.finlex.fi/fi/laki/alkup/1993/19931405" TargetMode="External"/><Relationship Id="rId5" Type="http://schemas.openxmlformats.org/officeDocument/2006/relationships/hyperlink" Target="http://www.finlex.fi/fi/laki/alkup/1993/19931409" TargetMode="External"/><Relationship Id="rId4" Type="http://schemas.openxmlformats.org/officeDocument/2006/relationships/hyperlink" Target="http://www.finlex.fi/fi/laki/ajantasa/2002/20020738" TargetMode="Externa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036547-B6CC-AB41-8228-7C9357F4F2F1}" type="slidenum">
              <a:rPr lang="sv-SE" smtClean="0"/>
              <a:t>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3971776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AKOwall</a:t>
            </a:r>
            <a:r>
              <a:rPr lang="fi-FI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 asennuslaite on Rakennusbetonin itse, yhdessä asennusryhmien kanssa kehittämä apuväline asennuksiin, joka helpottaa merkittävästi asennusta ja </a:t>
            </a:r>
          </a:p>
          <a:p>
            <a:r>
              <a:rPr lang="fi-FI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parantaa työturvallisuutta. Asennuslaitteella  on  CE hyväksyntä.</a:t>
            </a:r>
          </a:p>
          <a:p>
            <a:r>
              <a:rPr lang="fi-FI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AKOwall</a:t>
            </a:r>
            <a:r>
              <a:rPr lang="fi-FI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nippujen siirtolaite on myös Rakennusbetonin omaa tuotekehitystä, joka helpottaa merkittävästi </a:t>
            </a:r>
            <a:r>
              <a:rPr lang="fi-FI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AKOnippujen</a:t>
            </a:r>
            <a:r>
              <a:rPr lang="fi-FI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vaakasiirtoja kerroksissa.</a:t>
            </a:r>
          </a:p>
          <a:p>
            <a:r>
              <a:rPr lang="fi-FI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Rakennusbetoni omistaa ja huoltaa asennuslaitteet ja antaa ne asentajien käyttöön AKO työmaille.</a:t>
            </a:r>
          </a:p>
          <a:p>
            <a:r>
              <a:rPr lang="fi-FI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fi-FI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Video AKO- nippukärryistä sekä asennuslaitteesta Kuopion Portin työmaalla.</a:t>
            </a:r>
          </a:p>
          <a:p>
            <a:r>
              <a:rPr lang="fi-FI" sz="1200" b="0" i="0" u="sng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 tooltip="https://www.youtube.com/watch?v=uAvQKOQTmN4"/>
              </a:rPr>
              <a:t>https://www.youtube.com/watch?v=uAvQKOQTmN4</a:t>
            </a:r>
            <a:endParaRPr lang="fi-FI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i-FI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Tämä video löytyy </a:t>
            </a:r>
            <a:r>
              <a:rPr lang="fi-FI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youtobesta</a:t>
            </a:r>
            <a:r>
              <a:rPr lang="fi-FI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myös Ruotsin ja Englannin kielellä.</a:t>
            </a:r>
          </a:p>
          <a:p>
            <a:endParaRPr lang="fi-FI" noProof="0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D4DD59-B71E-4955-B254-DC83B8E3592E}" type="slidenum">
              <a:rPr lang="fi-FI" smtClean="0"/>
              <a:t>11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45805214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noProof="0" dirty="0"/>
              <a:t>Tehtävän tavoitteena on että opiskelija käy läpi eri nostotöihin vaikuttavia asioita.</a:t>
            </a:r>
          </a:p>
          <a:p>
            <a:r>
              <a:rPr lang="fi-FI" noProof="0" dirty="0"/>
              <a:t>Saa siis käyttää mielikuvitusta siitä mitä nostoja arviointiin valittu työ sisältää eli työn oikea sisältö tai oikeat hallintatoimet eivät ole tehtävässä keskiössä. </a:t>
            </a:r>
          </a:p>
          <a:p>
            <a:endParaRPr lang="fi-FI" noProof="0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833144-BDD4-5F43-8ECB-77D5AD30B620}" type="slidenum">
              <a:rPr lang="sv-SE" smtClean="0"/>
              <a:t>12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5425829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 err="1"/>
              <a:t>Lähteitä</a:t>
            </a:r>
            <a:r>
              <a:rPr lang="sv-SE" dirty="0"/>
              <a:t>: </a:t>
            </a:r>
            <a:r>
              <a:rPr lang="sv-SE" dirty="0" err="1"/>
              <a:t>https</a:t>
            </a:r>
            <a:r>
              <a:rPr lang="sv-SE" dirty="0"/>
              <a:t>://</a:t>
            </a:r>
            <a:r>
              <a:rPr lang="sv-SE" dirty="0" err="1"/>
              <a:t>www.tyosuojelu.fi</a:t>
            </a:r>
            <a:r>
              <a:rPr lang="sv-SE" dirty="0"/>
              <a:t>/</a:t>
            </a:r>
            <a:r>
              <a:rPr lang="sv-SE" dirty="0" err="1"/>
              <a:t>tyoolot</a:t>
            </a:r>
            <a:r>
              <a:rPr lang="sv-SE" dirty="0"/>
              <a:t>/</a:t>
            </a:r>
            <a:r>
              <a:rPr lang="sv-SE" dirty="0" err="1"/>
              <a:t>psykososiaalinen-kuormitus</a:t>
            </a:r>
            <a:r>
              <a:rPr lang="sv-SE" dirty="0"/>
              <a:t> </a:t>
            </a:r>
          </a:p>
          <a:p>
            <a:endParaRPr lang="sv-SE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833144-BDD4-5F43-8ECB-77D5AD30B620}" type="slidenum">
              <a:rPr lang="sv-SE" smtClean="0"/>
              <a:t>13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07299479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noProof="0" dirty="0"/>
              <a:t>Tähän voi listata muitakin kuormitustekijöitä ja syitä niille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833144-BDD4-5F43-8ECB-77D5AD30B620}" type="slidenum">
              <a:rPr lang="sv-SE" smtClean="0"/>
              <a:t>14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70696255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noProof="0" dirty="0"/>
              <a:t>Väkivallalla uhkailu on Rikoslain mukaan rangaistava teko eli sarjakuvan mukainen käytös on ns. </a:t>
            </a:r>
            <a:r>
              <a:rPr lang="fi-FI" noProof="0"/>
              <a:t>laiton uhkaus.</a:t>
            </a:r>
            <a:endParaRPr lang="fi-FI" noProof="0" dirty="0"/>
          </a:p>
          <a:p>
            <a:r>
              <a:rPr lang="fi-FI" noProof="0" dirty="0"/>
              <a:t>Kaikenlainen asiaton käytös ei kuulu työmaalle tai millekään työpaikalle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036547-B6CC-AB41-8228-7C9357F4F2F1}" type="slidenum">
              <a:rPr lang="sv-SE" smtClean="0"/>
              <a:t>15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67563581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fi-FI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fi-FI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fi-FI" dirty="0"/>
          </a:p>
          <a:p>
            <a:endParaRPr lang="sv-SE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D4DD59-B71E-4955-B254-DC83B8E3592E}" type="slidenum">
              <a:rPr lang="fi-FI" smtClean="0"/>
              <a:t>16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246303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noProof="0" dirty="0"/>
              <a:t>Tehtävän tavoitteena on, että opiskelija käy läpi </a:t>
            </a:r>
            <a:r>
              <a:rPr lang="fi-FI" noProof="0" dirty="0" err="1"/>
              <a:t>psykososiaalisia</a:t>
            </a:r>
            <a:r>
              <a:rPr lang="fi-FI" noProof="0" dirty="0"/>
              <a:t> kuormitustekijöitä, jotta hän osa paremmin tunnistaa näitä omassa työtehtävässä</a:t>
            </a:r>
          </a:p>
          <a:p>
            <a:r>
              <a:rPr lang="fi-FI" noProof="0" dirty="0"/>
              <a:t>Saa siis käyttää mielikuvitusta mitä kuormitustekijöitä työssä/tehtävässä esiintyy ja esittää valistuneen arvion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833144-BDD4-5F43-8ECB-77D5AD30B620}" type="slidenum">
              <a:rPr lang="sv-SE" smtClean="0"/>
              <a:t>17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079150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noProof="0" dirty="0"/>
              <a:t>Oppimistavoite:</a:t>
            </a:r>
          </a:p>
          <a:p>
            <a:r>
              <a:rPr lang="fi-FI" noProof="0" dirty="0"/>
              <a:t>Kuormitustekijät ovat merkittävä terveysriski rakennustyössä. </a:t>
            </a:r>
          </a:p>
          <a:p>
            <a:r>
              <a:rPr lang="fi-FI" noProof="0" dirty="0"/>
              <a:t>Erityisesti tuki- ja liikuntaelinvaivat ovat yleisiä ja aiheuttavat paljon ennenaikaisia eläköitymisiä ja pakotettuja ammatinvaihtoja -&gt; apuvälineiden käyttäminen</a:t>
            </a:r>
          </a:p>
          <a:p>
            <a:r>
              <a:rPr lang="fi-FI" noProof="0" dirty="0"/>
              <a:t>Henkinen kuormitus koskee erityisesti työnjohtoa, joka joutuu repeämään joka suuntaan ja työssä on jatkuvia keskeytyksiä -&gt; resursointi </a:t>
            </a:r>
          </a:p>
          <a:p>
            <a:endParaRPr lang="fi-FI" noProof="0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036547-B6CC-AB41-8228-7C9357F4F2F1}" type="slidenum">
              <a:rPr lang="sv-SE" smtClean="0"/>
              <a:t>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1236737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b="1" dirty="0"/>
              <a:t>Ergonomia</a:t>
            </a:r>
            <a:r>
              <a:rPr lang="fi-FI" dirty="0"/>
              <a:t> tarkoittaa yksinkertaistettuna työmestan, työvälineiden, työtasojen ja työmenetelmien sopeuttamista ihmisten ominaisuuksien, toimintojen ja kykyjen mukaisiksi. </a:t>
            </a:r>
          </a:p>
          <a:p>
            <a:r>
              <a:rPr lang="fi-FI" dirty="0"/>
              <a:t>Eurooppalainen tutkimus TULE vaivoista:  </a:t>
            </a:r>
            <a:r>
              <a:rPr lang="fi-FI" dirty="0" err="1"/>
              <a:t>https</a:t>
            </a:r>
            <a:r>
              <a:rPr lang="fi-FI" dirty="0"/>
              <a:t>://</a:t>
            </a:r>
            <a:r>
              <a:rPr lang="fi-FI" dirty="0" err="1"/>
              <a:t>osha.europa.eu</a:t>
            </a:r>
            <a:r>
              <a:rPr lang="fi-FI" dirty="0"/>
              <a:t>/</a:t>
            </a:r>
            <a:r>
              <a:rPr lang="fi-FI" dirty="0" err="1"/>
              <a:t>sites</a:t>
            </a:r>
            <a:r>
              <a:rPr lang="fi-FI" dirty="0"/>
              <a:t>/</a:t>
            </a:r>
            <a:r>
              <a:rPr lang="fi-FI" dirty="0" err="1"/>
              <a:t>default</a:t>
            </a:r>
            <a:r>
              <a:rPr lang="fi-FI" dirty="0"/>
              <a:t>/</a:t>
            </a:r>
            <a:r>
              <a:rPr lang="fi-FI" dirty="0" err="1"/>
              <a:t>files</a:t>
            </a:r>
            <a:r>
              <a:rPr lang="fi-FI" dirty="0"/>
              <a:t>/</a:t>
            </a:r>
            <a:r>
              <a:rPr lang="fi-FI" dirty="0" err="1"/>
              <a:t>Discussion_paper_INAIL_MSDs_construction_sector.pdf</a:t>
            </a:r>
            <a:endParaRPr lang="fi-FI" dirty="0"/>
          </a:p>
          <a:p>
            <a:endParaRPr lang="fi-FI" dirty="0"/>
          </a:p>
          <a:p>
            <a:r>
              <a:rPr lang="fi-FI" b="1" dirty="0">
                <a:hlinkClick r:id="rId3"/>
              </a:rPr>
              <a:t>Ergonomia julkisivujen muuraustyössä</a:t>
            </a:r>
            <a:r>
              <a:rPr lang="fi-FI" b="1" dirty="0"/>
              <a:t>: </a:t>
            </a:r>
            <a:r>
              <a:rPr lang="fi-FI" b="0" dirty="0" err="1"/>
              <a:t>https</a:t>
            </a:r>
            <a:r>
              <a:rPr lang="fi-FI" b="0" dirty="0"/>
              <a:t>://</a:t>
            </a:r>
            <a:r>
              <a:rPr lang="fi-FI" b="0" dirty="0" err="1"/>
              <a:t>www.rakennusteollisuus.fi</a:t>
            </a:r>
            <a:r>
              <a:rPr lang="fi-FI" b="0" dirty="0"/>
              <a:t>/</a:t>
            </a:r>
            <a:r>
              <a:rPr lang="fi-FI" b="0" dirty="0" err="1"/>
              <a:t>globalassets</a:t>
            </a:r>
            <a:r>
              <a:rPr lang="fi-FI" b="0" dirty="0"/>
              <a:t>/oppaat-ohjeet/tsp_muurausergonomia19.10.2007.doc </a:t>
            </a:r>
          </a:p>
          <a:p>
            <a:r>
              <a:rPr lang="fi-FI" dirty="0"/>
              <a:t>Uudenmaan työsuojelupiiri on julkaissut ohjeen ergonomiasta julkisivujen muuraustyössä. Ohjeen mukaan julkisivujen muuraustyössä mm. telinetasot tulee asentaa siten, että työssä ei kuormittavasti jouduta kurottelemaan, eikä kumartumaan ja tekemään työtä polvillaan.</a:t>
            </a:r>
          </a:p>
          <a:p>
            <a:endParaRPr lang="fi-FI" dirty="0"/>
          </a:p>
          <a:p>
            <a:r>
              <a:rPr lang="fi-FI" dirty="0"/>
              <a:t>Fyysistä kuormitusta ja ergonomiaa koskevat keskeiset säännökset: </a:t>
            </a:r>
          </a:p>
          <a:p>
            <a:r>
              <a:rPr lang="fi-FI" dirty="0">
                <a:hlinkClick r:id="rId4"/>
              </a:rPr>
              <a:t>Työturvallisuuslaki (738/2002)</a:t>
            </a:r>
            <a:endParaRPr lang="fi-FI" dirty="0"/>
          </a:p>
          <a:p>
            <a:r>
              <a:rPr lang="fi-FI" dirty="0"/>
              <a:t>8 § työnantajan yleinen huolehtimisvelvoite</a:t>
            </a:r>
          </a:p>
          <a:p>
            <a:r>
              <a:rPr lang="fi-FI" dirty="0"/>
              <a:t>10 § työn vaarojen selvittäminen ja arviointi</a:t>
            </a:r>
          </a:p>
          <a:p>
            <a:r>
              <a:rPr lang="fi-FI" dirty="0"/>
              <a:t>12 § työympäristön suunnittelu</a:t>
            </a:r>
          </a:p>
          <a:p>
            <a:r>
              <a:rPr lang="fi-FI" dirty="0"/>
              <a:t>13 § työn suunnittelu</a:t>
            </a:r>
          </a:p>
          <a:p>
            <a:r>
              <a:rPr lang="fi-FI" dirty="0"/>
              <a:t>14 § työntekijälle annettava opetus ja ohjaus</a:t>
            </a:r>
          </a:p>
          <a:p>
            <a:r>
              <a:rPr lang="fi-FI" dirty="0"/>
              <a:t>24 § työpisteen ergonomia, työasennot ja työliikkeet</a:t>
            </a:r>
          </a:p>
          <a:p>
            <a:r>
              <a:rPr lang="fi-FI" dirty="0"/>
              <a:t>25 § työn kuormitustekijöiden välttäminen ja vähentäminen</a:t>
            </a:r>
          </a:p>
          <a:p>
            <a:r>
              <a:rPr lang="fi-FI" dirty="0"/>
              <a:t>26 § näyttöpäätetyö</a:t>
            </a:r>
          </a:p>
          <a:p>
            <a:r>
              <a:rPr lang="fi-FI" dirty="0"/>
              <a:t>31 § työn tauottaminen</a:t>
            </a:r>
          </a:p>
          <a:p>
            <a:r>
              <a:rPr lang="fi-FI" dirty="0">
                <a:hlinkClick r:id="rId5" tooltip="Aukeaa uuteen ikkunaan"/>
              </a:rPr>
              <a:t>Valtioneuvoston päätös käsin tehtävistä nostoista ja siirroista työssä (1409/1993)</a:t>
            </a:r>
            <a:endParaRPr lang="fi-FI" dirty="0"/>
          </a:p>
          <a:p>
            <a:r>
              <a:rPr lang="fi-FI" dirty="0">
                <a:hlinkClick r:id="rId6"/>
              </a:rPr>
              <a:t>Valtioneuvoston päätös näyttöpäätetyöstä (1405/1993)</a:t>
            </a:r>
            <a:endParaRPr lang="fi-FI" dirty="0"/>
          </a:p>
          <a:p>
            <a:r>
              <a:rPr lang="fi-FI" dirty="0">
                <a:hlinkClick r:id="rId7"/>
              </a:rPr>
              <a:t>Valtioneuvoston asetus työvälineiden turvallisesta käytöstä ja tarkastamisesta (403/2008)</a:t>
            </a:r>
            <a:endParaRPr lang="fi-FI" dirty="0"/>
          </a:p>
          <a:p>
            <a:r>
              <a:rPr lang="fi-FI" dirty="0"/>
              <a:t>2 § työvälineen valitseminen ja sijoittaminen</a:t>
            </a:r>
          </a:p>
          <a:p>
            <a:endParaRPr lang="fi-FI" dirty="0"/>
          </a:p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833144-BDD4-5F43-8ECB-77D5AD30B620}" type="slidenum">
              <a:rPr lang="sv-SE" smtClean="0"/>
              <a:t>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519965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 err="1"/>
              <a:t>Oppaan</a:t>
            </a:r>
            <a:r>
              <a:rPr lang="sv-SE" dirty="0"/>
              <a:t> </a:t>
            </a:r>
            <a:r>
              <a:rPr lang="sv-SE" dirty="0" err="1"/>
              <a:t>suora</a:t>
            </a:r>
            <a:r>
              <a:rPr lang="sv-SE" dirty="0"/>
              <a:t> </a:t>
            </a:r>
            <a:r>
              <a:rPr lang="sv-SE" dirty="0" err="1"/>
              <a:t>linkki</a:t>
            </a:r>
            <a:r>
              <a:rPr lang="sv-SE" dirty="0"/>
              <a:t>: </a:t>
            </a:r>
            <a:r>
              <a:rPr lang="sv-SE" dirty="0" err="1"/>
              <a:t>https</a:t>
            </a:r>
            <a:r>
              <a:rPr lang="sv-SE" dirty="0"/>
              <a:t>://</a:t>
            </a:r>
            <a:r>
              <a:rPr lang="sv-SE" dirty="0" err="1"/>
              <a:t>www.tyosuojelu.fi</a:t>
            </a:r>
            <a:r>
              <a:rPr lang="sv-SE" dirty="0"/>
              <a:t>/</a:t>
            </a:r>
            <a:r>
              <a:rPr lang="sv-SE" dirty="0" err="1"/>
              <a:t>documents</a:t>
            </a:r>
            <a:r>
              <a:rPr lang="sv-SE" dirty="0"/>
              <a:t>/14660/2426906/K%C3%A4sin_teht%C3%A4v%C3%A4t_nostot_ja_siirrot_ty%C3%B6ss%C3%A4_TSO_23_2014.pdf/88c24e48-bf5d-456f-bcf4-073d177bdd6a </a:t>
            </a:r>
          </a:p>
          <a:p>
            <a:endParaRPr lang="sv-SE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833144-BDD4-5F43-8ECB-77D5AD30B620}" type="slidenum">
              <a:rPr lang="sv-SE" smtClean="0"/>
              <a:t>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684715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eaLnBrk="1" hangingPunct="1">
              <a:lnSpc>
                <a:spcPct val="90000"/>
              </a:lnSpc>
              <a:buFont typeface="Arial" panose="020B0604020202020204" pitchFamily="34" charset="0"/>
              <a:buNone/>
            </a:pPr>
            <a:r>
              <a:rPr lang="fi-FI" sz="2200" dirty="0">
                <a:latin typeface="Arial" charset="0"/>
                <a:ea typeface="ＭＳ Ｐゴシック" charset="0"/>
              </a:rPr>
              <a:t>Tarkoituksena on havainnoidaan olosuhteita, ei henkilöä</a:t>
            </a:r>
          </a:p>
          <a:p>
            <a:pPr marL="342900" lvl="0" indent="-342900"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fi-FI" sz="2200" dirty="0">
                <a:latin typeface="Arial" charset="0"/>
                <a:ea typeface="ＭＳ Ｐゴシック" charset="0"/>
              </a:rPr>
              <a:t>Tavoitteena löytää parannuskohteita</a:t>
            </a:r>
          </a:p>
          <a:p>
            <a:pPr marL="342900" lvl="0" indent="-342900"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fi-FI" sz="2200" dirty="0">
                <a:latin typeface="Arial" charset="0"/>
                <a:ea typeface="ＭＳ Ｐゴシック" charset="0"/>
              </a:rPr>
              <a:t>Kuva tapauksessa työkorkeus aiheuttaa sen, että työntekijä ei pääse työskentelemään parhaimmassa mahdollisessa asennossa</a:t>
            </a:r>
          </a:p>
          <a:p>
            <a:pPr marL="342900" lvl="0" indent="-342900"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fi-FI" sz="2200" dirty="0">
                <a:latin typeface="Arial" charset="0"/>
                <a:ea typeface="ＭＳ Ｐゴシック" charset="0"/>
              </a:rPr>
              <a:t>Parannukset esim. porataan reikä ennalta kaivonrenkaaseen, joka asetetaan sopivalle työkorkeudelle, käytetään poraustelinettä timanttiporalle, jne.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036547-B6CC-AB41-8228-7C9357F4F2F1}" type="slidenum">
              <a:rPr lang="sv-SE" smtClean="0"/>
              <a:t>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7145197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noProof="0" dirty="0"/>
              <a:t>Vasemmassa kuvassa:</a:t>
            </a:r>
          </a:p>
          <a:p>
            <a:r>
              <a:rPr lang="fi-FI" noProof="0" dirty="0"/>
              <a:t>Polviasennossa polvet ja jalkaterät osoittavat samaan luonnolliseen suuntaan (polvisuojat)</a:t>
            </a:r>
          </a:p>
          <a:p>
            <a:r>
              <a:rPr lang="fi-FI" noProof="0" dirty="0"/>
              <a:t>Kädet tuettuina kehoon ja polveen</a:t>
            </a:r>
          </a:p>
          <a:p>
            <a:r>
              <a:rPr lang="fi-FI" noProof="0" dirty="0"/>
              <a:t>Tässä asennossa oikea käsi saa hyvän otteen työkalusta (vrt. edellinen kuva)</a:t>
            </a:r>
          </a:p>
          <a:p>
            <a:endParaRPr lang="fi-FI" noProof="0" dirty="0"/>
          </a:p>
          <a:p>
            <a:r>
              <a:rPr lang="fi-FI" noProof="0" dirty="0"/>
              <a:t>Oikealla olevassa kuvassa:</a:t>
            </a:r>
          </a:p>
          <a:p>
            <a:r>
              <a:rPr lang="fi-FI" noProof="0" dirty="0"/>
              <a:t>Käytetään apuvälinettä kannattelemaan konetta: Tämä on ensisijainen vaihtoehto, heti sen jälkeen, että </a:t>
            </a:r>
            <a:r>
              <a:rPr lang="fi-FI" noProof="0" dirty="0" err="1"/>
              <a:t>reijät</a:t>
            </a:r>
            <a:r>
              <a:rPr lang="fi-FI" noProof="0" dirty="0"/>
              <a:t> olisi suunniteltu ja tehty valmiiksi jo tehtaalla.</a:t>
            </a:r>
          </a:p>
          <a:p>
            <a:endParaRPr lang="fi-FI" noProof="0" dirty="0"/>
          </a:p>
          <a:p>
            <a:endParaRPr lang="fi-FI" noProof="0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036547-B6CC-AB41-8228-7C9357F4F2F1}" type="slidenum">
              <a:rPr lang="sv-SE" smtClean="0"/>
              <a:t>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1096593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 err="1"/>
              <a:t>Huomioidaan</a:t>
            </a:r>
            <a:r>
              <a:rPr lang="sv-SE" dirty="0"/>
              <a:t> mm. </a:t>
            </a:r>
            <a:r>
              <a:rPr lang="sv-SE" dirty="0" err="1"/>
              <a:t>TTS:ssä</a:t>
            </a:r>
            <a:endParaRPr lang="sv-SE" dirty="0"/>
          </a:p>
          <a:p>
            <a:endParaRPr lang="sv-SE" dirty="0"/>
          </a:p>
          <a:p>
            <a:pPr eaLnBrk="1" hangingPunct="1">
              <a:lnSpc>
                <a:spcPct val="90000"/>
              </a:lnSpc>
            </a:pPr>
            <a:r>
              <a:rPr lang="fi-FI" dirty="0" err="1">
                <a:latin typeface="Arial" charset="0"/>
                <a:ea typeface="ＭＳ Ｐゴシック" charset="0"/>
                <a:cs typeface="ＭＳ Ｐゴシック" charset="0"/>
              </a:rPr>
              <a:t>Kaksinkäsin</a:t>
            </a:r>
            <a:r>
              <a:rPr lang="fi-FI" dirty="0">
                <a:latin typeface="Arial" charset="0"/>
                <a:ea typeface="ＭＳ Ｐゴシック" charset="0"/>
                <a:cs typeface="ＭＳ Ｐゴシック" charset="0"/>
              </a:rPr>
              <a:t> nostaminen yleensä </a:t>
            </a:r>
            <a:r>
              <a:rPr lang="fi-FI" i="1" u="sng" dirty="0">
                <a:latin typeface="Arial" charset="0"/>
                <a:ea typeface="ＭＳ Ｐゴシック" charset="0"/>
                <a:cs typeface="ＭＳ Ｐゴシック" charset="0"/>
              </a:rPr>
              <a:t>kunnossa</a:t>
            </a:r>
            <a:r>
              <a:rPr lang="fi-FI" dirty="0">
                <a:latin typeface="Arial" charset="0"/>
                <a:ea typeface="ＭＳ Ｐゴシック" charset="0"/>
                <a:cs typeface="ＭＳ Ｐゴシック" charset="0"/>
              </a:rPr>
              <a:t>, </a:t>
            </a:r>
          </a:p>
          <a:p>
            <a:pPr marL="171450" indent="-171450"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fi-FI" dirty="0">
                <a:latin typeface="Arial" charset="0"/>
                <a:ea typeface="ＭＳ Ｐゴシック" charset="0"/>
                <a:cs typeface="ＭＳ Ｐゴシック" charset="0"/>
              </a:rPr>
              <a:t>kun t</a:t>
            </a:r>
            <a:r>
              <a:rPr lang="fi-FI" dirty="0">
                <a:latin typeface="Arial" charset="0"/>
                <a:ea typeface="ＭＳ Ｐゴシック" charset="0"/>
              </a:rPr>
              <a:t>aakka painaa alle 5 kg</a:t>
            </a:r>
          </a:p>
          <a:p>
            <a:pPr marL="171450" indent="-171450"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fi-FI" dirty="0">
                <a:latin typeface="Arial" charset="0"/>
                <a:ea typeface="ＭＳ Ｐゴシック" charset="0"/>
              </a:rPr>
              <a:t>taakka painaa 5-25 kg ja nosto hyvissä nosto-oloissa:</a:t>
            </a:r>
          </a:p>
          <a:p>
            <a:pPr marL="628650" lvl="1" indent="-171450"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fi-FI" dirty="0">
                <a:latin typeface="Arial" charset="0"/>
                <a:ea typeface="ＭＳ Ｐゴシック" charset="0"/>
              </a:rPr>
              <a:t>taakasta saa hyvän otteen</a:t>
            </a:r>
          </a:p>
          <a:p>
            <a:pPr marL="628650" lvl="1" indent="-171450"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fi-FI" dirty="0">
                <a:latin typeface="Arial" charset="0"/>
                <a:ea typeface="ＭＳ Ｐゴシック" charset="0"/>
              </a:rPr>
              <a:t>painopiste on lähellä vartaloa</a:t>
            </a:r>
          </a:p>
          <a:p>
            <a:pPr marL="628650" lvl="1" indent="-171450"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fi-FI" dirty="0">
                <a:latin typeface="Arial" charset="0"/>
                <a:ea typeface="ＭＳ Ｐゴシック" charset="0"/>
              </a:rPr>
              <a:t>nostokorkeus polven ja hartiatason välillä</a:t>
            </a:r>
          </a:p>
          <a:p>
            <a:pPr marL="628650" lvl="1" indent="-171450"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fi-FI" dirty="0">
                <a:latin typeface="Arial" charset="0"/>
                <a:ea typeface="ＭＳ Ｐゴシック" charset="0"/>
              </a:rPr>
              <a:t>vartalon kiertoliikettä ei tarvita</a:t>
            </a:r>
          </a:p>
          <a:p>
            <a:pPr marL="628650" lvl="1" indent="-171450"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fi-FI" dirty="0">
                <a:latin typeface="Arial" charset="0"/>
                <a:ea typeface="ＭＳ Ｐゴシック" charset="0"/>
              </a:rPr>
              <a:t>nostamista alle tunti päivässä tai enintään yksi nosto viidessä minuutissa</a:t>
            </a:r>
          </a:p>
          <a:p>
            <a:endParaRPr lang="sv-SE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D4DD59-B71E-4955-B254-DC83B8E3592E}" type="slidenum">
              <a:rPr lang="fi-FI" smtClean="0"/>
              <a:t>7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5942972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fi-FI" dirty="0"/>
              <a:t>Muutamia esimerkkejä epäsuotuisista työasennoista: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i-FI" dirty="0"/>
              <a:t>Selän etukumara tai kiertynyt asento kuormittaa mm. selän ja pakaroiden lihaksia sekä rustokudosta. Liikakuormitus ilmenee mm. jäykkyytenä ja liikearkuutena.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i-FI" dirty="0"/>
              <a:t>Pään etukumara, sivutaivutus ja/tai kiertynyt asento kuormittaa niskan lihaksia ja nivelsiteitä. Kuormittuneisuus ilmenee mm. kipuna ja liikearkuutena. Pää taakse taipuneena voi vaikuttaa mm. verenkiertoa mikä voi tuntua mm. puutumisena.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i-FI" dirty="0"/>
              <a:t>Kyykyssä tai polviasennossa työskentely aiheuttaa puutumista, kipua ja lihassärkyä. Polviasennossa työskentely kuormittaa lisäksi polven rusto- ja nivelkudosten rakenteita sekä heikentää aineenvaihduntaa.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i-FI" dirty="0"/>
              <a:t>Työskentely kädet hartiatason yläpuolella aiheuttaa kuormitusta olkahartiaseudun lihaksissa sekä mm. nivelkudoksessa. Ilmenee mm. kipuna olkapäissä ja pitkään jatkuessaan johtaa toimintavajavuuteen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i-FI" dirty="0"/>
              <a:t>Ranteiden taipuneet ja kiertyneet asennot sekä toistoliikkeet, mutta myös staattiset asennot kuormittavat lihaksia ja niveliä.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fi-FI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fi-FI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fi-FI" dirty="0"/>
          </a:p>
          <a:p>
            <a:endParaRPr lang="sv-SE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D4DD59-B71E-4955-B254-DC83B8E3592E}" type="slidenum">
              <a:rPr lang="fi-FI" smtClean="0"/>
              <a:t>9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867225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noProof="0" dirty="0"/>
              <a:t>Muutamia apuväline-esimerkkejä: tukituoli, imukuppikantokahva, portaassa nousevat kärryt, henkilönostin</a:t>
            </a:r>
          </a:p>
          <a:p>
            <a:r>
              <a:rPr lang="fi-FI" dirty="0"/>
              <a:t>Työnantajan pitää keventää raskasta työtä, jos siitä aiheutuu vaaraa työntekijöiden terveydelle mm. apuvälineillä ja parantamalla työn suunnittelua</a:t>
            </a:r>
            <a:endParaRPr lang="fi-FI" noProof="0" dirty="0"/>
          </a:p>
          <a:p>
            <a:endParaRPr lang="fi-FI" noProof="0" dirty="0"/>
          </a:p>
          <a:p>
            <a:r>
              <a:rPr lang="fi-FI" dirty="0"/>
              <a:t>Esimerkkejä toimenpiteistä fyysisen kuormituksen hallitsemiseksi rakennustyöpaikalla (</a:t>
            </a:r>
            <a:r>
              <a:rPr lang="fi-FI" dirty="0" err="1"/>
              <a:t>tyosuojelu.fi</a:t>
            </a:r>
            <a:r>
              <a:rPr lang="fi-FI" dirty="0"/>
              <a:t>):</a:t>
            </a:r>
          </a:p>
          <a:p>
            <a:r>
              <a:rPr lang="fi-FI" dirty="0"/>
              <a:t>Suunnitellaan työn tekeminen ja työpisteet sekä valitaan työvälineet siten, että ne keventävät fyysistä kuormitusta ja edistävät työn sujuvuutta.  </a:t>
            </a:r>
          </a:p>
          <a:p>
            <a:r>
              <a:rPr lang="fi-FI" dirty="0"/>
              <a:t>Kehitetään työskentelymenetelmiä tai työvälineitä tukemaan ergonomista työntekoa.</a:t>
            </a:r>
          </a:p>
          <a:p>
            <a:r>
              <a:rPr lang="fi-FI" dirty="0"/>
              <a:t>Suunnitellaan työ siten, että siinä ei työskennellä huonoissa asennoissa pitkään tai toistuvasti, esim. tauottamalla työtä ja kierrättämällä työtehtäviä.</a:t>
            </a:r>
          </a:p>
          <a:p>
            <a:r>
              <a:rPr lang="fi-FI" dirty="0"/>
              <a:t>Opastetaan työntekijät turvallisiin ja terveellisiin työtapoihin ja valvotaan ohjeiden noudattamista.</a:t>
            </a:r>
          </a:p>
          <a:p>
            <a:r>
              <a:rPr lang="fi-FI" dirty="0"/>
              <a:t>Hankitaan tarvittavia apuvälineitä keventämään työn kuormitusta ja perehdytetään työntekijät niiden käyttöön.</a:t>
            </a:r>
          </a:p>
          <a:p>
            <a:r>
              <a:rPr lang="fi-FI" dirty="0"/>
              <a:t>Otetaan työntekijät ja heidän edustajansa mukaan keskustelemaan mahdollisista ongelmista ja ratkaisuista.</a:t>
            </a:r>
          </a:p>
          <a:p>
            <a:r>
              <a:rPr lang="fi-FI" dirty="0"/>
              <a:t>Parannetaan työn organisointia ja työpaikan </a:t>
            </a:r>
            <a:r>
              <a:rPr lang="fi-FI" dirty="0" err="1"/>
              <a:t>psykososiaalista</a:t>
            </a:r>
            <a:r>
              <a:rPr lang="fi-FI" dirty="0"/>
              <a:t> ympäristöä sekä edistetään tuki- ja liikuntaelimistön terveyttä esim. yhteistyössä työterveyshuollon kanssa.</a:t>
            </a:r>
          </a:p>
          <a:p>
            <a:endParaRPr lang="fi-FI" noProof="0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D4DD59-B71E-4955-B254-DC83B8E3592E}" type="slidenum">
              <a:rPr lang="fi-FI" smtClean="0"/>
              <a:t>10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1597247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311DA86-C463-474E-B0C4-DFA84AFBA4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i-FI"/>
              <a:t>Muokkaa ots. perustyyl. napsautt.</a:t>
            </a:r>
            <a:endParaRPr lang="sv-SE"/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65ED5549-5294-8C42-9F6A-5053233629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  <a:endParaRPr lang="sv-SE"/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BB35405C-DDB3-2F41-B23E-457472C699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A4A263-A63D-A74B-A29D-EAEBD19E125F}" type="datetimeFigureOut">
              <a:rPr lang="sv-SE" smtClean="0"/>
              <a:t>2022-06-20</a:t>
            </a:fld>
            <a:endParaRPr lang="sv-SE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D953586F-B28D-9A46-9ACE-2D8AC1C74B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8C2BEFA7-4758-1746-854A-51BA1E2819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5E3BF-81B3-DF42-8BDA-344C256E5DC9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579764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D71905C-6966-0F42-9597-D55BA1E303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  <a:endParaRPr lang="sv-SE"/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id="{0B7CB6DE-5352-A141-957C-CB34C31A617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sv-SE"/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5600EA05-ED18-FE44-B67C-524E28918F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A4A263-A63D-A74B-A29D-EAEBD19E125F}" type="datetimeFigureOut">
              <a:rPr lang="sv-SE" smtClean="0"/>
              <a:t>2022-06-20</a:t>
            </a:fld>
            <a:endParaRPr lang="sv-SE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DF5AA478-1441-9640-8971-FB27863A3A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CBA86516-87A6-0F4D-B1A8-4BF84C6C5C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5E3BF-81B3-DF42-8BDA-344C256E5DC9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4551712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>
            <a:extLst>
              <a:ext uri="{FF2B5EF4-FFF2-40B4-BE49-F238E27FC236}">
                <a16:creationId xmlns:a16="http://schemas.microsoft.com/office/drawing/2014/main" id="{25663DAF-AE8E-7E49-813B-C76295B48C1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i-FI"/>
              <a:t>Muokkaa ots. perustyyl. napsautt.</a:t>
            </a:r>
            <a:endParaRPr lang="sv-SE"/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id="{27024C4D-1536-3A43-B114-7DD9FE7F23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sv-SE"/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7D3E37F2-9D11-6A42-9709-20044D6205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A4A263-A63D-A74B-A29D-EAEBD19E125F}" type="datetimeFigureOut">
              <a:rPr lang="sv-SE" smtClean="0"/>
              <a:t>2022-06-20</a:t>
            </a:fld>
            <a:endParaRPr lang="sv-SE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2B093CF1-7EA8-AF48-A2D8-ECBFF70551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4E65C2B1-07DC-FE43-8CFF-2FE262C190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5E3BF-81B3-DF42-8BDA-344C256E5DC9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1703638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ECC83F3-0021-9B4D-B5AA-5E6D036223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99849"/>
          </a:xfrm>
        </p:spPr>
        <p:txBody>
          <a:bodyPr/>
          <a:lstStyle/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  <a:endParaRPr lang="sv-SE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B171F95D-49D0-394B-A8BA-FF86896945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54667"/>
            <a:ext cx="10515600" cy="4157147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sv-SE"/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E0425011-E24E-B448-A75A-3B5F07F38E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B66C6A-93EA-944A-A03B-BED5BD5B1FE2}" type="datetimeFigureOut">
              <a:rPr lang="sv-SE" smtClean="0"/>
              <a:t>2022-06-20</a:t>
            </a:fld>
            <a:endParaRPr lang="sv-SE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91BD585E-CC0E-0547-A199-82B627EC4C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F3BF5026-4E52-0844-8932-E79C549E07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AA476D-A91E-AA45-AC26-2A639485B637}" type="slidenum">
              <a:rPr lang="sv-SE" smtClean="0"/>
              <a:t>‹#›</a:t>
            </a:fld>
            <a:endParaRPr lang="sv-SE"/>
          </a:p>
        </p:txBody>
      </p:sp>
      <p:sp>
        <p:nvSpPr>
          <p:cNvPr id="8" name="Sisällön paikkamerkki 7">
            <a:extLst>
              <a:ext uri="{FF2B5EF4-FFF2-40B4-BE49-F238E27FC236}">
                <a16:creationId xmlns:a16="http://schemas.microsoft.com/office/drawing/2014/main" id="{F2B33E68-99BF-BD42-A447-218BC02C953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38200" y="5701507"/>
            <a:ext cx="10515600" cy="56515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i-FI" dirty="0"/>
              <a:t>Muokkaa tekstin perustyylejä napsauttamalla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3250490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88326-30EF-4746-867D-B30A40191297}" type="slidenum">
              <a:rPr lang="fi-FI" smtClean="0"/>
              <a:t>‹#›</a:t>
            </a:fld>
            <a:endParaRPr lang="fi-FI"/>
          </a:p>
        </p:txBody>
      </p:sp>
      <p:sp>
        <p:nvSpPr>
          <p:cNvPr id="9" name="Sisällön paikkamerkki 2"/>
          <p:cNvSpPr>
            <a:spLocks noGrp="1"/>
          </p:cNvSpPr>
          <p:nvPr>
            <p:ph idx="13"/>
          </p:nvPr>
        </p:nvSpPr>
        <p:spPr>
          <a:xfrm>
            <a:off x="624424" y="1441579"/>
            <a:ext cx="5279561" cy="4465867"/>
          </a:xfrm>
        </p:spPr>
        <p:txBody>
          <a:bodyPr>
            <a:normAutofit/>
          </a:bodyPr>
          <a:lstStyle>
            <a:lvl1pPr marL="217170" indent="-217170">
              <a:defRPr sz="2160" b="0">
                <a:solidFill>
                  <a:schemeClr val="tx2"/>
                </a:solidFill>
              </a:defRPr>
            </a:lvl1pPr>
            <a:lvl2pPr marL="434340" indent="-217170">
              <a:defRPr sz="1920" b="0">
                <a:solidFill>
                  <a:schemeClr val="tx2"/>
                </a:solidFill>
              </a:defRPr>
            </a:lvl2pPr>
            <a:lvl3pPr marL="651510" indent="-217170">
              <a:defRPr sz="1680" b="0">
                <a:solidFill>
                  <a:schemeClr val="tx2"/>
                </a:solidFill>
              </a:defRPr>
            </a:lvl3pPr>
            <a:lvl4pPr marL="1074420" indent="-217170">
              <a:defRPr sz="1440" b="0">
                <a:solidFill>
                  <a:schemeClr val="tx2"/>
                </a:solidFill>
              </a:defRPr>
            </a:lvl4pPr>
            <a:lvl5pPr marL="1508760" indent="-217170">
              <a:defRPr sz="1440" b="0">
                <a:solidFill>
                  <a:schemeClr val="tx2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8" name="Sisällön paikkamerkki 2">
            <a:extLst>
              <a:ext uri="{FF2B5EF4-FFF2-40B4-BE49-F238E27FC236}">
                <a16:creationId xmlns:a16="http://schemas.microsoft.com/office/drawing/2014/main" id="{10E24D1E-5C0B-4B45-BE89-BEBAFF69148B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6292421" y="1441579"/>
            <a:ext cx="5279561" cy="4465867"/>
          </a:xfrm>
        </p:spPr>
        <p:txBody>
          <a:bodyPr>
            <a:normAutofit/>
          </a:bodyPr>
          <a:lstStyle>
            <a:lvl1pPr marL="217170" indent="-217170">
              <a:defRPr sz="2160" b="0">
                <a:solidFill>
                  <a:schemeClr val="tx2"/>
                </a:solidFill>
              </a:defRPr>
            </a:lvl1pPr>
            <a:lvl2pPr marL="434340" indent="-217170">
              <a:defRPr sz="1920" b="0">
                <a:solidFill>
                  <a:schemeClr val="tx2"/>
                </a:solidFill>
              </a:defRPr>
            </a:lvl2pPr>
            <a:lvl3pPr marL="651510" indent="-217170">
              <a:defRPr sz="1680" b="0">
                <a:solidFill>
                  <a:schemeClr val="tx2"/>
                </a:solidFill>
              </a:defRPr>
            </a:lvl3pPr>
            <a:lvl4pPr marL="1074420" indent="-217170">
              <a:defRPr sz="1440" b="0">
                <a:solidFill>
                  <a:schemeClr val="tx2"/>
                </a:solidFill>
              </a:defRPr>
            </a:lvl4pPr>
            <a:lvl5pPr marL="1508760" indent="-217170">
              <a:defRPr sz="1440" b="0">
                <a:solidFill>
                  <a:schemeClr val="tx2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5648082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885478B-3C8F-D245-909B-03AC48FEAA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  <a:endParaRPr lang="sv-SE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3547804D-C1A6-864B-B4E2-F8EF1749AE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sv-SE"/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425B182E-43F2-0342-A5B9-950032DF84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A4A263-A63D-A74B-A29D-EAEBD19E125F}" type="datetimeFigureOut">
              <a:rPr lang="sv-SE" smtClean="0"/>
              <a:t>2022-06-20</a:t>
            </a:fld>
            <a:endParaRPr lang="sv-SE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0AB7D205-3D96-C74A-8BAF-966BCC4CF0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2269D441-81D4-664A-94D6-42CAC42E0D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5E3BF-81B3-DF42-8BDA-344C256E5DC9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807725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52B489A-1D2F-3140-8CCE-E4316FA112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i-FI"/>
              <a:t>Muokkaa ots. perustyyl. napsautt.</a:t>
            </a:r>
            <a:endParaRPr lang="sv-SE"/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6AAC0857-E34C-5347-A726-9480751442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45205B0C-5A5C-D540-BF4D-3A75A3D701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A4A263-A63D-A74B-A29D-EAEBD19E125F}" type="datetimeFigureOut">
              <a:rPr lang="sv-SE" smtClean="0"/>
              <a:t>2022-06-20</a:t>
            </a:fld>
            <a:endParaRPr lang="sv-SE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FCECF0EF-46B4-8649-8C87-B5CD87B9BC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58267DB8-2364-364D-9324-241002C4D8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5E3BF-81B3-DF42-8BDA-344C256E5DC9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9927727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FB72B90-E003-FC44-96B5-EBBA183610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  <a:endParaRPr lang="sv-SE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46545D58-9D3B-5D4B-9381-C39A750E93B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sv-SE"/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1C160DD4-C5D9-924A-999D-8A2DE22492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sv-SE"/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672A0F95-88AC-DA41-BBE5-A6233370D1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A4A263-A63D-A74B-A29D-EAEBD19E125F}" type="datetimeFigureOut">
              <a:rPr lang="sv-SE" smtClean="0"/>
              <a:t>2022-06-20</a:t>
            </a:fld>
            <a:endParaRPr lang="sv-SE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C77B8402-6FB7-D341-B342-C71C85A9F5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00C951C3-E25B-9D4A-AEE3-390E542D25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5E3BF-81B3-DF42-8BDA-344C256E5DC9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831529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D3732DF-C7E7-6940-A895-A427992DC4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i-FI"/>
              <a:t>Muokkaa ots. perustyyl. napsautt.</a:t>
            </a:r>
            <a:endParaRPr lang="sv-SE"/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B27581A0-59F9-F248-B03E-19F49CCFB0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D2601B95-3B91-044F-97EF-03ED1A512E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sv-SE"/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50D59AE3-4A3A-914D-A73B-B55C421A8A3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Sisällön paikkamerkki 5">
            <a:extLst>
              <a:ext uri="{FF2B5EF4-FFF2-40B4-BE49-F238E27FC236}">
                <a16:creationId xmlns:a16="http://schemas.microsoft.com/office/drawing/2014/main" id="{42B297E5-C4D7-FD4F-84FF-AD96BD32EB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sv-SE"/>
          </a:p>
        </p:txBody>
      </p:sp>
      <p:sp>
        <p:nvSpPr>
          <p:cNvPr id="7" name="Päivämäärän paikkamerkki 6">
            <a:extLst>
              <a:ext uri="{FF2B5EF4-FFF2-40B4-BE49-F238E27FC236}">
                <a16:creationId xmlns:a16="http://schemas.microsoft.com/office/drawing/2014/main" id="{07F1B3A8-0C18-F643-A434-2E6A468C6B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A4A263-A63D-A74B-A29D-EAEBD19E125F}" type="datetimeFigureOut">
              <a:rPr lang="sv-SE" smtClean="0"/>
              <a:t>2022-06-20</a:t>
            </a:fld>
            <a:endParaRPr lang="sv-SE"/>
          </a:p>
        </p:txBody>
      </p:sp>
      <p:sp>
        <p:nvSpPr>
          <p:cNvPr id="8" name="Alatunnisteen paikkamerkki 7">
            <a:extLst>
              <a:ext uri="{FF2B5EF4-FFF2-40B4-BE49-F238E27FC236}">
                <a16:creationId xmlns:a16="http://schemas.microsoft.com/office/drawing/2014/main" id="{56703463-B7EE-C74D-9923-A6165D2EFD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Dian numeron paikkamerkki 8">
            <a:extLst>
              <a:ext uri="{FF2B5EF4-FFF2-40B4-BE49-F238E27FC236}">
                <a16:creationId xmlns:a16="http://schemas.microsoft.com/office/drawing/2014/main" id="{3AE22E7A-88D8-A541-BE27-9F7778A081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5E3BF-81B3-DF42-8BDA-344C256E5DC9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6025202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117897F-C0EF-4248-8754-55A64CA597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  <a:endParaRPr lang="sv-SE"/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A8F1CD05-18BA-1F4D-8B73-090E54C7A6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A4A263-A63D-A74B-A29D-EAEBD19E125F}" type="datetimeFigureOut">
              <a:rPr lang="sv-SE" smtClean="0"/>
              <a:t>2022-06-20</a:t>
            </a:fld>
            <a:endParaRPr lang="sv-SE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2A92B19C-4664-9746-93ED-8ED391AB0C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005FB3B1-825E-B249-ADC6-9B9EBCEF26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5E3BF-81B3-DF42-8BDA-344C256E5DC9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275933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3E0D73AB-B533-9648-85A1-DEF36E1387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A4A263-A63D-A74B-A29D-EAEBD19E125F}" type="datetimeFigureOut">
              <a:rPr lang="sv-SE" smtClean="0"/>
              <a:t>2022-06-20</a:t>
            </a:fld>
            <a:endParaRPr lang="sv-SE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FF0D0E03-4020-C14D-AB61-9279AADC08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CC002EF6-B3CE-2340-A73C-EC3BBB1A4B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5E3BF-81B3-DF42-8BDA-344C256E5DC9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6709968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Kuvateksti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6D922E0-D66E-7242-8D19-B5EE89F49B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  <a:endParaRPr lang="sv-SE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AF744E4B-6126-2741-B3F7-AECCDBBFF9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sv-SE"/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476FF05C-B77A-D249-9894-883C3E344F4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FB0B77FB-8A2B-EA4F-97BE-8410D0BBA6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A4A263-A63D-A74B-A29D-EAEBD19E125F}" type="datetimeFigureOut">
              <a:rPr lang="sv-SE" smtClean="0"/>
              <a:t>2022-06-20</a:t>
            </a:fld>
            <a:endParaRPr lang="sv-SE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0247B663-9FA9-944E-8BC1-BF2AFF5479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B6892BFD-0D4B-4F4B-9770-5CF215EBFA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5E3BF-81B3-DF42-8BDA-344C256E5DC9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240868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uvateksti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485A4B0-85B4-6843-85F8-E193DC2822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  <a:endParaRPr lang="sv-SE"/>
          </a:p>
        </p:txBody>
      </p:sp>
      <p:sp>
        <p:nvSpPr>
          <p:cNvPr id="3" name="Kuvan paikkamerkki 2">
            <a:extLst>
              <a:ext uri="{FF2B5EF4-FFF2-40B4-BE49-F238E27FC236}">
                <a16:creationId xmlns:a16="http://schemas.microsoft.com/office/drawing/2014/main" id="{449FE249-CE31-0049-9151-68355D2930C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/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4F31D649-2BBA-6643-96A9-FE4917D8E8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87A9D67B-123F-E64A-8172-CF0FD0CD8E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A4A263-A63D-A74B-A29D-EAEBD19E125F}" type="datetimeFigureOut">
              <a:rPr lang="sv-SE" smtClean="0"/>
              <a:t>2022-06-20</a:t>
            </a:fld>
            <a:endParaRPr lang="sv-SE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567AC478-8D18-D34A-A808-362059E158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C7BDF159-428E-7843-A851-2AF43AB2EF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5E3BF-81B3-DF42-8BDA-344C256E5DC9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1390286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D266B064-3F0F-1346-ACC5-2F8A375485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ots. perustyyl. napsautt.</a:t>
            </a:r>
            <a:endParaRPr lang="sv-SE"/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D9C5A222-5C5D-8745-B2E1-A0C8AFFAB8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sv-SE"/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5D67129D-8082-3B45-B9BC-C2D62EE1340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A4A263-A63D-A74B-A29D-EAEBD19E125F}" type="datetimeFigureOut">
              <a:rPr lang="sv-SE" smtClean="0"/>
              <a:t>2022-06-20</a:t>
            </a:fld>
            <a:endParaRPr lang="sv-SE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3EA8FB81-F96B-5044-B900-3A691B7994C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7349155C-AD75-AB4D-A572-3B387422C6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A5E3BF-81B3-DF42-8BDA-344C256E5DC9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451025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jpg"/><Relationship Id="rId5" Type="http://schemas.openxmlformats.org/officeDocument/2006/relationships/image" Target="../media/image12.jpg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5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yosuojelu.fi/documents/14660/338901/K%C3%84SIN+TEHT%C3%84V%C3%84N+NOSTOTY%C3%96N+ARVIOINTI-lomake/53a2dd5e-072e-4f8b-addc-75d136adaa2b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4" Type="http://schemas.openxmlformats.org/officeDocument/2006/relationships/hyperlink" Target="https://issuu.com/rakennusteollisuusrtry/docs/raxa_sarjakuvavihko_issuu" TargetMode="Externa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yosuojelu.fi/documents/14660/5889231/Ty%C3%B6n+psykososiaaliset+kuormitustekij%C3%A4t_kysely.pdf/379ecff8-dabc-9ed2-cf58-cde9f4f6aeae?t=1568014906805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nstagram.com/p/CNCqtMYh_Ac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nstagram.com/p/CTE5hjzNG4I/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www.instagram.com/p/BzfriQXBAp5/" TargetMode="External"/><Relationship Id="rId5" Type="http://schemas.openxmlformats.org/officeDocument/2006/relationships/hyperlink" Target="https://www.instagram.com/p/B-9cPVqhVf_/" TargetMode="Externa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issuu.com/rakennusteollisuusrtry/docs/raxa_sarjakuvavihko_issuu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4" descr="Kuva, joka sisältää kohteen teksti&#10;&#10;Kuvaus luotu automaattisesti">
            <a:extLst>
              <a:ext uri="{FF2B5EF4-FFF2-40B4-BE49-F238E27FC236}">
                <a16:creationId xmlns:a16="http://schemas.microsoft.com/office/drawing/2014/main" id="{1CA3C461-6FFC-3D9E-3C34-83A1E41FEF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175" y="-4306"/>
            <a:ext cx="12210789" cy="6866611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21413F7C-6E6E-5F40-A319-A3161358F85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fi-FI" sz="5000" b="1" dirty="0">
                <a:solidFill>
                  <a:schemeClr val="bg1"/>
                </a:solidFill>
              </a:rPr>
              <a:t>Työturvallisuus rakennusalalla</a:t>
            </a:r>
            <a:endParaRPr lang="sv-SE" sz="5000" b="1">
              <a:solidFill>
                <a:schemeClr val="bg1"/>
              </a:solidFill>
              <a:cs typeface="Calibri Light"/>
            </a:endParaRP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0CD67FF9-BB5F-9E47-909F-58D111C8622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fi-FI" sz="2800" dirty="0">
                <a:solidFill>
                  <a:schemeClr val="bg1"/>
                </a:solidFill>
              </a:rPr>
              <a:t>Työturvallisuuden opetusmateriaali</a:t>
            </a:r>
            <a:endParaRPr lang="fi-FI" sz="2800">
              <a:solidFill>
                <a:schemeClr val="bg1"/>
              </a:solidFill>
              <a:cs typeface="Calibri"/>
            </a:endParaRPr>
          </a:p>
          <a:p>
            <a:endParaRPr lang="fi-FI" sz="2800" dirty="0">
              <a:solidFill>
                <a:schemeClr val="bg1"/>
              </a:solidFill>
              <a:cs typeface="Calibri"/>
            </a:endParaRPr>
          </a:p>
          <a:p>
            <a:r>
              <a:rPr lang="fi-FI" sz="2800" dirty="0">
                <a:solidFill>
                  <a:schemeClr val="bg1"/>
                </a:solidFill>
              </a:rPr>
              <a:t>9. Kuormitustekijöitä rakentamisessa</a:t>
            </a:r>
            <a:endParaRPr lang="sv-SE" sz="2800">
              <a:solidFill>
                <a:schemeClr val="bg1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833332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586F907-BD7B-CA45-A3C1-1E524DEAFC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84669"/>
          </a:xfrm>
        </p:spPr>
        <p:txBody>
          <a:bodyPr/>
          <a:lstStyle/>
          <a:p>
            <a:r>
              <a:rPr lang="fi-FI" b="1" dirty="0"/>
              <a:t>Monenlaisia apuvälineitä on saatavilla</a:t>
            </a:r>
            <a:endParaRPr lang="fi-FI" b="1" dirty="0">
              <a:cs typeface="Calibri Light"/>
            </a:endParaRPr>
          </a:p>
        </p:txBody>
      </p:sp>
      <p:pic>
        <p:nvPicPr>
          <p:cNvPr id="8" name="Sisällön paikkamerkki 7" descr="RUBIpolvivaunuSR1-L.jpg">
            <a:extLst>
              <a:ext uri="{FF2B5EF4-FFF2-40B4-BE49-F238E27FC236}">
                <a16:creationId xmlns:a16="http://schemas.microsoft.com/office/drawing/2014/main" id="{115E3157-B3D9-444D-8B43-52E0FF1B7455}"/>
              </a:ext>
            </a:extLst>
          </p:cNvPr>
          <p:cNvPicPr>
            <a:picLocks noGrp="1" noChangeAspect="1"/>
          </p:cNvPicPr>
          <p:nvPr>
            <p:ph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2186" y="1675138"/>
            <a:ext cx="2868930" cy="2868930"/>
          </a:xfrm>
          <a:prstGeom prst="rect">
            <a:avLst/>
          </a:prstGeom>
        </p:spPr>
      </p:pic>
      <p:pic>
        <p:nvPicPr>
          <p:cNvPr id="9" name="Sisällön paikkamerkki 8" descr="Imukupit_0068624_sugpropp_295.jpeg">
            <a:extLst>
              <a:ext uri="{FF2B5EF4-FFF2-40B4-BE49-F238E27FC236}">
                <a16:creationId xmlns:a16="http://schemas.microsoft.com/office/drawing/2014/main" id="{A1CAAE52-068B-EF44-9AFF-33D31A802E08}"/>
              </a:ext>
            </a:extLst>
          </p:cNvPr>
          <p:cNvPicPr>
            <a:picLocks noGrp="1" noChangeAspect="1"/>
          </p:cNvPicPr>
          <p:nvPr>
            <p:ph idx="1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0344" y="4544068"/>
            <a:ext cx="2231514" cy="1787231"/>
          </a:xfrm>
          <a:prstGeom prst="rect">
            <a:avLst/>
          </a:prstGeom>
        </p:spPr>
      </p:pic>
      <p:pic>
        <p:nvPicPr>
          <p:cNvPr id="5" name="Kuva 4">
            <a:extLst>
              <a:ext uri="{FF2B5EF4-FFF2-40B4-BE49-F238E27FC236}">
                <a16:creationId xmlns:a16="http://schemas.microsoft.com/office/drawing/2014/main" id="{6796886F-AD59-5641-8DE8-9233986565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7183990" y="2125639"/>
            <a:ext cx="4929424" cy="3697068"/>
          </a:xfrm>
          <a:prstGeom prst="rect">
            <a:avLst/>
          </a:prstGeom>
        </p:spPr>
      </p:pic>
      <p:pic>
        <p:nvPicPr>
          <p:cNvPr id="15" name="Kuva 14">
            <a:extLst>
              <a:ext uri="{FF2B5EF4-FFF2-40B4-BE49-F238E27FC236}">
                <a16:creationId xmlns:a16="http://schemas.microsoft.com/office/drawing/2014/main" id="{D1B58178-18AE-6146-8D0E-645189FD750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25614"/>
          <a:stretch/>
        </p:blipFill>
        <p:spPr>
          <a:xfrm rot="5400000">
            <a:off x="3308501" y="2596389"/>
            <a:ext cx="4917056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30887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586F907-BD7B-CA45-A3C1-1E524DEAFC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b="1" dirty="0"/>
              <a:t>Apuvälineitä myös kehitetään jatkuvasti uusia</a:t>
            </a:r>
            <a:endParaRPr lang="fi-FI" b="1" dirty="0">
              <a:cs typeface="Calibri Light"/>
            </a:endParaRPr>
          </a:p>
        </p:txBody>
      </p:sp>
      <p:pic>
        <p:nvPicPr>
          <p:cNvPr id="15" name="Sisällön paikkamerkki 14">
            <a:extLst>
              <a:ext uri="{FF2B5EF4-FFF2-40B4-BE49-F238E27FC236}">
                <a16:creationId xmlns:a16="http://schemas.microsoft.com/office/drawing/2014/main" id="{6A22D998-38B7-C84A-8151-0317E31C929C}"/>
              </a:ext>
            </a:extLst>
          </p:cNvPr>
          <p:cNvPicPr>
            <a:picLocks noGrp="1" noChangeAspect="1"/>
          </p:cNvPicPr>
          <p:nvPr>
            <p:ph idx="13"/>
          </p:nvPr>
        </p:nvPicPr>
        <p:blipFill rotWithShape="1">
          <a:blip r:embed="rId3"/>
          <a:srcRect l="10363"/>
          <a:stretch/>
        </p:blipFill>
        <p:spPr>
          <a:xfrm>
            <a:off x="1171074" y="1912886"/>
            <a:ext cx="4732839" cy="3522766"/>
          </a:xfrm>
        </p:spPr>
      </p:pic>
      <p:pic>
        <p:nvPicPr>
          <p:cNvPr id="17" name="Sisällön paikkamerkki 16">
            <a:extLst>
              <a:ext uri="{FF2B5EF4-FFF2-40B4-BE49-F238E27FC236}">
                <a16:creationId xmlns:a16="http://schemas.microsoft.com/office/drawing/2014/main" id="{DED66518-007B-C54C-95C8-B95B7E75234B}"/>
              </a:ext>
            </a:extLst>
          </p:cNvPr>
          <p:cNvPicPr>
            <a:picLocks noGrp="1" noChangeAspect="1"/>
          </p:cNvPicPr>
          <p:nvPr>
            <p:ph idx="14"/>
          </p:nvPr>
        </p:nvPicPr>
        <p:blipFill>
          <a:blip r:embed="rId4"/>
          <a:stretch>
            <a:fillRect/>
          </a:stretch>
        </p:blipFill>
        <p:spPr>
          <a:xfrm>
            <a:off x="6090930" y="1433151"/>
            <a:ext cx="3175699" cy="4515770"/>
          </a:xfrm>
        </p:spPr>
      </p:pic>
      <p:sp>
        <p:nvSpPr>
          <p:cNvPr id="18" name="Tekstiruutu 17">
            <a:extLst>
              <a:ext uri="{FF2B5EF4-FFF2-40B4-BE49-F238E27FC236}">
                <a16:creationId xmlns:a16="http://schemas.microsoft.com/office/drawing/2014/main" id="{A9242B0B-9ABB-3D48-8C9E-815C76BB549C}"/>
              </a:ext>
            </a:extLst>
          </p:cNvPr>
          <p:cNvSpPr txBox="1"/>
          <p:nvPr/>
        </p:nvSpPr>
        <p:spPr>
          <a:xfrm>
            <a:off x="1171074" y="5946599"/>
            <a:ext cx="10391274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fi-FI" dirty="0"/>
              <a:t>Rakennusbetoni- ja elementti Oy:n kehittämä ja omistama </a:t>
            </a:r>
            <a:r>
              <a:rPr lang="fi-FI" dirty="0" err="1"/>
              <a:t>AKOwall</a:t>
            </a:r>
            <a:r>
              <a:rPr lang="fi-FI" dirty="0"/>
              <a:t>-asennuslaite helpottaa AKO-seinäelementtien asennusta työmaalla.  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7968990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7603AF5-D875-B44D-AD0F-52EC4E72DD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b="1" dirty="0">
                <a:solidFill>
                  <a:srgbClr val="FF0000"/>
                </a:solidFill>
              </a:rPr>
              <a:t>Tehtävä</a:t>
            </a:r>
            <a:endParaRPr lang="fi-FI" b="1" dirty="0">
              <a:solidFill>
                <a:srgbClr val="FF0000"/>
              </a:solidFill>
              <a:cs typeface="Calibri Light"/>
            </a:endParaRP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7A982592-D59E-9645-A273-FEA6D3F456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54667"/>
            <a:ext cx="10515600" cy="4838936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>
              <a:lnSpc>
                <a:spcPct val="110000"/>
              </a:lnSpc>
            </a:pPr>
            <a:r>
              <a:rPr lang="fi-FI" dirty="0"/>
              <a:t>Käsin tehtävien nostojen ja siirtojen arviointi</a:t>
            </a:r>
            <a:endParaRPr lang="fi-FI"/>
          </a:p>
          <a:p>
            <a:pPr>
              <a:lnSpc>
                <a:spcPct val="110000"/>
              </a:lnSpc>
            </a:pPr>
            <a:r>
              <a:rPr lang="fi-FI" dirty="0"/>
              <a:t>Käytetään työsuojeluviranomaisen sivuilla olevaa arviointilomaketta:  </a:t>
            </a:r>
            <a:r>
              <a:rPr lang="fi-FI" dirty="0">
                <a:hlinkClick r:id="rId3"/>
              </a:rPr>
              <a:t>https://www.tyosuojelu.fi/documents/14660/338901/K%C3%84SIN+TEHT%C3%84V%C3%84N+NOSTOTY%C3%96N+ARVIOINTI-lomake/53a2dd5e-072e-4f8b-addc-75d136adaa2b</a:t>
            </a:r>
            <a:r>
              <a:rPr lang="fi-FI" dirty="0"/>
              <a:t> </a:t>
            </a:r>
            <a:endParaRPr lang="fi-FI" dirty="0">
              <a:cs typeface="Calibri" panose="020F0502020204030204"/>
            </a:endParaRPr>
          </a:p>
          <a:p>
            <a:pPr>
              <a:lnSpc>
                <a:spcPct val="110000"/>
              </a:lnSpc>
            </a:pPr>
            <a:r>
              <a:rPr lang="fi-FI" dirty="0"/>
              <a:t>Arvioitavaksi tehtäväksi valitaan esimerkiksi: laastin sekoittaminen käsin työpisteessä, kipsiväliseinän asennus, rakennussiivous, sähköjen asennus kattoon… </a:t>
            </a:r>
            <a:endParaRPr lang="fi-FI" dirty="0">
              <a:cs typeface="Calibri"/>
            </a:endParaRPr>
          </a:p>
          <a:p>
            <a:pPr>
              <a:lnSpc>
                <a:spcPct val="110000"/>
              </a:lnSpc>
            </a:pPr>
            <a:r>
              <a:rPr lang="fi-FI" dirty="0"/>
              <a:t>Arvioikaa taulukon avulla nostotyön kuormittavuutta  </a:t>
            </a:r>
            <a:endParaRPr lang="fi-FI" dirty="0">
              <a:cs typeface="Calibri" panose="020F0502020204030204"/>
            </a:endParaRPr>
          </a:p>
          <a:p>
            <a:pPr lvl="1">
              <a:lnSpc>
                <a:spcPct val="110000"/>
              </a:lnSpc>
            </a:pPr>
            <a:r>
              <a:rPr lang="fi-FI" dirty="0"/>
              <a:t>Esittäkää, mille arviointikohteille merkitsitte 3 tai 4 ja esittäkää oma idea nostotyön keventämiseksi</a:t>
            </a:r>
            <a:endParaRPr lang="fi-FI" dirty="0"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1132872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02F3598-3E3C-9044-BAD6-12CCB5C3BE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b="1" dirty="0"/>
              <a:t>Psykososiaalinen kuormitus</a:t>
            </a:r>
            <a:endParaRPr lang="fi-FI" b="1" dirty="0">
              <a:cs typeface="Calibri Light"/>
            </a:endParaRP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3F13DC3B-6641-674A-919A-26CFE9F4BD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64974"/>
            <a:ext cx="10515600" cy="4751293"/>
          </a:xfrm>
        </p:spPr>
        <p:txBody>
          <a:bodyPr vert="horz" lIns="91440" tIns="45720" rIns="91440" bIns="45720" rtlCol="0" anchor="t">
            <a:normAutofit fontScale="77500" lnSpcReduction="20000"/>
          </a:bodyPr>
          <a:lstStyle/>
          <a:p>
            <a:pPr>
              <a:lnSpc>
                <a:spcPct val="110000"/>
              </a:lnSpc>
            </a:pPr>
            <a:r>
              <a:rPr lang="fi-FI" dirty="0"/>
              <a:t>Työn sisältöön ja järjestelyihin sekä työyhteisön sosiaaliseen toimivuuteen liittyvät tekijät vaikuttavat kuormitukseen, mm.</a:t>
            </a:r>
            <a:endParaRPr lang="fi-FI"/>
          </a:p>
          <a:p>
            <a:pPr lvl="1">
              <a:lnSpc>
                <a:spcPct val="110000"/>
              </a:lnSpc>
            </a:pPr>
            <a:r>
              <a:rPr lang="fi-FI" dirty="0"/>
              <a:t>työhön sidonnaisuus, runsas työaikaan kuulumaton työmatkustaminen, epäselvät tehtävänkuvat, työn sirpaleisuus, aikapaine, vaikeat vuorovaikutustilanteet, yksin työskentely, puutteellinen tuki, jne.</a:t>
            </a:r>
            <a:endParaRPr lang="fi-FI" dirty="0">
              <a:cs typeface="Calibri"/>
            </a:endParaRPr>
          </a:p>
          <a:p>
            <a:pPr>
              <a:lnSpc>
                <a:spcPct val="110000"/>
              </a:lnSpc>
            </a:pPr>
            <a:r>
              <a:rPr lang="fi-FI" dirty="0"/>
              <a:t>Ihmisen kokonaiskuormittumiseen vaikuttaa myös koti ja vapaa-aika</a:t>
            </a:r>
            <a:endParaRPr lang="fi-FI" dirty="0">
              <a:cs typeface="Calibri" panose="020F0502020204030204"/>
            </a:endParaRPr>
          </a:p>
          <a:p>
            <a:pPr>
              <a:lnSpc>
                <a:spcPct val="110000"/>
              </a:lnSpc>
            </a:pPr>
            <a:r>
              <a:rPr lang="fi-FI" dirty="0"/>
              <a:t>Se, että on työ, ja sitä kautta mm. sosiaalista kanssakäymistä, on yleensä positiivinen kokonaiskuormitusta tasaava tekijä </a:t>
            </a:r>
            <a:endParaRPr lang="fi-FI" dirty="0">
              <a:cs typeface="Calibri" panose="020F0502020204030204"/>
            </a:endParaRPr>
          </a:p>
          <a:p>
            <a:pPr>
              <a:lnSpc>
                <a:spcPct val="110000"/>
              </a:lnSpc>
            </a:pPr>
            <a:r>
              <a:rPr lang="fi-FI" dirty="0"/>
              <a:t>Oireet tyypillisesti epäspesifisiä: hermostuneisuus, huolestuneisuus, ärtyneisyys </a:t>
            </a:r>
            <a:endParaRPr lang="fi-FI" dirty="0">
              <a:cs typeface="Calibri"/>
            </a:endParaRPr>
          </a:p>
          <a:p>
            <a:pPr>
              <a:lnSpc>
                <a:spcPct val="110000"/>
              </a:lnSpc>
            </a:pPr>
            <a:r>
              <a:rPr lang="fi-FI" dirty="0"/>
              <a:t>Kuormituksen jatkuessa voimakkaana ja riittävän pitkään voi ilmetä mm. väsymystä, vaikeutta keskittyä, univaikeuksia, uupumusta, sosiaalisten suhteiden rajoittamista</a:t>
            </a:r>
            <a:endParaRPr lang="fi-FI" dirty="0">
              <a:cs typeface="Calibri"/>
            </a:endParaRPr>
          </a:p>
          <a:p>
            <a:pPr>
              <a:lnSpc>
                <a:spcPct val="110000"/>
              </a:lnSpc>
            </a:pPr>
            <a:r>
              <a:rPr lang="fi-FI" dirty="0"/>
              <a:t>Pitkäkestoinen ja/tai voimakas psykososiaalinen kuormitus heikentää vähitellen työn tuloksellisuutta</a:t>
            </a:r>
            <a:endParaRPr lang="fi-FI" dirty="0">
              <a:cs typeface="Calibri"/>
            </a:endParaRP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0D9F8DE2-5102-504F-BCAB-1958608B0FED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38200" y="6118225"/>
            <a:ext cx="10515600" cy="565150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ctr"/>
            <a:r>
              <a:rPr lang="fi-FI" sz="2000" b="1" dirty="0"/>
              <a:t>Psykososiaalinen kuormitus on merkittävä työkyvyttömyyseläkkeiden syytekijä Suomessa</a:t>
            </a:r>
            <a:endParaRPr lang="fi-FI" sz="2000" b="1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37154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49C6490-5AB0-544D-B588-A24FF0D635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896600" cy="999849"/>
          </a:xfrm>
        </p:spPr>
        <p:txBody>
          <a:bodyPr>
            <a:noAutofit/>
          </a:bodyPr>
          <a:lstStyle/>
          <a:p>
            <a:r>
              <a:rPr lang="fi-FI" sz="4000" b="1" dirty="0"/>
              <a:t>Psykososiaalisia kuormitustekijöitä rakennustyössä</a:t>
            </a:r>
            <a:endParaRPr lang="fi-FI" sz="4000" b="1" dirty="0">
              <a:cs typeface="Calibri Light"/>
            </a:endParaRP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ABED8551-3750-1343-9A38-D700646492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54667"/>
            <a:ext cx="10515600" cy="5038208"/>
          </a:xfrm>
        </p:spPr>
        <p:txBody>
          <a:bodyPr vert="horz" lIns="91440" tIns="45720" rIns="91440" bIns="45720" rtlCol="0" anchor="t">
            <a:normAutofit fontScale="77500" lnSpcReduction="20000"/>
          </a:bodyPr>
          <a:lstStyle/>
          <a:p>
            <a:pPr>
              <a:lnSpc>
                <a:spcPct val="120000"/>
              </a:lnSpc>
            </a:pPr>
            <a:r>
              <a:rPr lang="fi-FI" dirty="0"/>
              <a:t>Jatkuvasti vaihtuva työporukka ympärillä</a:t>
            </a:r>
            <a:endParaRPr lang="fi-FI"/>
          </a:p>
          <a:p>
            <a:pPr>
              <a:lnSpc>
                <a:spcPct val="120000"/>
              </a:lnSpc>
            </a:pPr>
            <a:r>
              <a:rPr lang="fi-FI" dirty="0"/>
              <a:t>Kulttuurierot työmailla ja eri urakoitsijayrityksissä</a:t>
            </a:r>
            <a:endParaRPr lang="fi-FI" dirty="0">
              <a:cs typeface="Calibri" panose="020F0502020204030204"/>
            </a:endParaRPr>
          </a:p>
          <a:p>
            <a:pPr lvl="1">
              <a:lnSpc>
                <a:spcPct val="120000"/>
              </a:lnSpc>
            </a:pPr>
            <a:r>
              <a:rPr lang="fi-FI" dirty="0"/>
              <a:t> Muuttuvat vaatimukset, eri toimintatavat, viestintä, sosiaalitilat ja taukojärjestelyt…</a:t>
            </a:r>
            <a:endParaRPr lang="fi-FI" dirty="0">
              <a:cs typeface="Calibri"/>
            </a:endParaRPr>
          </a:p>
          <a:p>
            <a:pPr>
              <a:lnSpc>
                <a:spcPct val="120000"/>
              </a:lnSpc>
            </a:pPr>
            <a:r>
              <a:rPr lang="fi-FI" dirty="0"/>
              <a:t>Melu ja muut työympäristötekijät ,esim. epäpuhtaudet tai lämpöolot</a:t>
            </a:r>
            <a:endParaRPr lang="fi-FI" dirty="0">
              <a:cs typeface="Calibri"/>
            </a:endParaRPr>
          </a:p>
          <a:p>
            <a:pPr>
              <a:lnSpc>
                <a:spcPct val="120000"/>
              </a:lnSpc>
            </a:pPr>
            <a:r>
              <a:rPr lang="fi-FI" dirty="0"/>
              <a:t>Tapaturmavaarat työssä (esim. putoamissuojaimen kanssa työskentely, ahdas paikka) </a:t>
            </a:r>
            <a:endParaRPr lang="fi-FI" dirty="0">
              <a:cs typeface="Calibri"/>
            </a:endParaRPr>
          </a:p>
          <a:p>
            <a:pPr>
              <a:lnSpc>
                <a:spcPct val="120000"/>
              </a:lnSpc>
            </a:pPr>
            <a:r>
              <a:rPr lang="fi-FI" dirty="0"/>
              <a:t>Oman työn aikataulu suhteessa työmaan aikatauluun ja vaiheeseen</a:t>
            </a:r>
            <a:endParaRPr lang="fi-FI" dirty="0">
              <a:cs typeface="Calibri" panose="020F0502020204030204"/>
            </a:endParaRPr>
          </a:p>
          <a:p>
            <a:pPr>
              <a:lnSpc>
                <a:spcPct val="120000"/>
              </a:lnSpc>
            </a:pPr>
            <a:r>
              <a:rPr lang="fi-FI" dirty="0"/>
              <a:t>Työstä selviytymisen ongelmat (esim. itselle liian raskas tai vaativa työ)  </a:t>
            </a:r>
            <a:endParaRPr lang="fi-FI" dirty="0">
              <a:cs typeface="Calibri"/>
            </a:endParaRPr>
          </a:p>
          <a:p>
            <a:pPr>
              <a:lnSpc>
                <a:spcPct val="120000"/>
              </a:lnSpc>
            </a:pPr>
            <a:r>
              <a:rPr lang="fi-FI" dirty="0"/>
              <a:t>Psykososiaalisia kuormitustekijöitä työnjohto- ja toimihenkilötehtävissä lisäksi mm.:</a:t>
            </a:r>
            <a:endParaRPr lang="fi-FI" dirty="0">
              <a:cs typeface="Calibri" panose="020F0502020204030204"/>
            </a:endParaRPr>
          </a:p>
          <a:p>
            <a:pPr lvl="1">
              <a:lnSpc>
                <a:spcPct val="120000"/>
              </a:lnSpc>
            </a:pPr>
            <a:r>
              <a:rPr lang="fi-FI" dirty="0"/>
              <a:t>Jatkuva vastuu työntekijöiden turvallisuudesta ja terveydestä</a:t>
            </a:r>
            <a:endParaRPr lang="fi-FI" dirty="0">
              <a:cs typeface="Calibri" panose="020F0502020204030204"/>
            </a:endParaRPr>
          </a:p>
          <a:p>
            <a:pPr lvl="1">
              <a:lnSpc>
                <a:spcPct val="120000"/>
              </a:lnSpc>
            </a:pPr>
            <a:r>
              <a:rPr lang="fi-FI" dirty="0"/>
              <a:t>Vuorovaikutustaidot liittyen mm. töiden koordinointiin ja päätösten tekoon</a:t>
            </a:r>
            <a:endParaRPr lang="fi-FI" dirty="0">
              <a:cs typeface="Calibri" panose="020F0502020204030204"/>
            </a:endParaRPr>
          </a:p>
          <a:p>
            <a:pPr lvl="1">
              <a:lnSpc>
                <a:spcPct val="120000"/>
              </a:lnSpc>
            </a:pPr>
            <a:r>
              <a:rPr lang="fi-FI" dirty="0"/>
              <a:t>Hankeaikataulussa pysyminen </a:t>
            </a:r>
            <a:endParaRPr lang="fi-FI" dirty="0">
              <a:cs typeface="Calibri"/>
            </a:endParaRPr>
          </a:p>
          <a:p>
            <a:pPr lvl="1">
              <a:lnSpc>
                <a:spcPct val="120000"/>
              </a:lnSpc>
            </a:pPr>
            <a:r>
              <a:rPr lang="fi-FI" dirty="0"/>
              <a:t>Jatkuvat keskeytykset</a:t>
            </a:r>
            <a:endParaRPr lang="fi-FI" dirty="0"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0853709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CC883EA-50BD-5847-9BA2-CE883B35E3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4993"/>
            <a:ext cx="10515600" cy="999849"/>
          </a:xfrm>
        </p:spPr>
        <p:txBody>
          <a:bodyPr/>
          <a:lstStyle/>
          <a:p>
            <a:r>
              <a:rPr lang="fi-FI" b="1" dirty="0"/>
              <a:t>Moni asia voi kuormittaa työmaalla</a:t>
            </a:r>
            <a:endParaRPr lang="fi-FI" b="1" dirty="0">
              <a:cs typeface="Calibri Light"/>
            </a:endParaRPr>
          </a:p>
        </p:txBody>
      </p:sp>
      <p:pic>
        <p:nvPicPr>
          <p:cNvPr id="6" name="Sisällön paikkamerkki 5">
            <a:extLst>
              <a:ext uri="{FF2B5EF4-FFF2-40B4-BE49-F238E27FC236}">
                <a16:creationId xmlns:a16="http://schemas.microsoft.com/office/drawing/2014/main" id="{53C37FAE-E475-A745-98D7-E51F7C7BB6B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489200" y="1388686"/>
            <a:ext cx="7213600" cy="3987800"/>
          </a:xfrm>
        </p:spPr>
      </p:pic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C4CB36B2-B82D-0E4D-A849-33D144512F5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38200" y="5701506"/>
            <a:ext cx="10515600" cy="791369"/>
          </a:xfrm>
        </p:spPr>
        <p:txBody>
          <a:bodyPr vert="horz" lIns="91440" tIns="45720" rIns="91440" bIns="45720" rtlCol="0" anchor="t">
            <a:normAutofit fontScale="85000" lnSpcReduction="10000"/>
          </a:bodyPr>
          <a:lstStyle/>
          <a:p>
            <a:pPr algn="ctr"/>
            <a:r>
              <a:rPr lang="fi-FI" sz="3400" b="1" dirty="0"/>
              <a:t>Käyttäydy aina asiallisesti muita kohtaan – toimi ohjeiden mukaan</a:t>
            </a:r>
          </a:p>
          <a:p>
            <a:pPr algn="ctr"/>
            <a:r>
              <a:rPr lang="fi-FI" sz="2000" dirty="0" err="1"/>
              <a:t>Raxa</a:t>
            </a:r>
            <a:r>
              <a:rPr lang="fi-FI" sz="2000" dirty="0"/>
              <a:t>-sarjakuva (Pekka Rahkonen): </a:t>
            </a:r>
            <a:r>
              <a:rPr lang="fi-FI" sz="2000" dirty="0">
                <a:hlinkClick r:id="rId4"/>
              </a:rPr>
              <a:t>https://issuu.com/rakennusteollisuusrtry/docs/raxa_sarjakuvavihko_issuu</a:t>
            </a:r>
            <a:r>
              <a:rPr lang="fi-FI" sz="2000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40131798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tsikko 7">
            <a:extLst>
              <a:ext uri="{FF2B5EF4-FFF2-40B4-BE49-F238E27FC236}">
                <a16:creationId xmlns:a16="http://schemas.microsoft.com/office/drawing/2014/main" id="{D1A58D5B-4DFB-5243-AF16-7229152054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b="1" dirty="0"/>
              <a:t>Psykososiaalinen kuormitus </a:t>
            </a:r>
            <a:r>
              <a:rPr lang="fi-FI" b="1" dirty="0">
                <a:ea typeface="+mj-lt"/>
                <a:cs typeface="+mj-lt"/>
              </a:rPr>
              <a:t>–</a:t>
            </a:r>
            <a:r>
              <a:rPr lang="fi-FI" b="1" dirty="0"/>
              <a:t> toimi itse näin:</a:t>
            </a:r>
            <a:endParaRPr lang="fi-FI" b="1" dirty="0">
              <a:cs typeface="Calibri Light"/>
            </a:endParaRPr>
          </a:p>
        </p:txBody>
      </p:sp>
      <p:sp>
        <p:nvSpPr>
          <p:cNvPr id="9" name="Sisällön paikkamerkki 8">
            <a:extLst>
              <a:ext uri="{FF2B5EF4-FFF2-40B4-BE49-F238E27FC236}">
                <a16:creationId xmlns:a16="http://schemas.microsoft.com/office/drawing/2014/main" id="{AB2E363F-3683-444D-9206-7C1C15B40F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54667"/>
            <a:ext cx="10515600" cy="4047775"/>
          </a:xfrm>
        </p:spPr>
        <p:txBody>
          <a:bodyPr vert="horz" lIns="91440" tIns="45720" rIns="91440" bIns="45720" rtlCol="0" anchor="t">
            <a:normAutofit fontScale="70000" lnSpcReduction="20000"/>
          </a:bodyPr>
          <a:lstStyle/>
          <a:p>
            <a:pPr>
              <a:lnSpc>
                <a:spcPct val="120000"/>
              </a:lnSpc>
            </a:pPr>
            <a:r>
              <a:rPr lang="fi-FI" dirty="0"/>
              <a:t>Huolehdi omasta palautumisesta</a:t>
            </a:r>
            <a:endParaRPr lang="fi-FI"/>
          </a:p>
          <a:p>
            <a:pPr>
              <a:lnSpc>
                <a:spcPct val="120000"/>
              </a:lnSpc>
            </a:pPr>
            <a:r>
              <a:rPr lang="fi-FI" dirty="0" err="1"/>
              <a:t>Vuorovaikuta</a:t>
            </a:r>
            <a:r>
              <a:rPr lang="fi-FI" dirty="0"/>
              <a:t> muiden kanssa työmaalla, esim. tervehdi</a:t>
            </a:r>
            <a:endParaRPr lang="fi-FI" dirty="0">
              <a:cs typeface="Calibri"/>
            </a:endParaRPr>
          </a:p>
          <a:p>
            <a:pPr>
              <a:lnSpc>
                <a:spcPct val="120000"/>
              </a:lnSpc>
            </a:pPr>
            <a:r>
              <a:rPr lang="fi-FI" dirty="0"/>
              <a:t>Jos havaitset työmaalla puutteita (viestinnässä, järjestelyissä yms.) ilmoita niistä esihenkilöllesi</a:t>
            </a:r>
            <a:endParaRPr lang="fi-FI" dirty="0">
              <a:cs typeface="Calibri" panose="020F0502020204030204"/>
            </a:endParaRPr>
          </a:p>
          <a:p>
            <a:pPr>
              <a:lnSpc>
                <a:spcPct val="120000"/>
              </a:lnSpc>
            </a:pPr>
            <a:r>
              <a:rPr lang="fi-FI" dirty="0"/>
              <a:t>Jos havaitset itselläsi stressioireita, ole viipymättä yhteydessä esihenkilöösi, työterveyshuolto tukee myös henkisen kuormittuneisuuden arvioinnissa</a:t>
            </a:r>
            <a:endParaRPr lang="fi-FI" dirty="0">
              <a:cs typeface="Calibri" panose="020F0502020204030204"/>
            </a:endParaRPr>
          </a:p>
          <a:p>
            <a:pPr>
              <a:lnSpc>
                <a:spcPct val="120000"/>
              </a:lnSpc>
            </a:pPr>
            <a:r>
              <a:rPr lang="fi-FI" dirty="0"/>
              <a:t>Jos havaitset muilla stressioireita, keskustele heidän kanssaan, esim. kysy miten menee</a:t>
            </a:r>
            <a:endParaRPr lang="fi-FI" dirty="0">
              <a:cs typeface="Calibri"/>
            </a:endParaRPr>
          </a:p>
          <a:p>
            <a:pPr lvl="1">
              <a:lnSpc>
                <a:spcPct val="120000"/>
              </a:lnSpc>
            </a:pPr>
            <a:r>
              <a:rPr lang="fi-FI" dirty="0"/>
              <a:t>Jos koet, että henkilön oireilu vaikuttaa työstä suoriutumiseen, pyydä häntä olemaan yhteydessä omaan esihenkilöön – esim. "Oletko jutellut esihenkilösi kanssa?"</a:t>
            </a:r>
            <a:endParaRPr lang="fi-FI" dirty="0">
              <a:cs typeface="Calibri"/>
            </a:endParaRPr>
          </a:p>
          <a:p>
            <a:pPr>
              <a:lnSpc>
                <a:spcPct val="120000"/>
              </a:lnSpc>
            </a:pPr>
            <a:r>
              <a:rPr lang="fi-FI" dirty="0"/>
              <a:t>Esihenkilön on viipymättä ryhdyttävä toimenpiteisiin ongelmasta tiedon saatuaan -&gt; arvioitava kuormitusta yhdessä työntekijän kanssa esim. kolmikannassa työterveyshuollon kanssa</a:t>
            </a:r>
            <a:endParaRPr lang="fi-FI" dirty="0">
              <a:cs typeface="Calibri" panose="020F0502020204030204"/>
            </a:endParaRPr>
          </a:p>
          <a:p>
            <a:pPr>
              <a:lnSpc>
                <a:spcPct val="120000"/>
              </a:lnSpc>
            </a:pPr>
            <a:endParaRPr lang="fi-FI" dirty="0">
              <a:cs typeface="Calibri" panose="020F0502020204030204"/>
            </a:endParaRPr>
          </a:p>
        </p:txBody>
      </p:sp>
      <p:sp>
        <p:nvSpPr>
          <p:cNvPr id="2" name="Sisällön paikkamerkki 1">
            <a:extLst>
              <a:ext uri="{FF2B5EF4-FFF2-40B4-BE49-F238E27FC236}">
                <a16:creationId xmlns:a16="http://schemas.microsoft.com/office/drawing/2014/main" id="{FA5DA6DC-20CA-2E45-B654-719FE189BFE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38200" y="5841875"/>
            <a:ext cx="10625889" cy="565150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ctr"/>
            <a:r>
              <a:rPr lang="fi-FI" sz="2400" b="1" dirty="0"/>
              <a:t>Ihminen myös tarvitsee henkistä kuormitusta ja/tai painetta sopivasti, ettei tylsisty</a:t>
            </a:r>
            <a:endParaRPr lang="fi-FI" sz="2400" b="1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508373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7603AF5-D875-B44D-AD0F-52EC4E72DD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b="1" dirty="0">
                <a:solidFill>
                  <a:srgbClr val="FF0000"/>
                </a:solidFill>
              </a:rPr>
              <a:t>Tehtävä</a:t>
            </a:r>
            <a:endParaRPr lang="fi-FI" b="1" dirty="0">
              <a:solidFill>
                <a:srgbClr val="FF0000"/>
              </a:solidFill>
              <a:cs typeface="Calibri Light"/>
            </a:endParaRP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7A982592-D59E-9645-A273-FEA6D3F456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fontScale="92500" lnSpcReduction="20000"/>
          </a:bodyPr>
          <a:lstStyle/>
          <a:p>
            <a:pPr>
              <a:lnSpc>
                <a:spcPct val="110000"/>
              </a:lnSpc>
            </a:pPr>
            <a:r>
              <a:rPr lang="fi-FI" dirty="0"/>
              <a:t>Työn psykososiaaliset kuormitustekijät</a:t>
            </a:r>
            <a:endParaRPr lang="fi-FI"/>
          </a:p>
          <a:p>
            <a:pPr>
              <a:lnSpc>
                <a:spcPct val="110000"/>
              </a:lnSpc>
            </a:pPr>
            <a:r>
              <a:rPr lang="fi-FI" dirty="0"/>
              <a:t>Käytetään työsuojeluviranomaisen sivuilla olevaa arviointilomaketta:  </a:t>
            </a:r>
            <a:r>
              <a:rPr lang="fi-FI" dirty="0">
                <a:hlinkClick r:id="rId3"/>
              </a:rPr>
              <a:t>https://www.tyosuojelu.fi/documents/14660/5889231/Ty%C3%B6n+psykososiaaliset+kuormitustekij%C3%A4t_kysely.pdf/379ecff8-dabc-9ed2-cf58-cde9f4f6aeae?t=1568014906805</a:t>
            </a:r>
            <a:r>
              <a:rPr lang="fi-FI" dirty="0"/>
              <a:t> </a:t>
            </a:r>
            <a:endParaRPr lang="fi-FI" dirty="0">
              <a:cs typeface="Calibri" panose="020F0502020204030204"/>
            </a:endParaRPr>
          </a:p>
          <a:p>
            <a:pPr>
              <a:lnSpc>
                <a:spcPct val="110000"/>
              </a:lnSpc>
            </a:pPr>
            <a:r>
              <a:rPr lang="fi-FI" dirty="0"/>
              <a:t>Arvioikaa, mitkä lomakkeen tekijät kuormittavat esim. maalarin,  työnjohtajan tms. tehtävissä rakennustyössä (kuvitelkaa itsenne kyseisessä tehtävässä)  </a:t>
            </a:r>
            <a:endParaRPr lang="fi-FI" dirty="0">
              <a:cs typeface="Calibri" panose="020F0502020204030204"/>
            </a:endParaRPr>
          </a:p>
          <a:p>
            <a:pPr>
              <a:lnSpc>
                <a:spcPct val="110000"/>
              </a:lnSpc>
            </a:pPr>
            <a:r>
              <a:rPr lang="fi-FI" dirty="0"/>
              <a:t>Esittäkää arviointinne ja kertokaa, miksi päädyitte kuormitusarvioon melko usein tai erittäin usein eri tekijöiden kohdalla</a:t>
            </a:r>
            <a:endParaRPr lang="fi-FI" dirty="0"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1998899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C3152F2-47D2-5B43-B55C-0C6FA62D19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b="1" dirty="0"/>
              <a:t>9. Kuormitustekijöitä rakentamisessa</a:t>
            </a:r>
            <a:endParaRPr lang="fi-FI" b="1" dirty="0">
              <a:cs typeface="Calibri Light"/>
            </a:endParaRP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45857A7A-0152-6145-B873-FAFE547D7BA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100000"/>
              </a:lnSpc>
            </a:pPr>
            <a:r>
              <a:rPr lang="fi-FI" dirty="0"/>
              <a:t>Fyysinen kuormitus ja ergonomia</a:t>
            </a:r>
            <a:endParaRPr lang="fi-FI"/>
          </a:p>
          <a:p>
            <a:pPr>
              <a:lnSpc>
                <a:spcPct val="100000"/>
              </a:lnSpc>
            </a:pPr>
            <a:r>
              <a:rPr lang="fi-FI" dirty="0"/>
              <a:t>Henkinen työsuojelu</a:t>
            </a:r>
            <a:endParaRPr lang="fi-FI" dirty="0">
              <a:cs typeface="Calibri" panose="020F0502020204030204"/>
            </a:endParaRPr>
          </a:p>
        </p:txBody>
      </p:sp>
      <p:sp>
        <p:nvSpPr>
          <p:cNvPr id="7" name="Tekstiruutu 6">
            <a:extLst>
              <a:ext uri="{FF2B5EF4-FFF2-40B4-BE49-F238E27FC236}">
                <a16:creationId xmlns:a16="http://schemas.microsoft.com/office/drawing/2014/main" id="{EF376286-DA73-634E-B339-85AA7FC7041C}"/>
              </a:ext>
            </a:extLst>
          </p:cNvPr>
          <p:cNvSpPr txBox="1"/>
          <p:nvPr/>
        </p:nvSpPr>
        <p:spPr>
          <a:xfrm>
            <a:off x="6463430" y="6077604"/>
            <a:ext cx="4157677" cy="584775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sv-SE" sz="1600" dirty="0"/>
              <a:t>Kuva Mika Ripatti </a:t>
            </a:r>
            <a:endParaRPr lang="sv-SE" sz="1600" dirty="0">
              <a:cs typeface="Calibri"/>
            </a:endParaRPr>
          </a:p>
          <a:p>
            <a:r>
              <a:rPr lang="sv-SE" sz="1600" dirty="0">
                <a:solidFill>
                  <a:srgbClr val="FF0000"/>
                </a:solidFill>
                <a:hlinkClick r:id="rId3"/>
              </a:rPr>
              <a:t>https://www.instagram.com/p/CNCqtMYh_Ac/</a:t>
            </a:r>
            <a:endParaRPr lang="sv-SE" sz="1600" dirty="0">
              <a:cs typeface="Calibri"/>
            </a:endParaRPr>
          </a:p>
        </p:txBody>
      </p:sp>
      <p:pic>
        <p:nvPicPr>
          <p:cNvPr id="8" name="Sisällön paikkamerkki 7">
            <a:extLst>
              <a:ext uri="{FF2B5EF4-FFF2-40B4-BE49-F238E27FC236}">
                <a16:creationId xmlns:a16="http://schemas.microsoft.com/office/drawing/2014/main" id="{9A610D21-60D8-E242-8D6B-7F2F68799CE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6463429" y="1703316"/>
            <a:ext cx="4268739" cy="4282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3654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15485B9-F30C-464B-B3E3-56A563CE05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b="1" dirty="0"/>
              <a:t>Fyysinen kuormitus ja ergonomia</a:t>
            </a:r>
            <a:endParaRPr lang="fi-FI" b="1" dirty="0">
              <a:cs typeface="Calibri Light"/>
            </a:endParaRP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20E12713-93A2-0846-B8C8-46A9A3C9E5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37129"/>
            <a:ext cx="10515600" cy="4636285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120000"/>
              </a:lnSpc>
              <a:spcAft>
                <a:spcPts val="100"/>
              </a:spcAft>
            </a:pPr>
            <a:r>
              <a:rPr lang="fi-FI" sz="1700" dirty="0"/>
              <a:t>Liiallinen fyysinen kuormitus </a:t>
            </a:r>
            <a:r>
              <a:rPr lang="fi-FI" sz="1700" dirty="0">
                <a:ea typeface="+mn-lt"/>
                <a:cs typeface="+mn-lt"/>
              </a:rPr>
              <a:t>rakennusalan työtehtävissä </a:t>
            </a:r>
            <a:r>
              <a:rPr lang="fi-FI" sz="1700" dirty="0"/>
              <a:t>aiheuttaa tuki- ja liikuntaelinvaivoja (TULE-sairauksia); näistä seuraa ennenaikaista työkyvyttömyyttä, alanvaihtoja pakon edessä sekä sairauspoissaoloja </a:t>
            </a:r>
            <a:endParaRPr lang="fi-FI" sz="1700">
              <a:cs typeface="Calibri"/>
            </a:endParaRPr>
          </a:p>
          <a:p>
            <a:pPr lvl="1">
              <a:lnSpc>
                <a:spcPct val="120000"/>
              </a:lnSpc>
              <a:spcAft>
                <a:spcPts val="100"/>
              </a:spcAft>
            </a:pPr>
            <a:r>
              <a:rPr lang="fi-FI" sz="1700" dirty="0"/>
              <a:t>Työn fyysisyys kuten raskaiden esineiden nostot, kantaminen, siirrot, käsien toistoliikkeet, kaivaminen, hakkaaminen…</a:t>
            </a:r>
            <a:endParaRPr lang="fi-FI" sz="1700">
              <a:cs typeface="Calibri"/>
            </a:endParaRPr>
          </a:p>
          <a:p>
            <a:pPr>
              <a:lnSpc>
                <a:spcPct val="120000"/>
              </a:lnSpc>
              <a:spcAft>
                <a:spcPts val="100"/>
              </a:spcAft>
            </a:pPr>
            <a:r>
              <a:rPr lang="fi-FI" sz="1700" dirty="0"/>
              <a:t>Rakennustyöntekijöiden parissa tehdyissä selvityksissä noin puolet raportoivat selkävaivoista, TULE-vaivoista käsissä tai jaloissa viimeisen 12 kk aikana</a:t>
            </a:r>
            <a:endParaRPr lang="fi-FI" sz="1700">
              <a:cs typeface="Calibri"/>
            </a:endParaRPr>
          </a:p>
          <a:p>
            <a:pPr>
              <a:lnSpc>
                <a:spcPct val="120000"/>
              </a:lnSpc>
              <a:spcAft>
                <a:spcPts val="100"/>
              </a:spcAft>
            </a:pPr>
            <a:r>
              <a:rPr lang="fi-FI" sz="1700" dirty="0"/>
              <a:t>Kehon kuormitusta lisäävät rakennustyön sisältämät epäergonomiset työasennot, joista moni johtuu huonosta työn suunnittelusta</a:t>
            </a:r>
            <a:endParaRPr lang="fi-FI" sz="1700">
              <a:cs typeface="Calibri"/>
            </a:endParaRPr>
          </a:p>
          <a:p>
            <a:pPr>
              <a:lnSpc>
                <a:spcPct val="120000"/>
              </a:lnSpc>
              <a:spcAft>
                <a:spcPts val="100"/>
              </a:spcAft>
            </a:pPr>
            <a:r>
              <a:rPr lang="fi-FI" sz="1700" dirty="0"/>
              <a:t>Lisänä mm. kylmyys, kosteus, veto, tärisevien työkalujen käyttö tai iskut ml. hyppääminen esim. työkoneesta</a:t>
            </a:r>
            <a:endParaRPr lang="fi-FI" sz="1700" dirty="0">
              <a:cs typeface="Calibri" panose="020F0502020204030204"/>
            </a:endParaRPr>
          </a:p>
          <a:p>
            <a:pPr>
              <a:lnSpc>
                <a:spcPct val="120000"/>
              </a:lnSpc>
              <a:spcAft>
                <a:spcPts val="100"/>
              </a:spcAft>
            </a:pPr>
            <a:r>
              <a:rPr lang="fi-FI" sz="1700" dirty="0"/>
              <a:t>Vaivojen välttämiseksi rakennustyössä (työn ja apuvälineiden suunnittelun lisäksi) jokaisen on huolehdittava omasta kunnostaan sekä riittävästä palautumisesta</a:t>
            </a:r>
            <a:endParaRPr lang="fi-FI" sz="1700" dirty="0">
              <a:cs typeface="Calibri" panose="020F0502020204030204"/>
            </a:endParaRPr>
          </a:p>
          <a:p>
            <a:pPr>
              <a:lnSpc>
                <a:spcPct val="120000"/>
              </a:lnSpc>
              <a:spcAft>
                <a:spcPts val="100"/>
              </a:spcAft>
            </a:pPr>
            <a:r>
              <a:rPr lang="fi-FI" sz="1700" dirty="0"/>
              <a:t>Kysymys ei ole kuormitustekijöiden poistamisesta työstä, vaan kuormituksen optimoinnista ihmiselle sopivaksi</a:t>
            </a:r>
            <a:endParaRPr lang="fi-FI" sz="1700">
              <a:cs typeface="Calibri"/>
            </a:endParaRPr>
          </a:p>
          <a:p>
            <a:pPr>
              <a:lnSpc>
                <a:spcPct val="120000"/>
              </a:lnSpc>
            </a:pPr>
            <a:endParaRPr lang="fi-FI" sz="1700" dirty="0">
              <a:cs typeface="Calibri" panose="020F0502020204030204"/>
            </a:endParaRPr>
          </a:p>
          <a:p>
            <a:pPr>
              <a:lnSpc>
                <a:spcPct val="120000"/>
              </a:lnSpc>
            </a:pPr>
            <a:endParaRPr lang="fi-FI" sz="1700" dirty="0">
              <a:cs typeface="Calibri" panose="020F0502020204030204"/>
            </a:endParaRPr>
          </a:p>
          <a:p>
            <a:pPr>
              <a:lnSpc>
                <a:spcPct val="120000"/>
              </a:lnSpc>
            </a:pPr>
            <a:endParaRPr lang="fi-FI" sz="1700" dirty="0">
              <a:cs typeface="Calibri" panose="020F0502020204030204"/>
            </a:endParaRP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E1DA10A7-0D48-F940-BEF2-2F20806A082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38200" y="6110037"/>
            <a:ext cx="10515600" cy="565150"/>
          </a:xfrm>
        </p:spPr>
        <p:txBody>
          <a:bodyPr/>
          <a:lstStyle/>
          <a:p>
            <a:pPr algn="ctr"/>
            <a:r>
              <a:rPr lang="fi-FI" b="1" dirty="0"/>
              <a:t>Tuki- ja liikuntaelinvaivat ovat merkittävä riski rakennustyöntekijöille</a:t>
            </a:r>
          </a:p>
        </p:txBody>
      </p:sp>
    </p:spTree>
    <p:extLst>
      <p:ext uri="{BB962C8B-B14F-4D97-AF65-F5344CB8AC3E}">
        <p14:creationId xmlns:p14="http://schemas.microsoft.com/office/powerpoint/2010/main" val="7938660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tsikko 6">
            <a:extLst>
              <a:ext uri="{FF2B5EF4-FFF2-40B4-BE49-F238E27FC236}">
                <a16:creationId xmlns:a16="http://schemas.microsoft.com/office/drawing/2014/main" id="{D775F36B-5038-B94A-A8D2-545FD86219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b="1" dirty="0"/>
              <a:t>Käsin tehtävien nostojen ja siirtojen kuormitus</a:t>
            </a:r>
            <a:endParaRPr lang="fi-FI" b="1" dirty="0">
              <a:cs typeface="Calibri Light"/>
            </a:endParaRPr>
          </a:p>
        </p:txBody>
      </p:sp>
      <p:pic>
        <p:nvPicPr>
          <p:cNvPr id="6" name="Sisällön paikkamerkki 5">
            <a:extLst>
              <a:ext uri="{FF2B5EF4-FFF2-40B4-BE49-F238E27FC236}">
                <a16:creationId xmlns:a16="http://schemas.microsoft.com/office/drawing/2014/main" id="{414A2672-8CF1-7544-9844-9BCF459C560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854817" y="1695283"/>
            <a:ext cx="5148365" cy="4351338"/>
          </a:xfrm>
        </p:spPr>
      </p:pic>
      <p:pic>
        <p:nvPicPr>
          <p:cNvPr id="10" name="Sisällön paikkamerkki 9">
            <a:extLst>
              <a:ext uri="{FF2B5EF4-FFF2-40B4-BE49-F238E27FC236}">
                <a16:creationId xmlns:a16="http://schemas.microsoft.com/office/drawing/2014/main" id="{E7A49EAF-E7F1-8E46-9A57-0991B6CDC61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4"/>
          <a:srcRect t="5234"/>
          <a:stretch/>
        </p:blipFill>
        <p:spPr>
          <a:xfrm>
            <a:off x="6384208" y="1695283"/>
            <a:ext cx="5020366" cy="4351338"/>
          </a:xfrm>
        </p:spPr>
      </p:pic>
      <p:sp>
        <p:nvSpPr>
          <p:cNvPr id="11" name="Tekstiruutu 10">
            <a:extLst>
              <a:ext uri="{FF2B5EF4-FFF2-40B4-BE49-F238E27FC236}">
                <a16:creationId xmlns:a16="http://schemas.microsoft.com/office/drawing/2014/main" id="{9C46C625-51CA-2346-A07F-0472D0C76136}"/>
              </a:ext>
            </a:extLst>
          </p:cNvPr>
          <p:cNvSpPr txBox="1"/>
          <p:nvPr/>
        </p:nvSpPr>
        <p:spPr>
          <a:xfrm>
            <a:off x="2159457" y="6297499"/>
            <a:ext cx="7867923" cy="369332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fi-FI" dirty="0"/>
              <a:t>Kuvalähde: Käsin tehtävät nostot ja siirrot työssä, Työsuojeluoppaita ja -ohjeita 23</a:t>
            </a:r>
          </a:p>
        </p:txBody>
      </p:sp>
    </p:spTree>
    <p:extLst>
      <p:ext uri="{BB962C8B-B14F-4D97-AF65-F5344CB8AC3E}">
        <p14:creationId xmlns:p14="http://schemas.microsoft.com/office/powerpoint/2010/main" val="30824289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tsikko 3">
            <a:extLst>
              <a:ext uri="{FF2B5EF4-FFF2-40B4-BE49-F238E27FC236}">
                <a16:creationId xmlns:a16="http://schemas.microsoft.com/office/drawing/2014/main" id="{32EE3716-6DAA-0849-8815-94D8DD953D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225300"/>
          </a:xfrm>
        </p:spPr>
        <p:txBody>
          <a:bodyPr/>
          <a:lstStyle/>
          <a:p>
            <a:r>
              <a:rPr lang="fi-FI" b="1" dirty="0"/>
              <a:t>Työn fyysisen kuormittavuuden arviointi</a:t>
            </a:r>
            <a:endParaRPr lang="fi-FI" b="1" dirty="0">
              <a:cs typeface="Calibri Light"/>
            </a:endParaRPr>
          </a:p>
        </p:txBody>
      </p:sp>
      <p:sp>
        <p:nvSpPr>
          <p:cNvPr id="5" name="Sisällön paikkamerkki 4">
            <a:extLst>
              <a:ext uri="{FF2B5EF4-FFF2-40B4-BE49-F238E27FC236}">
                <a16:creationId xmlns:a16="http://schemas.microsoft.com/office/drawing/2014/main" id="{9F30D5D3-6AA8-4048-95E8-4F94BAEE1F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595020"/>
            <a:ext cx="4209048" cy="370891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fi-FI" sz="2200" b="1" dirty="0"/>
              <a:t>Timanttiporaus</a:t>
            </a:r>
            <a:endParaRPr lang="fi-FI" sz="2200" b="1" dirty="0">
              <a:cs typeface="Calibri"/>
            </a:endParaRPr>
          </a:p>
          <a:p>
            <a:pPr marL="0" indent="0">
              <a:buNone/>
            </a:pPr>
            <a:endParaRPr lang="fi-FI" sz="2200" b="1" dirty="0">
              <a:cs typeface="Calibri"/>
            </a:endParaRPr>
          </a:p>
        </p:txBody>
      </p:sp>
      <p:sp>
        <p:nvSpPr>
          <p:cNvPr id="6" name="Sisällön paikkamerkki 5">
            <a:extLst>
              <a:ext uri="{FF2B5EF4-FFF2-40B4-BE49-F238E27FC236}">
                <a16:creationId xmlns:a16="http://schemas.microsoft.com/office/drawing/2014/main" id="{29664966-574D-D645-911B-4CCE071E40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861384" y="1595020"/>
            <a:ext cx="5990820" cy="4917906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fi-FI" sz="1500" b="1" dirty="0"/>
              <a:t>Hyvää?</a:t>
            </a:r>
            <a:endParaRPr lang="fi-FI" sz="1500" b="1">
              <a:cs typeface="Calibri"/>
            </a:endParaRPr>
          </a:p>
          <a:p>
            <a:pPr>
              <a:lnSpc>
                <a:spcPct val="100000"/>
              </a:lnSpc>
            </a:pPr>
            <a:r>
              <a:rPr lang="fi-FI" sz="1500" dirty="0"/>
              <a:t>Kädet tuettuina kehoon</a:t>
            </a:r>
            <a:endParaRPr lang="fi-FI" sz="1500">
              <a:cs typeface="Calibri" panose="020F0502020204030204"/>
            </a:endParaRPr>
          </a:p>
          <a:p>
            <a:pPr>
              <a:lnSpc>
                <a:spcPct val="100000"/>
              </a:lnSpc>
            </a:pPr>
            <a:r>
              <a:rPr lang="fi-FI" sz="1500" dirty="0"/>
              <a:t>Tukeva asento</a:t>
            </a:r>
            <a:endParaRPr lang="fi-FI" sz="1500">
              <a:cs typeface="Calibri" panose="020F0502020204030204"/>
            </a:endParaRPr>
          </a:p>
          <a:p>
            <a:pPr>
              <a:lnSpc>
                <a:spcPct val="100000"/>
              </a:lnSpc>
            </a:pPr>
            <a:r>
              <a:rPr lang="fi-FI" sz="1500" dirty="0"/>
              <a:t>Hakee kehosta voimaa koneen käsittelyyn ja kannatteluun, antaa koneen tehdä työ</a:t>
            </a:r>
            <a:endParaRPr lang="fi-FI" sz="1500">
              <a:cs typeface="Calibri" panose="020F0502020204030204"/>
            </a:endParaRPr>
          </a:p>
          <a:p>
            <a:pPr>
              <a:lnSpc>
                <a:spcPct val="100000"/>
              </a:lnSpc>
            </a:pPr>
            <a:r>
              <a:rPr lang="fi-FI" sz="1500" dirty="0"/>
              <a:t>Ranteet luonnollisessa asennossa</a:t>
            </a:r>
            <a:endParaRPr lang="fi-FI" sz="1500">
              <a:cs typeface="Calibri" panose="020F0502020204030204"/>
            </a:endParaRPr>
          </a:p>
          <a:p>
            <a:pPr>
              <a:lnSpc>
                <a:spcPct val="100000"/>
              </a:lnSpc>
            </a:pPr>
            <a:r>
              <a:rPr lang="fi-FI" sz="1500" dirty="0"/>
              <a:t>Jalkaterät, polvet luonnollisessa asennossa</a:t>
            </a:r>
            <a:endParaRPr lang="fi-FI" sz="1500">
              <a:cs typeface="Calibri" panose="020F0502020204030204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fi-FI" sz="1500" b="1" dirty="0"/>
              <a:t>Huonoa?</a:t>
            </a:r>
            <a:endParaRPr lang="fi-FI" sz="1500" b="1">
              <a:cs typeface="Calibri" panose="020F0502020204030204"/>
            </a:endParaRPr>
          </a:p>
          <a:p>
            <a:pPr>
              <a:lnSpc>
                <a:spcPct val="100000"/>
              </a:lnSpc>
            </a:pPr>
            <a:r>
              <a:rPr lang="fi-FI" sz="1500" dirty="0"/>
              <a:t>Oikea käsi ei sovi kunnolla koneen kahvaan</a:t>
            </a:r>
            <a:endParaRPr lang="fi-FI" sz="1500">
              <a:cs typeface="Calibri" panose="020F0502020204030204"/>
            </a:endParaRPr>
          </a:p>
          <a:p>
            <a:pPr>
              <a:lnSpc>
                <a:spcPct val="100000"/>
              </a:lnSpc>
            </a:pPr>
            <a:r>
              <a:rPr lang="fi-FI" sz="1500" dirty="0"/>
              <a:t>Niska ja pää ei ole luonnollisessa asennossa</a:t>
            </a:r>
            <a:endParaRPr lang="fi-FI" sz="1500">
              <a:cs typeface="Calibri" panose="020F0502020204030204"/>
            </a:endParaRPr>
          </a:p>
          <a:p>
            <a:pPr>
              <a:lnSpc>
                <a:spcPct val="100000"/>
              </a:lnSpc>
            </a:pPr>
            <a:r>
              <a:rPr lang="fi-FI" sz="1500" dirty="0"/>
              <a:t>Kyyristynyt, taipunut työasento rasittaa selkää ja jalkoja</a:t>
            </a:r>
            <a:endParaRPr lang="fi-FI" sz="1500">
              <a:cs typeface="Calibri" panose="020F0502020204030204"/>
            </a:endParaRPr>
          </a:p>
          <a:p>
            <a:pPr marL="0" indent="0">
              <a:lnSpc>
                <a:spcPct val="100000"/>
              </a:lnSpc>
              <a:buNone/>
            </a:pPr>
            <a:br>
              <a:rPr lang="fi-FI" sz="1500" dirty="0"/>
            </a:br>
            <a:r>
              <a:rPr lang="fi-FI" sz="1500" dirty="0"/>
              <a:t>Haitallisen fyysisen ja ergonomisen rasituksen ilmeneminen työssä on riippuvaista työtehtävien toistuvuudesta päivän, viikon, kuukauden ja vuosien aikana sekä mahdollisuudesta vaihtaa asentoja työssä ja  työtehtävissä</a:t>
            </a:r>
            <a:endParaRPr lang="fi-FI" sz="1500">
              <a:cs typeface="Calibri" panose="020F0502020204030204"/>
            </a:endParaRPr>
          </a:p>
        </p:txBody>
      </p:sp>
      <p:sp>
        <p:nvSpPr>
          <p:cNvPr id="7" name="Tekstiruutu 6">
            <a:extLst>
              <a:ext uri="{FF2B5EF4-FFF2-40B4-BE49-F238E27FC236}">
                <a16:creationId xmlns:a16="http://schemas.microsoft.com/office/drawing/2014/main" id="{AA6BE186-C40C-FF48-98EB-E31A6EF0652B}"/>
              </a:ext>
            </a:extLst>
          </p:cNvPr>
          <p:cNvSpPr txBox="1"/>
          <p:nvPr/>
        </p:nvSpPr>
        <p:spPr>
          <a:xfrm>
            <a:off x="835176" y="6231689"/>
            <a:ext cx="4059316" cy="584775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fi-FI" sz="1600" dirty="0"/>
              <a:t>Kuva: Mika Ripatti</a:t>
            </a:r>
            <a:endParaRPr lang="fi-FI" sz="1600" dirty="0">
              <a:cs typeface="Calibri"/>
            </a:endParaRPr>
          </a:p>
          <a:p>
            <a:r>
              <a:rPr lang="fi-FI" sz="1600" dirty="0">
                <a:hlinkClick r:id="rId3"/>
              </a:rPr>
              <a:t>https://www.instagram.com/p/CTE5hjzNG4I/</a:t>
            </a:r>
            <a:r>
              <a:rPr lang="fi-FI" sz="1600" dirty="0"/>
              <a:t> </a:t>
            </a:r>
            <a:endParaRPr lang="fi-FI" sz="1600" dirty="0">
              <a:cs typeface="Calibri"/>
            </a:endParaRPr>
          </a:p>
        </p:txBody>
      </p:sp>
      <p:pic>
        <p:nvPicPr>
          <p:cNvPr id="3" name="Kuva 2">
            <a:extLst>
              <a:ext uri="{FF2B5EF4-FFF2-40B4-BE49-F238E27FC236}">
                <a16:creationId xmlns:a16="http://schemas.microsoft.com/office/drawing/2014/main" id="{E3314328-25F3-C24F-BF45-E7DCFA0A51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5176" y="2026486"/>
            <a:ext cx="4195177" cy="4195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250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BA9B284-0CAE-CD4D-BD78-0ECD06F0AD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8305" y="4178"/>
            <a:ext cx="10515600" cy="1325563"/>
          </a:xfrm>
        </p:spPr>
        <p:txBody>
          <a:bodyPr/>
          <a:lstStyle/>
          <a:p>
            <a:r>
              <a:rPr lang="fi-FI" b="1" dirty="0"/>
              <a:t>Työt suunnitellaan ihmiselle sopivaksi</a:t>
            </a:r>
            <a:endParaRPr lang="fi-FI" b="1" dirty="0">
              <a:cs typeface="Calibri Light"/>
            </a:endParaRPr>
          </a:p>
        </p:txBody>
      </p:sp>
      <p:pic>
        <p:nvPicPr>
          <p:cNvPr id="7" name="Sisällön paikkamerkki 6">
            <a:extLst>
              <a:ext uri="{FF2B5EF4-FFF2-40B4-BE49-F238E27FC236}">
                <a16:creationId xmlns:a16="http://schemas.microsoft.com/office/drawing/2014/main" id="{C474CB0E-B259-A54C-AD58-E128E354D0B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1507831" y="1334336"/>
            <a:ext cx="3942601" cy="4351338"/>
          </a:xfrm>
        </p:spPr>
      </p:pic>
      <p:pic>
        <p:nvPicPr>
          <p:cNvPr id="10" name="Sisällön paikkamerkki 9">
            <a:extLst>
              <a:ext uri="{FF2B5EF4-FFF2-40B4-BE49-F238E27FC236}">
                <a16:creationId xmlns:a16="http://schemas.microsoft.com/office/drawing/2014/main" id="{DB13A8C8-713F-0948-A192-327EFE3A836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6622163" y="1334335"/>
            <a:ext cx="3479567" cy="4351338"/>
          </a:xfrm>
        </p:spPr>
      </p:pic>
      <p:sp>
        <p:nvSpPr>
          <p:cNvPr id="5" name="Tekstiruutu 4">
            <a:extLst>
              <a:ext uri="{FF2B5EF4-FFF2-40B4-BE49-F238E27FC236}">
                <a16:creationId xmlns:a16="http://schemas.microsoft.com/office/drawing/2014/main" id="{63A6B01C-73C1-004F-A88B-9C90F8E8FF23}"/>
              </a:ext>
            </a:extLst>
          </p:cNvPr>
          <p:cNvSpPr txBox="1"/>
          <p:nvPr/>
        </p:nvSpPr>
        <p:spPr>
          <a:xfrm>
            <a:off x="1504524" y="5848523"/>
            <a:ext cx="4046877" cy="830997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sv-SE" sz="1600" dirty="0"/>
              <a:t>Kuvat: Mika Ripatti </a:t>
            </a:r>
            <a:endParaRPr lang="sv-SE" sz="1600" dirty="0">
              <a:cs typeface="Calibri"/>
            </a:endParaRPr>
          </a:p>
          <a:p>
            <a:r>
              <a:rPr lang="fi-FI" sz="1600" u="sng" dirty="0">
                <a:hlinkClick r:id="rId5"/>
              </a:rPr>
              <a:t>https://www.instagram.com/p/B-9cPVqhVf_/</a:t>
            </a:r>
            <a:endParaRPr lang="sv-SE" sz="1600"/>
          </a:p>
          <a:p>
            <a:r>
              <a:rPr lang="fi-FI" sz="1600" u="sng" dirty="0">
                <a:hlinkClick r:id="rId6"/>
              </a:rPr>
              <a:t>https://www.instagram.com/p/BzfriQXBAp5/</a:t>
            </a:r>
            <a:endParaRPr lang="fi-FI" sz="1600" u="sng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571339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FB3FAF9-3891-E54B-A234-0551922326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305" y="204704"/>
            <a:ext cx="11407942" cy="999849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fi-FI" b="1" dirty="0"/>
              <a:t>Tavaroiden, välineiden ja materiaalien nostot ja siirrot  -suunnitelma</a:t>
            </a:r>
            <a:endParaRPr lang="fi-FI" b="1" dirty="0">
              <a:cs typeface="Calibri Light"/>
            </a:endParaRPr>
          </a:p>
        </p:txBody>
      </p:sp>
      <p:graphicFrame>
        <p:nvGraphicFramePr>
          <p:cNvPr id="6" name="Taulukko 6">
            <a:extLst>
              <a:ext uri="{FF2B5EF4-FFF2-40B4-BE49-F238E27FC236}">
                <a16:creationId xmlns:a16="http://schemas.microsoft.com/office/drawing/2014/main" id="{A594FE47-230F-A244-9EBF-10A1E9CDAF5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48287238"/>
              </p:ext>
            </p:extLst>
          </p:nvPr>
        </p:nvGraphicFramePr>
        <p:xfrm>
          <a:off x="591552" y="1443789"/>
          <a:ext cx="7646955" cy="41269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97578">
                  <a:extLst>
                    <a:ext uri="{9D8B030D-6E8A-4147-A177-3AD203B41FA5}">
                      <a16:colId xmlns:a16="http://schemas.microsoft.com/office/drawing/2014/main" val="3962524599"/>
                    </a:ext>
                  </a:extLst>
                </a:gridCol>
                <a:gridCol w="1182153">
                  <a:extLst>
                    <a:ext uri="{9D8B030D-6E8A-4147-A177-3AD203B41FA5}">
                      <a16:colId xmlns:a16="http://schemas.microsoft.com/office/drawing/2014/main" val="48610970"/>
                    </a:ext>
                  </a:extLst>
                </a:gridCol>
                <a:gridCol w="2855485">
                  <a:extLst>
                    <a:ext uri="{9D8B030D-6E8A-4147-A177-3AD203B41FA5}">
                      <a16:colId xmlns:a16="http://schemas.microsoft.com/office/drawing/2014/main" val="3993583754"/>
                    </a:ext>
                  </a:extLst>
                </a:gridCol>
                <a:gridCol w="1911739">
                  <a:extLst>
                    <a:ext uri="{9D8B030D-6E8A-4147-A177-3AD203B41FA5}">
                      <a16:colId xmlns:a16="http://schemas.microsoft.com/office/drawing/2014/main" val="3876324911"/>
                    </a:ext>
                  </a:extLst>
                </a:gridCol>
              </a:tblGrid>
              <a:tr h="898045">
                <a:tc>
                  <a:txBody>
                    <a:bodyPr/>
                    <a:lstStyle/>
                    <a:p>
                      <a:r>
                        <a:rPr lang="fi-FI" sz="2200" noProof="0" dirty="0"/>
                        <a:t>Materiaali</a:t>
                      </a:r>
                    </a:p>
                  </a:txBody>
                  <a:tcPr marL="109728" marR="109728" marT="54864" marB="54864"/>
                </a:tc>
                <a:tc>
                  <a:txBody>
                    <a:bodyPr/>
                    <a:lstStyle/>
                    <a:p>
                      <a:r>
                        <a:rPr lang="fi-FI" sz="2200" noProof="0" dirty="0"/>
                        <a:t>koko/</a:t>
                      </a:r>
                      <a:br>
                        <a:rPr lang="fi-FI" sz="2200" noProof="0" dirty="0"/>
                      </a:br>
                      <a:r>
                        <a:rPr lang="fi-FI" sz="2200" noProof="0" dirty="0"/>
                        <a:t>muoto/</a:t>
                      </a:r>
                      <a:br>
                        <a:rPr lang="fi-FI" sz="2200" noProof="0" dirty="0"/>
                      </a:br>
                      <a:r>
                        <a:rPr lang="fi-FI" sz="2200" noProof="0" dirty="0"/>
                        <a:t>paino</a:t>
                      </a:r>
                    </a:p>
                  </a:txBody>
                  <a:tcPr marL="109728" marR="109728" marT="54864" marB="54864"/>
                </a:tc>
                <a:tc gridSpan="2">
                  <a:txBody>
                    <a:bodyPr/>
                    <a:lstStyle/>
                    <a:p>
                      <a:r>
                        <a:rPr lang="fi-FI" sz="2200" noProof="0" dirty="0"/>
                        <a:t>siirron toteutus ja apuvälineet</a:t>
                      </a:r>
                    </a:p>
                  </a:txBody>
                  <a:tcPr marL="109728" marR="109728" marT="54864" marB="54864"/>
                </a:tc>
                <a:tc hMerge="1">
                  <a:txBody>
                    <a:bodyPr/>
                    <a:lstStyle/>
                    <a:p>
                      <a:r>
                        <a:rPr lang="sv-SE" dirty="0" err="1"/>
                        <a:t>apuvälineet</a:t>
                      </a:r>
                      <a:endParaRPr lang="sv-S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92625864"/>
                  </a:ext>
                </a:extLst>
              </a:tr>
              <a:tr h="1103531">
                <a:tc>
                  <a:txBody>
                    <a:bodyPr/>
                    <a:lstStyle/>
                    <a:p>
                      <a:r>
                        <a:rPr lang="fi-FI" sz="2200" noProof="0" dirty="0"/>
                        <a:t>Paikkaus-laasti</a:t>
                      </a:r>
                    </a:p>
                  </a:txBody>
                  <a:tcPr marL="109728" marR="109728" marT="54864" marB="54864"/>
                </a:tc>
                <a:tc>
                  <a:txBody>
                    <a:bodyPr/>
                    <a:lstStyle/>
                    <a:p>
                      <a:r>
                        <a:rPr lang="fi-FI" sz="2200" noProof="0" dirty="0"/>
                        <a:t>25 kg säkki</a:t>
                      </a:r>
                      <a:br>
                        <a:rPr lang="fi-FI" sz="2200" noProof="0" dirty="0"/>
                      </a:br>
                      <a:r>
                        <a:rPr lang="fi-FI" sz="2200" noProof="0" dirty="0"/>
                        <a:t>Eurolava 100 säkkiä</a:t>
                      </a:r>
                    </a:p>
                  </a:txBody>
                  <a:tcPr marL="109728" marR="109728" marT="54864" marB="54864"/>
                </a:tc>
                <a:tc gridSpan="2">
                  <a:txBody>
                    <a:bodyPr/>
                    <a:lstStyle/>
                    <a:p>
                      <a:r>
                        <a:rPr lang="fi-FI" sz="2200" noProof="0" dirty="0"/>
                        <a:t>Lava kurottajalla porras A ja pumppukärryllä huone X;</a:t>
                      </a:r>
                    </a:p>
                    <a:p>
                      <a:r>
                        <a:rPr lang="fi-FI" sz="2200" noProof="0" dirty="0"/>
                        <a:t>Säkit nokkakärryllä sekoituspisteelle</a:t>
                      </a:r>
                    </a:p>
                    <a:p>
                      <a:r>
                        <a:rPr lang="fi-FI" sz="2200" noProof="0" dirty="0"/>
                        <a:t>Sekoitus 15 kg/ämpäri ja siirto käsin kohteeseen</a:t>
                      </a:r>
                    </a:p>
                  </a:txBody>
                  <a:tcPr marL="109728" marR="109728" marT="54864" marB="54864"/>
                </a:tc>
                <a:tc hMerge="1">
                  <a:txBody>
                    <a:bodyPr/>
                    <a:lstStyle/>
                    <a:p>
                      <a:endParaRPr lang="sv-S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13410393"/>
                  </a:ext>
                </a:extLst>
              </a:tr>
              <a:tr h="479464">
                <a:tc>
                  <a:txBody>
                    <a:bodyPr/>
                    <a:lstStyle/>
                    <a:p>
                      <a:r>
                        <a:rPr lang="fi-FI" sz="2200" noProof="0" dirty="0"/>
                        <a:t>Kohdepoisto-imuri</a:t>
                      </a:r>
                    </a:p>
                  </a:txBody>
                  <a:tcPr marL="109728" marR="109728" marT="54864" marB="54864"/>
                </a:tc>
                <a:tc>
                  <a:txBody>
                    <a:bodyPr/>
                    <a:lstStyle/>
                    <a:p>
                      <a:r>
                        <a:rPr lang="fi-FI" sz="2200" noProof="0" dirty="0"/>
                        <a:t>75 kg</a:t>
                      </a:r>
                    </a:p>
                  </a:txBody>
                  <a:tcPr marL="109728" marR="109728" marT="54864" marB="54864"/>
                </a:tc>
                <a:tc gridSpan="2">
                  <a:txBody>
                    <a:bodyPr/>
                    <a:lstStyle/>
                    <a:p>
                      <a:r>
                        <a:rPr lang="fi-FI" sz="2200" noProof="0" dirty="0"/>
                        <a:t>Imurissa on isot pyörät</a:t>
                      </a:r>
                    </a:p>
                    <a:p>
                      <a:r>
                        <a:rPr lang="fi-FI" sz="2200" noProof="0" dirty="0" err="1"/>
                        <a:t>Alimak</a:t>
                      </a:r>
                      <a:r>
                        <a:rPr lang="fi-FI" sz="2200" noProof="0" dirty="0"/>
                        <a:t> kerrosten välillä</a:t>
                      </a:r>
                    </a:p>
                  </a:txBody>
                  <a:tcPr marL="109728" marR="109728" marT="54864" marB="54864"/>
                </a:tc>
                <a:tc hMerge="1">
                  <a:txBody>
                    <a:bodyPr/>
                    <a:lstStyle/>
                    <a:p>
                      <a:r>
                        <a:rPr lang="sv-SE" dirty="0" err="1"/>
                        <a:t>Alimak</a:t>
                      </a:r>
                      <a:r>
                        <a:rPr lang="sv-SE" dirty="0"/>
                        <a:t> </a:t>
                      </a:r>
                      <a:r>
                        <a:rPr lang="sv-SE" dirty="0" err="1"/>
                        <a:t>kerrosten</a:t>
                      </a:r>
                      <a:r>
                        <a:rPr lang="sv-SE" dirty="0"/>
                        <a:t> </a:t>
                      </a:r>
                      <a:r>
                        <a:rPr lang="sv-SE" dirty="0" err="1"/>
                        <a:t>välillä</a:t>
                      </a:r>
                      <a:endParaRPr lang="sv-S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6844880"/>
                  </a:ext>
                </a:extLst>
              </a:tr>
              <a:tr h="273980">
                <a:tc>
                  <a:txBody>
                    <a:bodyPr/>
                    <a:lstStyle/>
                    <a:p>
                      <a:r>
                        <a:rPr lang="fi-FI" sz="2200" noProof="0" dirty="0"/>
                        <a:t>Jne.</a:t>
                      </a:r>
                    </a:p>
                  </a:txBody>
                  <a:tcPr marL="109728" marR="109728" marT="54864" marB="54864"/>
                </a:tc>
                <a:tc>
                  <a:txBody>
                    <a:bodyPr/>
                    <a:lstStyle/>
                    <a:p>
                      <a:endParaRPr lang="fi-FI" sz="2200" noProof="0" dirty="0"/>
                    </a:p>
                  </a:txBody>
                  <a:tcPr marL="109728" marR="109728" marT="54864" marB="54864"/>
                </a:tc>
                <a:tc>
                  <a:txBody>
                    <a:bodyPr/>
                    <a:lstStyle/>
                    <a:p>
                      <a:endParaRPr lang="fi-FI" sz="2200" noProof="0"/>
                    </a:p>
                  </a:txBody>
                  <a:tcPr marL="109728" marR="109728" marT="54864" marB="54864"/>
                </a:tc>
                <a:tc>
                  <a:txBody>
                    <a:bodyPr/>
                    <a:lstStyle/>
                    <a:p>
                      <a:endParaRPr lang="fi-FI" sz="2200" noProof="0" dirty="0"/>
                    </a:p>
                  </a:txBody>
                  <a:tcPr marL="109728" marR="109728" marT="54864" marB="54864"/>
                </a:tc>
                <a:extLst>
                  <a:ext uri="{0D108BD9-81ED-4DB2-BD59-A6C34878D82A}">
                    <a16:rowId xmlns:a16="http://schemas.microsoft.com/office/drawing/2014/main" val="1518922709"/>
                  </a:ext>
                </a:extLst>
              </a:tr>
            </a:tbl>
          </a:graphicData>
        </a:graphic>
      </p:graphicFrame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847094FC-DF08-3A4C-82A6-722425B291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i-FI"/>
            </a:defPPr>
            <a:lvl1pPr marL="0" algn="r" defTabSz="914400" rtl="0" eaLnBrk="1" latinLnBrk="0" hangingPunct="1">
              <a:defRPr sz="1050" b="1" kern="1200">
                <a:solidFill>
                  <a:srgbClr val="C1C1C6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0088326-30EF-4746-867D-B30A40191297}" type="slidenum">
              <a:rPr lang="fi-FI" smtClean="0"/>
              <a:pPr/>
              <a:t>7</a:t>
            </a:fld>
            <a:endParaRPr lang="fi-FI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62CFD2D9-FD70-194C-8378-347D3341759D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38463" y="5737029"/>
            <a:ext cx="10515600" cy="1116597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ctr"/>
            <a:r>
              <a:rPr lang="fi-FI" sz="2000" b="1" dirty="0"/>
              <a:t>Rakennustyömaalla eri työvaiheiden vaatimien materiaalien siirrot ja reitit suunnitellaan ja aikataulutetaan etukäteen! </a:t>
            </a:r>
            <a:br>
              <a:rPr lang="fi-FI" sz="2000" b="1" dirty="0"/>
            </a:br>
            <a:r>
              <a:rPr lang="fi-FI" sz="2000" b="1" dirty="0"/>
              <a:t>(varastointi, hissit, nosturit ja reiteille soveltuvat siirtovälineet…)</a:t>
            </a:r>
            <a:endParaRPr lang="fi-FI" sz="2000" b="1" dirty="0">
              <a:cs typeface="Calibri"/>
            </a:endParaRPr>
          </a:p>
        </p:txBody>
      </p:sp>
      <p:pic>
        <p:nvPicPr>
          <p:cNvPr id="9" name="Kuva 8">
            <a:extLst>
              <a:ext uri="{FF2B5EF4-FFF2-40B4-BE49-F238E27FC236}">
                <a16:creationId xmlns:a16="http://schemas.microsoft.com/office/drawing/2014/main" id="{4C81EFBB-B5ED-4342-AFD3-3D860970A5F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662"/>
          <a:stretch/>
        </p:blipFill>
        <p:spPr>
          <a:xfrm>
            <a:off x="8515174" y="1454666"/>
            <a:ext cx="3418269" cy="3555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1941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D3AEFB9-5A83-2149-A3CD-F4DA0C9255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54836"/>
            <a:ext cx="10515600" cy="999849"/>
          </a:xfrm>
        </p:spPr>
        <p:txBody>
          <a:bodyPr/>
          <a:lstStyle/>
          <a:p>
            <a:r>
              <a:rPr lang="fi-FI" b="1" dirty="0"/>
              <a:t>Apuvälineet käyttöön</a:t>
            </a:r>
            <a:endParaRPr lang="fi-FI" b="1" dirty="0">
              <a:cs typeface="Calibri Light"/>
            </a:endParaRPr>
          </a:p>
        </p:txBody>
      </p:sp>
      <p:pic>
        <p:nvPicPr>
          <p:cNvPr id="6" name="Sisällön paikkamerkki 5">
            <a:extLst>
              <a:ext uri="{FF2B5EF4-FFF2-40B4-BE49-F238E27FC236}">
                <a16:creationId xmlns:a16="http://schemas.microsoft.com/office/drawing/2014/main" id="{DFFCFB3F-2F8D-DA4C-BD24-51DDC6BF15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89200" y="1217472"/>
            <a:ext cx="7213600" cy="3949700"/>
          </a:xfrm>
        </p:spPr>
      </p:pic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9A72981C-0759-224C-8698-F1D37B1C143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204101" y="5415197"/>
            <a:ext cx="10515600" cy="1242277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fi-FI" sz="2000" b="1" dirty="0"/>
              <a:t>Selän voi hajottaa kerralla: nuoren selän siksi, koska lihakset eivät ole vielä kehittyneet,</a:t>
            </a:r>
            <a:endParaRPr lang="fi-FI" sz="2000" b="1" dirty="0">
              <a:cs typeface="Calibri"/>
            </a:endParaRPr>
          </a:p>
          <a:p>
            <a:pPr algn="ctr"/>
            <a:r>
              <a:rPr lang="fi-FI" sz="2000" b="1" dirty="0"/>
              <a:t>vanhan selän, koska lihakset ovat kehittyneet, mutta selkä ei enää kestä rasitusta</a:t>
            </a:r>
            <a:endParaRPr lang="fi-FI" sz="2000" b="1" dirty="0">
              <a:cs typeface="Calibri"/>
            </a:endParaRPr>
          </a:p>
          <a:p>
            <a:pPr algn="ctr"/>
            <a:r>
              <a:rPr lang="fi-FI" sz="1400" b="1" dirty="0"/>
              <a:t>RAXA -sarjakuva (Pekka Rahkonen): </a:t>
            </a:r>
            <a:r>
              <a:rPr lang="fi-FI" sz="1400" b="1" dirty="0">
                <a:hlinkClick r:id="rId3"/>
              </a:rPr>
              <a:t>https://issuu.com/rakennusteollisuusrtry/docs/raxa_sarjakuvavihko_issuu</a:t>
            </a:r>
            <a:r>
              <a:rPr lang="fi-FI" sz="1400" b="1" dirty="0"/>
              <a:t> </a:t>
            </a:r>
            <a:endParaRPr lang="fi-FI" sz="1400" b="1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303757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tsikko 7">
            <a:extLst>
              <a:ext uri="{FF2B5EF4-FFF2-40B4-BE49-F238E27FC236}">
                <a16:creationId xmlns:a16="http://schemas.microsoft.com/office/drawing/2014/main" id="{D1A58D5B-4DFB-5243-AF16-722915205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25"/>
            <a:ext cx="10515600" cy="999849"/>
          </a:xfrm>
        </p:spPr>
        <p:txBody>
          <a:bodyPr>
            <a:normAutofit fontScale="90000"/>
          </a:bodyPr>
          <a:lstStyle/>
          <a:p>
            <a:r>
              <a:rPr lang="fi-FI" b="1" dirty="0"/>
              <a:t>Fyysinen kuormitus ja ergonomia </a:t>
            </a:r>
            <a:r>
              <a:rPr lang="fi-FI" b="1" dirty="0">
                <a:ea typeface="+mj-lt"/>
                <a:cs typeface="+mj-lt"/>
              </a:rPr>
              <a:t>–</a:t>
            </a:r>
            <a:r>
              <a:rPr lang="fi-FI" b="1" dirty="0"/>
              <a:t> toimi itse näin:</a:t>
            </a:r>
            <a:endParaRPr lang="fi-FI" b="1" dirty="0">
              <a:cs typeface="Calibri Light"/>
            </a:endParaRPr>
          </a:p>
        </p:txBody>
      </p:sp>
      <p:sp>
        <p:nvSpPr>
          <p:cNvPr id="9" name="Sisällön paikkamerkki 8">
            <a:extLst>
              <a:ext uri="{FF2B5EF4-FFF2-40B4-BE49-F238E27FC236}">
                <a16:creationId xmlns:a16="http://schemas.microsoft.com/office/drawing/2014/main" id="{AB2E363F-3683-444D-9206-7C1C15B40F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927098"/>
            <a:ext cx="10515600" cy="4986562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100000"/>
              </a:lnSpc>
            </a:pPr>
            <a:r>
              <a:rPr lang="fi-FI" sz="1400" dirty="0"/>
              <a:t>Lämmittele työpäivän alussa ja venyttele tauoilla </a:t>
            </a:r>
            <a:endParaRPr lang="fi-FI" sz="1400" dirty="0">
              <a:cs typeface="Calibri"/>
            </a:endParaRPr>
          </a:p>
          <a:p>
            <a:pPr lvl="1">
              <a:lnSpc>
                <a:spcPct val="100000"/>
              </a:lnSpc>
            </a:pPr>
            <a:r>
              <a:rPr lang="fi-FI" sz="1400" dirty="0"/>
              <a:t>vastaliikkeet aina kuormittavan työvaiheen jälkeen / mikrotauot, esim. kumara selän asento: ojenna selkä suoraksi ja kurkottele käsiä kohti kattoa</a:t>
            </a:r>
            <a:endParaRPr lang="fi-FI" sz="1400">
              <a:cs typeface="Calibri"/>
            </a:endParaRPr>
          </a:p>
          <a:p>
            <a:pPr lvl="1">
              <a:lnSpc>
                <a:spcPct val="100000"/>
              </a:lnSpc>
            </a:pPr>
            <a:r>
              <a:rPr lang="fi-FI" sz="1400" dirty="0"/>
              <a:t>seuraava asento on paras asento – vaihda asentoja</a:t>
            </a:r>
            <a:endParaRPr lang="fi-FI" sz="1400">
              <a:cs typeface="Calibri" panose="020F0502020204030204"/>
            </a:endParaRPr>
          </a:p>
          <a:p>
            <a:pPr lvl="1">
              <a:lnSpc>
                <a:spcPct val="100000"/>
              </a:lnSpc>
            </a:pPr>
            <a:r>
              <a:rPr lang="fi-FI" sz="1400" dirty="0"/>
              <a:t>pidä selkä- ja vatsalihakset hyvässä kunnossa</a:t>
            </a:r>
            <a:endParaRPr lang="fi-FI" sz="1400">
              <a:cs typeface="Calibri" panose="020F0502020204030204"/>
            </a:endParaRPr>
          </a:p>
          <a:p>
            <a:pPr>
              <a:lnSpc>
                <a:spcPct val="100000"/>
              </a:lnSpc>
            </a:pPr>
            <a:r>
              <a:rPr lang="fi-FI" sz="1400" dirty="0"/>
              <a:t>Käytä keventäviä apuvälineitä nostamiseen, siirtämiseen ja kantamiseen</a:t>
            </a:r>
            <a:endParaRPr lang="fi-FI" sz="1400">
              <a:cs typeface="Calibri" panose="020F0502020204030204"/>
            </a:endParaRPr>
          </a:p>
          <a:p>
            <a:pPr lvl="1">
              <a:lnSpc>
                <a:spcPct val="100000"/>
              </a:lnSpc>
            </a:pPr>
            <a:r>
              <a:rPr lang="fi-FI" sz="1400" dirty="0"/>
              <a:t>käytä myös kaveria apuna</a:t>
            </a:r>
            <a:endParaRPr lang="fi-FI" sz="1400">
              <a:cs typeface="Calibri" panose="020F0502020204030204"/>
            </a:endParaRPr>
          </a:p>
          <a:p>
            <a:pPr>
              <a:lnSpc>
                <a:spcPct val="100000"/>
              </a:lnSpc>
            </a:pPr>
            <a:r>
              <a:rPr lang="fi-FI" sz="1400" dirty="0"/>
              <a:t>Käytä työhön sopivaa työskentelytasoa (esim. henkilönostin, työteline, työpukki) </a:t>
            </a:r>
            <a:endParaRPr lang="fi-FI" sz="1400">
              <a:cs typeface="Calibri" panose="020F0502020204030204"/>
            </a:endParaRPr>
          </a:p>
          <a:p>
            <a:pPr lvl="1">
              <a:lnSpc>
                <a:spcPct val="100000"/>
              </a:lnSpc>
            </a:pPr>
            <a:r>
              <a:rPr lang="fi-FI" sz="1400" dirty="0"/>
              <a:t>sopiva kun ei tarvitse kurkotella, kumarrella, kiertää selkää tai niskaa, kädet hartiatason alapuolella</a:t>
            </a:r>
            <a:endParaRPr lang="fi-FI" sz="1400">
              <a:cs typeface="Calibri" panose="020F0502020204030204"/>
            </a:endParaRPr>
          </a:p>
          <a:p>
            <a:pPr>
              <a:lnSpc>
                <a:spcPct val="100000"/>
              </a:lnSpc>
            </a:pPr>
            <a:r>
              <a:rPr lang="fi-FI" sz="1400" dirty="0"/>
              <a:t>Käytä työkalujen jatkovarsia ja kannatinvälineitä, koneen kahvasta saa otteen käsi luonnollisessa asennossa,  anna koneen tehdä työ (älä purista liikaa)</a:t>
            </a:r>
            <a:endParaRPr lang="fi-FI" sz="1400">
              <a:cs typeface="Calibri" panose="020F0502020204030204"/>
            </a:endParaRPr>
          </a:p>
          <a:p>
            <a:pPr>
              <a:lnSpc>
                <a:spcPct val="100000"/>
              </a:lnSpc>
            </a:pPr>
            <a:r>
              <a:rPr lang="fi-FI" sz="1400" dirty="0"/>
              <a:t>Hae keholle tuki, tue käsivartta esim. kehoon</a:t>
            </a:r>
            <a:endParaRPr lang="fi-FI" sz="1400">
              <a:cs typeface="Calibri" panose="020F0502020204030204"/>
            </a:endParaRPr>
          </a:p>
          <a:p>
            <a:pPr>
              <a:lnSpc>
                <a:spcPct val="100000"/>
              </a:lnSpc>
            </a:pPr>
            <a:r>
              <a:rPr lang="fi-FI" sz="1400" dirty="0"/>
              <a:t>Käytä tuki-istuinta kyykyssä tai polviasennossa työskennellessäsi</a:t>
            </a:r>
            <a:endParaRPr lang="fi-FI" sz="1400">
              <a:cs typeface="Calibri" panose="020F0502020204030204"/>
            </a:endParaRPr>
          </a:p>
          <a:p>
            <a:pPr lvl="1">
              <a:lnSpc>
                <a:spcPct val="100000"/>
              </a:lnSpc>
            </a:pPr>
            <a:r>
              <a:rPr lang="fi-FI" sz="1400" dirty="0"/>
              <a:t>Polvillaan työskenneltäessä polvisuojat</a:t>
            </a:r>
            <a:endParaRPr lang="fi-FI" sz="1400">
              <a:cs typeface="Calibri" panose="020F0502020204030204"/>
            </a:endParaRPr>
          </a:p>
          <a:p>
            <a:pPr>
              <a:lnSpc>
                <a:spcPct val="100000"/>
              </a:lnSpc>
            </a:pPr>
            <a:r>
              <a:rPr lang="fi-FI" sz="1400" dirty="0"/>
              <a:t>Nosta selkä suorana, käytä jalkojen lihaksia, älä tee kiertoliikettä</a:t>
            </a:r>
            <a:endParaRPr lang="fi-FI" sz="1400">
              <a:cs typeface="Calibri" panose="020F0502020204030204"/>
            </a:endParaRPr>
          </a:p>
          <a:p>
            <a:pPr>
              <a:lnSpc>
                <a:spcPct val="100000"/>
              </a:lnSpc>
            </a:pPr>
            <a:r>
              <a:rPr lang="fi-FI" sz="1400" dirty="0"/>
              <a:t>Työskentele pää pystyssä ja niska suorana</a:t>
            </a:r>
            <a:endParaRPr lang="fi-FI" sz="1400">
              <a:cs typeface="Calibri" panose="020F0502020204030204"/>
            </a:endParaRPr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F2A93573-3AEE-FD4B-A3CF-65CBFB48FD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i-FI"/>
            </a:defPPr>
            <a:lvl1pPr marL="0" algn="r" defTabSz="914400" rtl="0" eaLnBrk="1" latinLnBrk="0" hangingPunct="1">
              <a:defRPr sz="1050" b="1" kern="1200">
                <a:solidFill>
                  <a:srgbClr val="C1C1C6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0088326-30EF-4746-867D-B30A40191297}" type="slidenum">
              <a:rPr lang="fi-FI" smtClean="0"/>
              <a:pPr/>
              <a:t>9</a:t>
            </a:fld>
            <a:endParaRPr lang="fi-FI"/>
          </a:p>
        </p:txBody>
      </p:sp>
      <p:sp>
        <p:nvSpPr>
          <p:cNvPr id="2" name="Sisällön paikkamerkki 1">
            <a:extLst>
              <a:ext uri="{FF2B5EF4-FFF2-40B4-BE49-F238E27FC236}">
                <a16:creationId xmlns:a16="http://schemas.microsoft.com/office/drawing/2014/main" id="{FA5DA6DC-20CA-2E45-B654-719FE189BFE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38200" y="5970908"/>
            <a:ext cx="10515600" cy="565150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ctr"/>
            <a:r>
              <a:rPr lang="fi-FI" sz="2000" b="1" dirty="0"/>
              <a:t>Staattinen kuormitus (paikallaan oleva) on pahempaa kuin </a:t>
            </a:r>
            <a:br>
              <a:rPr lang="fi-FI" sz="2000" b="1" dirty="0"/>
            </a:br>
            <a:r>
              <a:rPr lang="fi-FI" sz="2000" b="1" dirty="0"/>
              <a:t>dynaaminen kuormitus (liikkuva)</a:t>
            </a:r>
            <a:endParaRPr lang="fi-FI" sz="2000" b="1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8555470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Asiakirja" ma:contentTypeID="0x010100A3F6FD161635FE4BA274447770F33F92" ma:contentTypeVersion="13" ma:contentTypeDescription="Luo uusi asiakirja." ma:contentTypeScope="" ma:versionID="d636abe56c51b4129b1c070f6015851d">
  <xsd:schema xmlns:xsd="http://www.w3.org/2001/XMLSchema" xmlns:xs="http://www.w3.org/2001/XMLSchema" xmlns:p="http://schemas.microsoft.com/office/2006/metadata/properties" xmlns:ns2="3af19f82-bc65-4e45-a47c-deabbcd5f2bd" xmlns:ns3="d7782952-83ee-4b7f-b36b-e03bcc39e872" targetNamespace="http://schemas.microsoft.com/office/2006/metadata/properties" ma:root="true" ma:fieldsID="e8c00c77424e4713a04fcbc32fa06d0f" ns2:_="" ns3:_="">
    <xsd:import namespace="3af19f82-bc65-4e45-a47c-deabbcd5f2bd"/>
    <xsd:import namespace="d7782952-83ee-4b7f-b36b-e03bcc39e87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af19f82-bc65-4e45-a47c-deabbcd5f2b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7782952-83ee-4b7f-b36b-e03bcc39e872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Jaettu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Jakamisen tiedot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ältölaji"/>
        <xsd:element ref="dc:title" minOccurs="0" maxOccurs="1" ma:index="4" ma:displayName="Otsikk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C08FAA72-B44B-4A91-9587-4809C55F550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af19f82-bc65-4e45-a47c-deabbcd5f2bd"/>
    <ds:schemaRef ds:uri="d7782952-83ee-4b7f-b36b-e03bcc39e87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B6435EDB-3B3E-4BEE-A192-139B0118444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CE120D3-1FDA-4236-BA66-345126CA9B17}">
  <ds:schemaRefs>
    <ds:schemaRef ds:uri="http://www.w3.org/XML/1998/namespace"/>
    <ds:schemaRef ds:uri="http://schemas.microsoft.com/office/infopath/2007/PartnerControls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purl.org/dc/elements/1.1/"/>
    <ds:schemaRef ds:uri="d7782952-83ee-4b7f-b36b-e03bcc39e872"/>
    <ds:schemaRef ds:uri="3af19f82-bc65-4e45-a47c-deabbcd5f2bd"/>
    <ds:schemaRef ds:uri="http://schemas.microsoft.com/office/2006/metadata/properties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245</TotalTime>
  <Words>2131</Words>
  <Application>Microsoft Office PowerPoint</Application>
  <PresentationFormat>Laajakuva</PresentationFormat>
  <Paragraphs>225</Paragraphs>
  <Slides>17</Slides>
  <Notes>16</Notes>
  <HiddenSlides>0</HiddenSlides>
  <MMClips>0</MMClips>
  <ScaleCrop>false</ScaleCrop>
  <HeadingPairs>
    <vt:vector size="6" baseType="variant">
      <vt:variant>
        <vt:lpstr>Käytetyt fontit</vt:lpstr>
      </vt:variant>
      <vt:variant>
        <vt:i4>3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17</vt:i4>
      </vt:variant>
    </vt:vector>
  </HeadingPairs>
  <TitlesOfParts>
    <vt:vector size="21" baseType="lpstr">
      <vt:lpstr>Arial</vt:lpstr>
      <vt:lpstr>Calibri</vt:lpstr>
      <vt:lpstr>Calibri Light</vt:lpstr>
      <vt:lpstr>Office-teema</vt:lpstr>
      <vt:lpstr>Työturvallisuus rakennusalalla</vt:lpstr>
      <vt:lpstr>9. Kuormitustekijöitä rakentamisessa</vt:lpstr>
      <vt:lpstr>Fyysinen kuormitus ja ergonomia</vt:lpstr>
      <vt:lpstr>Käsin tehtävien nostojen ja siirtojen kuormitus</vt:lpstr>
      <vt:lpstr>Työn fyysisen kuormittavuuden arviointi</vt:lpstr>
      <vt:lpstr>Työt suunnitellaan ihmiselle sopivaksi</vt:lpstr>
      <vt:lpstr>Tavaroiden, välineiden ja materiaalien nostot ja siirrot  -suunnitelma</vt:lpstr>
      <vt:lpstr>Apuvälineet käyttöön</vt:lpstr>
      <vt:lpstr>Fyysinen kuormitus ja ergonomia – toimi itse näin:</vt:lpstr>
      <vt:lpstr>Monenlaisia apuvälineitä on saatavilla</vt:lpstr>
      <vt:lpstr>Apuvälineitä myös kehitetään jatkuvasti uusia</vt:lpstr>
      <vt:lpstr>Tehtävä</vt:lpstr>
      <vt:lpstr>Psykososiaalinen kuormitus</vt:lpstr>
      <vt:lpstr>Psykososiaalisia kuormitustekijöitä rakennustyössä</vt:lpstr>
      <vt:lpstr>Moni asia voi kuormittaa työmaalla</vt:lpstr>
      <vt:lpstr>Psykososiaalinen kuormitus – toimi itse näin:</vt:lpstr>
      <vt:lpstr>Tehtävä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Työturvallisuus rakennusalalla</dc:title>
  <dc:creator>Tom Johnsson</dc:creator>
  <cp:lastModifiedBy>Lampén Nina</cp:lastModifiedBy>
  <cp:revision>192</cp:revision>
  <dcterms:created xsi:type="dcterms:W3CDTF">2022-01-16T16:50:10Z</dcterms:created>
  <dcterms:modified xsi:type="dcterms:W3CDTF">2022-06-20T11:08:39Z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0x010100A3F6FD161635FE4BA274447770F33F92</vt:lpwstr>
  </property>
</Properties>
</file>