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C34B3-655B-1343-B9CF-2D5D10DFB28D}" v="12" dt="2022-03-23T10:30:36.301"/>
    <p1510:client id="{40D97C59-9D86-A23C-1FB2-9D2971458230}" v="160" dt="2022-05-25T12:55:55.488"/>
    <p1510:client id="{DCA04C79-321D-EFDB-DA8F-2EC6C361FEDA}" v="24" dt="2022-06-20T07:49:10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/>
    <p:restoredTop sz="68684"/>
  </p:normalViewPr>
  <p:slideViewPr>
    <p:cSldViewPr snapToGrid="0" snapToObjects="1">
      <p:cViewPr varScale="1">
        <p:scale>
          <a:sx n="72" d="100"/>
          <a:sy n="72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Johnsson" userId="b7be0a8f-eeb0-4f89-9b9b-f8558d5d107d" providerId="ADAL" clId="{338C34B3-655B-1343-B9CF-2D5D10DFB28D}"/>
    <pc:docChg chg="undo custSel modSld">
      <pc:chgData name="Tom Johnsson" userId="b7be0a8f-eeb0-4f89-9b9b-f8558d5d107d" providerId="ADAL" clId="{338C34B3-655B-1343-B9CF-2D5D10DFB28D}" dt="2022-03-23T10:31:04.048" v="369" actId="790"/>
      <pc:docMkLst>
        <pc:docMk/>
      </pc:docMkLst>
      <pc:sldChg chg="modSp mod modNotesTx">
        <pc:chgData name="Tom Johnsson" userId="b7be0a8f-eeb0-4f89-9b9b-f8558d5d107d" providerId="ADAL" clId="{338C34B3-655B-1343-B9CF-2D5D10DFB28D}" dt="2022-03-21T12:47:25.046" v="130" actId="790"/>
        <pc:sldMkLst>
          <pc:docMk/>
          <pc:sldMk cId="2390666484" sldId="257"/>
        </pc:sldMkLst>
        <pc:spChg chg="mod">
          <ac:chgData name="Tom Johnsson" userId="b7be0a8f-eeb0-4f89-9b9b-f8558d5d107d" providerId="ADAL" clId="{338C34B3-655B-1343-B9CF-2D5D10DFB28D}" dt="2022-03-21T12:47:25.046" v="130" actId="790"/>
          <ac:spMkLst>
            <pc:docMk/>
            <pc:sldMk cId="2390666484" sldId="257"/>
            <ac:spMk id="2" creationId="{A05C19C8-F2B4-654C-9314-E972C0964301}"/>
          </ac:spMkLst>
        </pc:spChg>
        <pc:spChg chg="mod">
          <ac:chgData name="Tom Johnsson" userId="b7be0a8f-eeb0-4f89-9b9b-f8558d5d107d" providerId="ADAL" clId="{338C34B3-655B-1343-B9CF-2D5D10DFB28D}" dt="2022-03-21T12:47:25.046" v="130" actId="790"/>
          <ac:spMkLst>
            <pc:docMk/>
            <pc:sldMk cId="2390666484" sldId="257"/>
            <ac:spMk id="3" creationId="{D437E7B0-D086-AF42-93EA-38A7BBB83673}"/>
          </ac:spMkLst>
        </pc:spChg>
        <pc:spChg chg="mod">
          <ac:chgData name="Tom Johnsson" userId="b7be0a8f-eeb0-4f89-9b9b-f8558d5d107d" providerId="ADAL" clId="{338C34B3-655B-1343-B9CF-2D5D10DFB28D}" dt="2022-03-21T12:47:25.046" v="130" actId="790"/>
          <ac:spMkLst>
            <pc:docMk/>
            <pc:sldMk cId="2390666484" sldId="257"/>
            <ac:spMk id="7" creationId="{8A1C1975-EF81-4D47-89DA-644106627A0E}"/>
          </ac:spMkLst>
        </pc:spChg>
      </pc:sldChg>
      <pc:sldChg chg="addSp delSp modSp mod">
        <pc:chgData name="Tom Johnsson" userId="b7be0a8f-eeb0-4f89-9b9b-f8558d5d107d" providerId="ADAL" clId="{338C34B3-655B-1343-B9CF-2D5D10DFB28D}" dt="2022-03-23T10:31:04.048" v="369" actId="790"/>
        <pc:sldMkLst>
          <pc:docMk/>
          <pc:sldMk cId="1975668425" sldId="259"/>
        </pc:sldMkLst>
        <pc:spChg chg="mod">
          <ac:chgData name="Tom Johnsson" userId="b7be0a8f-eeb0-4f89-9b9b-f8558d5d107d" providerId="ADAL" clId="{338C34B3-655B-1343-B9CF-2D5D10DFB28D}" dt="2022-03-23T10:31:04.048" v="369" actId="790"/>
          <ac:spMkLst>
            <pc:docMk/>
            <pc:sldMk cId="1975668425" sldId="259"/>
            <ac:spMk id="2" creationId="{52B4D74F-EFB4-7A46-BA7D-93985B2C9CD5}"/>
          </ac:spMkLst>
        </pc:spChg>
        <pc:spChg chg="mod">
          <ac:chgData name="Tom Johnsson" userId="b7be0a8f-eeb0-4f89-9b9b-f8558d5d107d" providerId="ADAL" clId="{338C34B3-655B-1343-B9CF-2D5D10DFB28D}" dt="2022-03-23T10:31:04.048" v="369" actId="790"/>
          <ac:spMkLst>
            <pc:docMk/>
            <pc:sldMk cId="1975668425" sldId="259"/>
            <ac:spMk id="3" creationId="{A4DE6C3E-E57A-BE4E-BDE2-0C1661A4C44A}"/>
          </ac:spMkLst>
        </pc:spChg>
        <pc:spChg chg="del mod">
          <ac:chgData name="Tom Johnsson" userId="b7be0a8f-eeb0-4f89-9b9b-f8558d5d107d" providerId="ADAL" clId="{338C34B3-655B-1343-B9CF-2D5D10DFB28D}" dt="2022-03-21T12:52:21.340" v="134"/>
          <ac:spMkLst>
            <pc:docMk/>
            <pc:sldMk cId="1975668425" sldId="259"/>
            <ac:spMk id="4" creationId="{A012D34E-2D9C-4E45-B37F-67B3010B9375}"/>
          </ac:spMkLst>
        </pc:spChg>
        <pc:spChg chg="add mod">
          <ac:chgData name="Tom Johnsson" userId="b7be0a8f-eeb0-4f89-9b9b-f8558d5d107d" providerId="ADAL" clId="{338C34B3-655B-1343-B9CF-2D5D10DFB28D}" dt="2022-03-23T10:31:04.048" v="369" actId="790"/>
          <ac:spMkLst>
            <pc:docMk/>
            <pc:sldMk cId="1975668425" sldId="259"/>
            <ac:spMk id="4" creationId="{D76439CA-55DC-B04D-9A52-DAE21A4BCE47}"/>
          </ac:spMkLst>
        </pc:spChg>
        <pc:spChg chg="mod">
          <ac:chgData name="Tom Johnsson" userId="b7be0a8f-eeb0-4f89-9b9b-f8558d5d107d" providerId="ADAL" clId="{338C34B3-655B-1343-B9CF-2D5D10DFB28D}" dt="2022-03-23T10:31:04.048" v="369" actId="790"/>
          <ac:spMkLst>
            <pc:docMk/>
            <pc:sldMk cId="1975668425" sldId="259"/>
            <ac:spMk id="5" creationId="{CA3888FC-2687-9C45-A8BB-74B0C96F3976}"/>
          </ac:spMkLst>
        </pc:spChg>
        <pc:picChg chg="add mod modCrop">
          <ac:chgData name="Tom Johnsson" userId="b7be0a8f-eeb0-4f89-9b9b-f8558d5d107d" providerId="ADAL" clId="{338C34B3-655B-1343-B9CF-2D5D10DFB28D}" dt="2022-03-21T12:52:47.429" v="138" actId="14100"/>
          <ac:picMkLst>
            <pc:docMk/>
            <pc:sldMk cId="1975668425" sldId="259"/>
            <ac:picMk id="7" creationId="{5DBE5EDA-AEB8-F742-B81B-831964070531}"/>
          </ac:picMkLst>
        </pc:picChg>
      </pc:sldChg>
      <pc:sldChg chg="addSp delSp modSp mod">
        <pc:chgData name="Tom Johnsson" userId="b7be0a8f-eeb0-4f89-9b9b-f8558d5d107d" providerId="ADAL" clId="{338C34B3-655B-1343-B9CF-2D5D10DFB28D}" dt="2022-03-23T10:29:21.536" v="338" actId="6549"/>
        <pc:sldMkLst>
          <pc:docMk/>
          <pc:sldMk cId="2605109901" sldId="260"/>
        </pc:sldMkLst>
        <pc:spChg chg="mod">
          <ac:chgData name="Tom Johnsson" userId="b7be0a8f-eeb0-4f89-9b9b-f8558d5d107d" providerId="ADAL" clId="{338C34B3-655B-1343-B9CF-2D5D10DFB28D}" dt="2022-03-23T10:28:59.488" v="335" actId="790"/>
          <ac:spMkLst>
            <pc:docMk/>
            <pc:sldMk cId="2605109901" sldId="260"/>
            <ac:spMk id="2" creationId="{BF93AEE6-BBA4-FF47-BFF0-A9DBE7CD3574}"/>
          </ac:spMkLst>
        </pc:spChg>
        <pc:spChg chg="mod">
          <ac:chgData name="Tom Johnsson" userId="b7be0a8f-eeb0-4f89-9b9b-f8558d5d107d" providerId="ADAL" clId="{338C34B3-655B-1343-B9CF-2D5D10DFB28D}" dt="2022-03-23T10:28:59.488" v="335" actId="790"/>
          <ac:spMkLst>
            <pc:docMk/>
            <pc:sldMk cId="2605109901" sldId="260"/>
            <ac:spMk id="3" creationId="{2D80CA35-CAF4-394C-94E1-E872F22A56F8}"/>
          </ac:spMkLst>
        </pc:spChg>
        <pc:spChg chg="del mod">
          <ac:chgData name="Tom Johnsson" userId="b7be0a8f-eeb0-4f89-9b9b-f8558d5d107d" providerId="ADAL" clId="{338C34B3-655B-1343-B9CF-2D5D10DFB28D}" dt="2022-03-23T10:27:05.808" v="223"/>
          <ac:spMkLst>
            <pc:docMk/>
            <pc:sldMk cId="2605109901" sldId="260"/>
            <ac:spMk id="4" creationId="{E608EE46-3214-1C4C-8A39-C788E4968C20}"/>
          </ac:spMkLst>
        </pc:spChg>
        <pc:spChg chg="mod">
          <ac:chgData name="Tom Johnsson" userId="b7be0a8f-eeb0-4f89-9b9b-f8558d5d107d" providerId="ADAL" clId="{338C34B3-655B-1343-B9CF-2D5D10DFB28D}" dt="2022-03-23T10:28:59.488" v="335" actId="790"/>
          <ac:spMkLst>
            <pc:docMk/>
            <pc:sldMk cId="2605109901" sldId="260"/>
            <ac:spMk id="5" creationId="{2FF92A5B-1800-BB49-8A55-C749D709C52E}"/>
          </ac:spMkLst>
        </pc:spChg>
        <pc:spChg chg="add del mod">
          <ac:chgData name="Tom Johnsson" userId="b7be0a8f-eeb0-4f89-9b9b-f8558d5d107d" providerId="ADAL" clId="{338C34B3-655B-1343-B9CF-2D5D10DFB28D}" dt="2022-03-23T10:27:40.830" v="230" actId="767"/>
          <ac:spMkLst>
            <pc:docMk/>
            <pc:sldMk cId="2605109901" sldId="260"/>
            <ac:spMk id="9" creationId="{1A8AB703-C855-2449-881A-13F7BF6ABCF9}"/>
          </ac:spMkLst>
        </pc:spChg>
        <pc:spChg chg="add mod">
          <ac:chgData name="Tom Johnsson" userId="b7be0a8f-eeb0-4f89-9b9b-f8558d5d107d" providerId="ADAL" clId="{338C34B3-655B-1343-B9CF-2D5D10DFB28D}" dt="2022-03-23T10:28:59.488" v="335" actId="790"/>
          <ac:spMkLst>
            <pc:docMk/>
            <pc:sldMk cId="2605109901" sldId="260"/>
            <ac:spMk id="10" creationId="{FFD94C51-AD2A-C14F-97DB-840423100EEE}"/>
          </ac:spMkLst>
        </pc:spChg>
        <pc:spChg chg="add mod">
          <ac:chgData name="Tom Johnsson" userId="b7be0a8f-eeb0-4f89-9b9b-f8558d5d107d" providerId="ADAL" clId="{338C34B3-655B-1343-B9CF-2D5D10DFB28D}" dt="2022-03-23T10:29:21.536" v="338" actId="6549"/>
          <ac:spMkLst>
            <pc:docMk/>
            <pc:sldMk cId="2605109901" sldId="260"/>
            <ac:spMk id="11" creationId="{0BCE2BBE-AD72-C441-AF3C-E6BB6121BA3E}"/>
          </ac:spMkLst>
        </pc:spChg>
        <pc:picChg chg="add del mod">
          <ac:chgData name="Tom Johnsson" userId="b7be0a8f-eeb0-4f89-9b9b-f8558d5d107d" providerId="ADAL" clId="{338C34B3-655B-1343-B9CF-2D5D10DFB28D}" dt="2022-03-23T10:27:02.189" v="220" actId="21"/>
          <ac:picMkLst>
            <pc:docMk/>
            <pc:sldMk cId="2605109901" sldId="260"/>
            <ac:picMk id="7" creationId="{0812D401-7805-284F-A91A-CECA5283C3CB}"/>
          </ac:picMkLst>
        </pc:picChg>
        <pc:picChg chg="add mod modCrop">
          <ac:chgData name="Tom Johnsson" userId="b7be0a8f-eeb0-4f89-9b9b-f8558d5d107d" providerId="ADAL" clId="{338C34B3-655B-1343-B9CF-2D5D10DFB28D}" dt="2022-03-23T10:27:41.865" v="231" actId="732"/>
          <ac:picMkLst>
            <pc:docMk/>
            <pc:sldMk cId="2605109901" sldId="260"/>
            <ac:picMk id="8" creationId="{13B6E248-AEF3-7040-B5C6-0FA9BE8DFD3A}"/>
          </ac:picMkLst>
        </pc:picChg>
      </pc:sldChg>
      <pc:sldChg chg="addSp delSp modSp mod">
        <pc:chgData name="Tom Johnsson" userId="b7be0a8f-eeb0-4f89-9b9b-f8558d5d107d" providerId="ADAL" clId="{338C34B3-655B-1343-B9CF-2D5D10DFB28D}" dt="2022-03-21T13:17:39.262" v="148" actId="14100"/>
        <pc:sldMkLst>
          <pc:docMk/>
          <pc:sldMk cId="1640332976" sldId="261"/>
        </pc:sldMkLst>
        <pc:spChg chg="del mod">
          <ac:chgData name="Tom Johnsson" userId="b7be0a8f-eeb0-4f89-9b9b-f8558d5d107d" providerId="ADAL" clId="{338C34B3-655B-1343-B9CF-2D5D10DFB28D}" dt="2022-03-21T13:17:31.617" v="145"/>
          <ac:spMkLst>
            <pc:docMk/>
            <pc:sldMk cId="1640332976" sldId="261"/>
            <ac:spMk id="4" creationId="{A3085521-563C-CE48-B815-5B9E5568E84F}"/>
          </ac:spMkLst>
        </pc:spChg>
        <pc:picChg chg="add del mod">
          <ac:chgData name="Tom Johnsson" userId="b7be0a8f-eeb0-4f89-9b9b-f8558d5d107d" providerId="ADAL" clId="{338C34B3-655B-1343-B9CF-2D5D10DFB28D}" dt="2022-03-21T13:17:29.952" v="144" actId="21"/>
          <ac:picMkLst>
            <pc:docMk/>
            <pc:sldMk cId="1640332976" sldId="261"/>
            <ac:picMk id="6" creationId="{1CD4C16B-CF10-C84C-A159-EAAC3D32F674}"/>
          </ac:picMkLst>
        </pc:picChg>
        <pc:picChg chg="add mod">
          <ac:chgData name="Tom Johnsson" userId="b7be0a8f-eeb0-4f89-9b9b-f8558d5d107d" providerId="ADAL" clId="{338C34B3-655B-1343-B9CF-2D5D10DFB28D}" dt="2022-03-21T13:17:39.262" v="148" actId="14100"/>
          <ac:picMkLst>
            <pc:docMk/>
            <pc:sldMk cId="1640332976" sldId="261"/>
            <ac:picMk id="7" creationId="{0C3780BA-BE97-F749-BC5E-51D2605BFD92}"/>
          </ac:picMkLst>
        </pc:picChg>
      </pc:sldChg>
      <pc:sldChg chg="modNotesTx">
        <pc:chgData name="Tom Johnsson" userId="b7be0a8f-eeb0-4f89-9b9b-f8558d5d107d" providerId="ADAL" clId="{338C34B3-655B-1343-B9CF-2D5D10DFB28D}" dt="2022-03-21T13:21:00.461" v="184" actId="57"/>
        <pc:sldMkLst>
          <pc:docMk/>
          <pc:sldMk cId="932104230" sldId="263"/>
        </pc:sldMkLst>
      </pc:sldChg>
      <pc:sldChg chg="addSp modSp mod">
        <pc:chgData name="Tom Johnsson" userId="b7be0a8f-eeb0-4f89-9b9b-f8558d5d107d" providerId="ADAL" clId="{338C34B3-655B-1343-B9CF-2D5D10DFB28D}" dt="2022-03-21T13:23:08.290" v="196" actId="6549"/>
        <pc:sldMkLst>
          <pc:docMk/>
          <pc:sldMk cId="3288280115" sldId="265"/>
        </pc:sldMkLst>
        <pc:spChg chg="mod">
          <ac:chgData name="Tom Johnsson" userId="b7be0a8f-eeb0-4f89-9b9b-f8558d5d107d" providerId="ADAL" clId="{338C34B3-655B-1343-B9CF-2D5D10DFB28D}" dt="2022-03-21T13:23:08.290" v="196" actId="6549"/>
          <ac:spMkLst>
            <pc:docMk/>
            <pc:sldMk cId="3288280115" sldId="265"/>
            <ac:spMk id="8" creationId="{6F488C22-06C7-284B-8003-5F7E64760CAC}"/>
          </ac:spMkLst>
        </pc:spChg>
        <pc:spChg chg="mod">
          <ac:chgData name="Tom Johnsson" userId="b7be0a8f-eeb0-4f89-9b9b-f8558d5d107d" providerId="ADAL" clId="{338C34B3-655B-1343-B9CF-2D5D10DFB28D}" dt="2022-03-21T13:22:48.098" v="189" actId="1076"/>
          <ac:spMkLst>
            <pc:docMk/>
            <pc:sldMk cId="3288280115" sldId="265"/>
            <ac:spMk id="10" creationId="{25786F8A-FE3F-2D4E-A5EB-EAD4171F53C6}"/>
          </ac:spMkLst>
        </pc:spChg>
        <pc:picChg chg="add mod">
          <ac:chgData name="Tom Johnsson" userId="b7be0a8f-eeb0-4f89-9b9b-f8558d5d107d" providerId="ADAL" clId="{338C34B3-655B-1343-B9CF-2D5D10DFB28D}" dt="2022-03-21T13:22:32.921" v="185"/>
          <ac:picMkLst>
            <pc:docMk/>
            <pc:sldMk cId="3288280115" sldId="265"/>
            <ac:picMk id="6" creationId="{AC492B74-8167-F444-BA36-CF71E8892517}"/>
          </ac:picMkLst>
        </pc:picChg>
        <pc:picChg chg="add mod">
          <ac:chgData name="Tom Johnsson" userId="b7be0a8f-eeb0-4f89-9b9b-f8558d5d107d" providerId="ADAL" clId="{338C34B3-655B-1343-B9CF-2D5D10DFB28D}" dt="2022-03-21T13:22:38.555" v="186"/>
          <ac:picMkLst>
            <pc:docMk/>
            <pc:sldMk cId="3288280115" sldId="265"/>
            <ac:picMk id="7" creationId="{FE20F7C7-69BD-1B4E-975F-103AA00EF405}"/>
          </ac:picMkLst>
        </pc:picChg>
      </pc:sldChg>
      <pc:sldChg chg="modNotesTx">
        <pc:chgData name="Tom Johnsson" userId="b7be0a8f-eeb0-4f89-9b9b-f8558d5d107d" providerId="ADAL" clId="{338C34B3-655B-1343-B9CF-2D5D10DFB28D}" dt="2022-03-21T13:24:16.996" v="217" actId="20577"/>
        <pc:sldMkLst>
          <pc:docMk/>
          <pc:sldMk cId="3712748218" sldId="266"/>
        </pc:sldMkLst>
      </pc:sldChg>
    </pc:docChg>
  </pc:docChgLst>
  <pc:docChgLst>
    <pc:chgData name="Tom Johnsson" userId="S::tom.johnsson@tapaturva.fi::b7be0a8f-eeb0-4f89-9b9b-f8558d5d107d" providerId="AD" clId="Web-{E455C71D-7FD0-1108-A5F5-9F96FF7100D7}"/>
    <pc:docChg chg="modSld">
      <pc:chgData name="Tom Johnsson" userId="S::tom.johnsson@tapaturva.fi::b7be0a8f-eeb0-4f89-9b9b-f8558d5d107d" providerId="AD" clId="Web-{E455C71D-7FD0-1108-A5F5-9F96FF7100D7}" dt="2022-02-14T08:25:39.871" v="0" actId="20577"/>
      <pc:docMkLst>
        <pc:docMk/>
      </pc:docMkLst>
      <pc:sldChg chg="modSp">
        <pc:chgData name="Tom Johnsson" userId="S::tom.johnsson@tapaturva.fi::b7be0a8f-eeb0-4f89-9b9b-f8558d5d107d" providerId="AD" clId="Web-{E455C71D-7FD0-1108-A5F5-9F96FF7100D7}" dt="2022-02-14T08:25:39.871" v="0" actId="20577"/>
        <pc:sldMkLst>
          <pc:docMk/>
          <pc:sldMk cId="3288280115" sldId="265"/>
        </pc:sldMkLst>
        <pc:spChg chg="mod">
          <ac:chgData name="Tom Johnsson" userId="S::tom.johnsson@tapaturva.fi::b7be0a8f-eeb0-4f89-9b9b-f8558d5d107d" providerId="AD" clId="Web-{E455C71D-7FD0-1108-A5F5-9F96FF7100D7}" dt="2022-02-14T08:25:39.871" v="0" actId="20577"/>
          <ac:spMkLst>
            <pc:docMk/>
            <pc:sldMk cId="3288280115" sldId="265"/>
            <ac:spMk id="2" creationId="{B65671F8-C979-8C48-AC54-C74789DE5715}"/>
          </ac:spMkLst>
        </pc:spChg>
      </pc:sldChg>
    </pc:docChg>
  </pc:docChgLst>
  <pc:docChgLst>
    <pc:chgData name="Vieras" userId="S::urn:spo:anon#d9214d8e4d976c32e8b829dbbb46319c625128115deafc46e7be83654979aa84::" providerId="AD" clId="Web-{40D97C59-9D86-A23C-1FB2-9D2971458230}"/>
    <pc:docChg chg="modSld">
      <pc:chgData name="Vieras" userId="S::urn:spo:anon#d9214d8e4d976c32e8b829dbbb46319c625128115deafc46e7be83654979aa84::" providerId="AD" clId="Web-{40D97C59-9D86-A23C-1FB2-9D2971458230}" dt="2022-05-25T12:55:55.488" v="139" actId="1076"/>
      <pc:docMkLst>
        <pc:docMk/>
      </pc:docMkLst>
      <pc:sldChg chg="modSp">
        <pc:chgData name="Vieras" userId="S::urn:spo:anon#d9214d8e4d976c32e8b829dbbb46319c625128115deafc46e7be83654979aa84::" providerId="AD" clId="Web-{40D97C59-9D86-A23C-1FB2-9D2971458230}" dt="2022-05-25T12:48:11.254" v="64" actId="20577"/>
        <pc:sldMkLst>
          <pc:docMk/>
          <pc:sldMk cId="2390666484" sldId="257"/>
        </pc:sldMkLst>
        <pc:spChg chg="mod">
          <ac:chgData name="Vieras" userId="S::urn:spo:anon#d9214d8e4d976c32e8b829dbbb46319c625128115deafc46e7be83654979aa84::" providerId="AD" clId="Web-{40D97C59-9D86-A23C-1FB2-9D2971458230}" dt="2022-05-25T12:46:33.063" v="31" actId="20577"/>
          <ac:spMkLst>
            <pc:docMk/>
            <pc:sldMk cId="2390666484" sldId="257"/>
            <ac:spMk id="2" creationId="{A05C19C8-F2B4-654C-9314-E972C0964301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48:11.254" v="64" actId="20577"/>
          <ac:spMkLst>
            <pc:docMk/>
            <pc:sldMk cId="2390666484" sldId="257"/>
            <ac:spMk id="3" creationId="{D437E7B0-D086-AF42-93EA-38A7BBB83673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46:29.141" v="30" actId="1076"/>
          <ac:spMkLst>
            <pc:docMk/>
            <pc:sldMk cId="2390666484" sldId="257"/>
            <ac:spMk id="7" creationId="{8A1C1975-EF81-4D47-89DA-644106627A0E}"/>
          </ac:spMkLst>
        </pc:spChg>
        <pc:picChg chg="mod">
          <ac:chgData name="Vieras" userId="S::urn:spo:anon#d9214d8e4d976c32e8b829dbbb46319c625128115deafc46e7be83654979aa84::" providerId="AD" clId="Web-{40D97C59-9D86-A23C-1FB2-9D2971458230}" dt="2022-05-25T12:46:26.751" v="29" actId="1076"/>
          <ac:picMkLst>
            <pc:docMk/>
            <pc:sldMk cId="2390666484" sldId="257"/>
            <ac:picMk id="6" creationId="{90884532-B592-524E-8C2E-0D1B184ADCA2}"/>
          </ac:picMkLst>
        </pc:picChg>
      </pc:sldChg>
      <pc:sldChg chg="addSp modSp">
        <pc:chgData name="Vieras" userId="S::urn:spo:anon#d9214d8e4d976c32e8b829dbbb46319c625128115deafc46e7be83654979aa84::" providerId="AD" clId="Web-{40D97C59-9D86-A23C-1FB2-9D2971458230}" dt="2022-05-25T12:44:55.888" v="10" actId="20577"/>
        <pc:sldMkLst>
          <pc:docMk/>
          <pc:sldMk cId="2983333208" sldId="258"/>
        </pc:sldMkLst>
        <pc:spChg chg="mod">
          <ac:chgData name="Vieras" userId="S::urn:spo:anon#d9214d8e4d976c32e8b829dbbb46319c625128115deafc46e7be83654979aa84::" providerId="AD" clId="Web-{40D97C59-9D86-A23C-1FB2-9D2971458230}" dt="2022-05-25T12:44:49.544" v="7" actId="20577"/>
          <ac:spMkLst>
            <pc:docMk/>
            <pc:sldMk cId="2983333208" sldId="258"/>
            <ac:spMk id="2" creationId="{21413F7C-6E6E-5F40-A319-A3161358F85E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44:55.888" v="10" actId="20577"/>
          <ac:spMkLst>
            <pc:docMk/>
            <pc:sldMk cId="2983333208" sldId="258"/>
            <ac:spMk id="3" creationId="{0CD67FF9-BB5F-9E47-909F-58D111C8622C}"/>
          </ac:spMkLst>
        </pc:spChg>
        <pc:picChg chg="add mod ord">
          <ac:chgData name="Vieras" userId="S::urn:spo:anon#d9214d8e4d976c32e8b829dbbb46319c625128115deafc46e7be83654979aa84::" providerId="AD" clId="Web-{40D97C59-9D86-A23C-1FB2-9D2971458230}" dt="2022-05-25T12:44:33.997" v="3"/>
          <ac:picMkLst>
            <pc:docMk/>
            <pc:sldMk cId="2983333208" sldId="258"/>
            <ac:picMk id="4" creationId="{167A70C5-3C6B-B8AD-3054-1ABB09D8EA25}"/>
          </ac:picMkLst>
        </pc:picChg>
      </pc:sldChg>
      <pc:sldChg chg="modSp">
        <pc:chgData name="Vieras" userId="S::urn:spo:anon#d9214d8e4d976c32e8b829dbbb46319c625128115deafc46e7be83654979aa84::" providerId="AD" clId="Web-{40D97C59-9D86-A23C-1FB2-9D2971458230}" dt="2022-05-25T12:47:57.410" v="62" actId="20577"/>
        <pc:sldMkLst>
          <pc:docMk/>
          <pc:sldMk cId="1975668425" sldId="259"/>
        </pc:sldMkLst>
        <pc:spChg chg="mod">
          <ac:chgData name="Vieras" userId="S::urn:spo:anon#d9214d8e4d976c32e8b829dbbb46319c625128115deafc46e7be83654979aa84::" providerId="AD" clId="Web-{40D97C59-9D86-A23C-1FB2-9D2971458230}" dt="2022-05-25T12:46:41.376" v="33" actId="20577"/>
          <ac:spMkLst>
            <pc:docMk/>
            <pc:sldMk cId="1975668425" sldId="259"/>
            <ac:spMk id="2" creationId="{52B4D74F-EFB4-7A46-BA7D-93985B2C9CD5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47:57.410" v="62" actId="20577"/>
          <ac:spMkLst>
            <pc:docMk/>
            <pc:sldMk cId="1975668425" sldId="259"/>
            <ac:spMk id="3" creationId="{A4DE6C3E-E57A-BE4E-BDE2-0C1661A4C44A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47:33.972" v="53" actId="1076"/>
          <ac:spMkLst>
            <pc:docMk/>
            <pc:sldMk cId="1975668425" sldId="259"/>
            <ac:spMk id="4" creationId="{D76439CA-55DC-B04D-9A52-DAE21A4BCE47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47:05.346" v="40" actId="1076"/>
          <ac:spMkLst>
            <pc:docMk/>
            <pc:sldMk cId="1975668425" sldId="259"/>
            <ac:spMk id="5" creationId="{CA3888FC-2687-9C45-A8BB-74B0C96F3976}"/>
          </ac:spMkLst>
        </pc:spChg>
      </pc:sldChg>
      <pc:sldChg chg="modSp">
        <pc:chgData name="Vieras" userId="S::urn:spo:anon#d9214d8e4d976c32e8b829dbbb46319c625128115deafc46e7be83654979aa84::" providerId="AD" clId="Web-{40D97C59-9D86-A23C-1FB2-9D2971458230}" dt="2022-05-25T12:51:31.089" v="74" actId="14100"/>
        <pc:sldMkLst>
          <pc:docMk/>
          <pc:sldMk cId="2605109901" sldId="260"/>
        </pc:sldMkLst>
        <pc:spChg chg="mod">
          <ac:chgData name="Vieras" userId="S::urn:spo:anon#d9214d8e4d976c32e8b829dbbb46319c625128115deafc46e7be83654979aa84::" providerId="AD" clId="Web-{40D97C59-9D86-A23C-1FB2-9D2971458230}" dt="2022-05-25T12:48:20.036" v="65" actId="20577"/>
          <ac:spMkLst>
            <pc:docMk/>
            <pc:sldMk cId="2605109901" sldId="260"/>
            <ac:spMk id="2" creationId="{BF93AEE6-BBA4-FF47-BFF0-A9DBE7CD3574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1:31.089" v="74" actId="14100"/>
          <ac:spMkLst>
            <pc:docMk/>
            <pc:sldMk cId="2605109901" sldId="260"/>
            <ac:spMk id="3" creationId="{2D80CA35-CAF4-394C-94E1-E872F22A56F8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1:17.057" v="71" actId="1076"/>
          <ac:spMkLst>
            <pc:docMk/>
            <pc:sldMk cId="2605109901" sldId="260"/>
            <ac:spMk id="10" creationId="{FFD94C51-AD2A-C14F-97DB-840423100EEE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1:26.651" v="73" actId="1076"/>
          <ac:spMkLst>
            <pc:docMk/>
            <pc:sldMk cId="2605109901" sldId="260"/>
            <ac:spMk id="11" creationId="{0BCE2BBE-AD72-C441-AF3C-E6BB6121BA3E}"/>
          </ac:spMkLst>
        </pc:spChg>
      </pc:sldChg>
      <pc:sldChg chg="modSp">
        <pc:chgData name="Vieras" userId="S::urn:spo:anon#d9214d8e4d976c32e8b829dbbb46319c625128115deafc46e7be83654979aa84::" providerId="AD" clId="Web-{40D97C59-9D86-A23C-1FB2-9D2971458230}" dt="2022-05-25T12:52:06.934" v="91" actId="20577"/>
        <pc:sldMkLst>
          <pc:docMk/>
          <pc:sldMk cId="1640332976" sldId="261"/>
        </pc:sldMkLst>
        <pc:spChg chg="mod">
          <ac:chgData name="Vieras" userId="S::urn:spo:anon#d9214d8e4d976c32e8b829dbbb46319c625128115deafc46e7be83654979aa84::" providerId="AD" clId="Web-{40D97C59-9D86-A23C-1FB2-9D2971458230}" dt="2022-05-25T12:51:38.526" v="75" actId="20577"/>
          <ac:spMkLst>
            <pc:docMk/>
            <pc:sldMk cId="1640332976" sldId="261"/>
            <ac:spMk id="2" creationId="{3133D4C4-496C-7540-9726-CA7DB02B7A6E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2:06.934" v="91" actId="20577"/>
          <ac:spMkLst>
            <pc:docMk/>
            <pc:sldMk cId="1640332976" sldId="261"/>
            <ac:spMk id="3" creationId="{75CE4093-0392-0449-9008-CD87EA07A65C}"/>
          </ac:spMkLst>
        </pc:spChg>
      </pc:sldChg>
      <pc:sldChg chg="modSp">
        <pc:chgData name="Vieras" userId="S::urn:spo:anon#d9214d8e4d976c32e8b829dbbb46319c625128115deafc46e7be83654979aa84::" providerId="AD" clId="Web-{40D97C59-9D86-A23C-1FB2-9D2971458230}" dt="2022-05-25T12:52:59.263" v="101" actId="20577"/>
        <pc:sldMkLst>
          <pc:docMk/>
          <pc:sldMk cId="1794707607" sldId="262"/>
        </pc:sldMkLst>
        <pc:spChg chg="mod">
          <ac:chgData name="Vieras" userId="S::urn:spo:anon#d9214d8e4d976c32e8b829dbbb46319c625128115deafc46e7be83654979aa84::" providerId="AD" clId="Web-{40D97C59-9D86-A23C-1FB2-9D2971458230}" dt="2022-05-25T12:52:24.247" v="94" actId="20577"/>
          <ac:spMkLst>
            <pc:docMk/>
            <pc:sldMk cId="1794707607" sldId="262"/>
            <ac:spMk id="3" creationId="{D326819C-708F-9F4A-8FE5-C466E33D8569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2:59.263" v="101" actId="20577"/>
          <ac:spMkLst>
            <pc:docMk/>
            <pc:sldMk cId="1794707607" sldId="262"/>
            <ac:spMk id="4" creationId="{A78078CA-31FE-ED44-8608-215F89B63F24}"/>
          </ac:spMkLst>
        </pc:spChg>
      </pc:sldChg>
      <pc:sldChg chg="modSp">
        <pc:chgData name="Vieras" userId="S::urn:spo:anon#d9214d8e4d976c32e8b829dbbb46319c625128115deafc46e7be83654979aa84::" providerId="AD" clId="Web-{40D97C59-9D86-A23C-1FB2-9D2971458230}" dt="2022-05-25T12:55:30.456" v="134" actId="20577"/>
        <pc:sldMkLst>
          <pc:docMk/>
          <pc:sldMk cId="932104230" sldId="263"/>
        </pc:sldMkLst>
        <pc:spChg chg="mod">
          <ac:chgData name="Vieras" userId="S::urn:spo:anon#d9214d8e4d976c32e8b829dbbb46319c625128115deafc46e7be83654979aa84::" providerId="AD" clId="Web-{40D97C59-9D86-A23C-1FB2-9D2971458230}" dt="2022-05-25T12:53:32.874" v="106" actId="20577"/>
          <ac:spMkLst>
            <pc:docMk/>
            <pc:sldMk cId="932104230" sldId="263"/>
            <ac:spMk id="3" creationId="{D50DC06A-FA6B-AD47-874A-62CC1BC4BF78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5:30.456" v="134" actId="20577"/>
          <ac:spMkLst>
            <pc:docMk/>
            <pc:sldMk cId="932104230" sldId="263"/>
            <ac:spMk id="11" creationId="{399C8828-45D9-9841-A60D-5B4E517EBD15}"/>
          </ac:spMkLst>
        </pc:spChg>
        <pc:picChg chg="mod">
          <ac:chgData name="Vieras" userId="S::urn:spo:anon#d9214d8e4d976c32e8b829dbbb46319c625128115deafc46e7be83654979aa84::" providerId="AD" clId="Web-{40D97C59-9D86-A23C-1FB2-9D2971458230}" dt="2022-05-25T12:53:47.515" v="110" actId="14100"/>
          <ac:picMkLst>
            <pc:docMk/>
            <pc:sldMk cId="932104230" sldId="263"/>
            <ac:picMk id="6" creationId="{21DB7C02-B29A-FA46-8044-DCB72EF68EF2}"/>
          </ac:picMkLst>
        </pc:picChg>
        <pc:picChg chg="mod">
          <ac:chgData name="Vieras" userId="S::urn:spo:anon#d9214d8e4d976c32e8b829dbbb46319c625128115deafc46e7be83654979aa84::" providerId="AD" clId="Web-{40D97C59-9D86-A23C-1FB2-9D2971458230}" dt="2022-05-25T12:53:55.796" v="114" actId="1076"/>
          <ac:picMkLst>
            <pc:docMk/>
            <pc:sldMk cId="932104230" sldId="263"/>
            <ac:picMk id="8" creationId="{AB10CFE5-1FF4-4841-8CA0-86E885C03BE7}"/>
          </ac:picMkLst>
        </pc:picChg>
        <pc:picChg chg="mod">
          <ac:chgData name="Vieras" userId="S::urn:spo:anon#d9214d8e4d976c32e8b829dbbb46319c625128115deafc46e7be83654979aa84::" providerId="AD" clId="Web-{40D97C59-9D86-A23C-1FB2-9D2971458230}" dt="2022-05-25T12:53:57.859" v="115" actId="1076"/>
          <ac:picMkLst>
            <pc:docMk/>
            <pc:sldMk cId="932104230" sldId="263"/>
            <ac:picMk id="10" creationId="{90363253-E7F9-E649-B9CA-E59536A76A84}"/>
          </ac:picMkLst>
        </pc:picChg>
      </pc:sldChg>
      <pc:sldChg chg="modSp">
        <pc:chgData name="Vieras" userId="S::urn:spo:anon#d9214d8e4d976c32e8b829dbbb46319c625128115deafc46e7be83654979aa84::" providerId="AD" clId="Web-{40D97C59-9D86-A23C-1FB2-9D2971458230}" dt="2022-05-25T12:54:32.423" v="123" actId="1076"/>
        <pc:sldMkLst>
          <pc:docMk/>
          <pc:sldMk cId="2360466764" sldId="264"/>
        </pc:sldMkLst>
        <pc:spChg chg="mod">
          <ac:chgData name="Vieras" userId="S::urn:spo:anon#d9214d8e4d976c32e8b829dbbb46319c625128115deafc46e7be83654979aa84::" providerId="AD" clId="Web-{40D97C59-9D86-A23C-1FB2-9D2971458230}" dt="2022-05-25T12:54:06.625" v="117" actId="20577"/>
          <ac:spMkLst>
            <pc:docMk/>
            <pc:sldMk cId="2360466764" sldId="264"/>
            <ac:spMk id="2" creationId="{51BDC56B-1586-B447-B5A1-C62E1162F187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4:25.704" v="122" actId="14100"/>
          <ac:spMkLst>
            <pc:docMk/>
            <pc:sldMk cId="2360466764" sldId="264"/>
            <ac:spMk id="3" creationId="{700CED8E-6609-304E-A4D7-F980B956DA73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4:20.235" v="121" actId="1076"/>
          <ac:spMkLst>
            <pc:docMk/>
            <pc:sldMk cId="2360466764" sldId="264"/>
            <ac:spMk id="5" creationId="{1CC70EFB-FC6C-DA4E-AD8E-542250F6D015}"/>
          </ac:spMkLst>
        </pc:spChg>
        <pc:picChg chg="mod">
          <ac:chgData name="Vieras" userId="S::urn:spo:anon#d9214d8e4d976c32e8b829dbbb46319c625128115deafc46e7be83654979aa84::" providerId="AD" clId="Web-{40D97C59-9D86-A23C-1FB2-9D2971458230}" dt="2022-05-25T12:54:32.423" v="123" actId="1076"/>
          <ac:picMkLst>
            <pc:docMk/>
            <pc:sldMk cId="2360466764" sldId="264"/>
            <ac:picMk id="1026" creationId="{50F9F333-37F4-A046-8906-2BAC62CAE41B}"/>
          </ac:picMkLst>
        </pc:picChg>
      </pc:sldChg>
      <pc:sldChg chg="modSp">
        <pc:chgData name="Vieras" userId="S::urn:spo:anon#d9214d8e4d976c32e8b829dbbb46319c625128115deafc46e7be83654979aa84::" providerId="AD" clId="Web-{40D97C59-9D86-A23C-1FB2-9D2971458230}" dt="2022-05-25T12:55:13.658" v="132" actId="14100"/>
        <pc:sldMkLst>
          <pc:docMk/>
          <pc:sldMk cId="3288280115" sldId="265"/>
        </pc:sldMkLst>
        <pc:spChg chg="mod">
          <ac:chgData name="Vieras" userId="S::urn:spo:anon#d9214d8e4d976c32e8b829dbbb46319c625128115deafc46e7be83654979aa84::" providerId="AD" clId="Web-{40D97C59-9D86-A23C-1FB2-9D2971458230}" dt="2022-05-25T12:54:37.079" v="124" actId="20577"/>
          <ac:spMkLst>
            <pc:docMk/>
            <pc:sldMk cId="3288280115" sldId="265"/>
            <ac:spMk id="2" creationId="{B65671F8-C979-8C48-AC54-C74789DE5715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4:50.970" v="126" actId="20577"/>
          <ac:spMkLst>
            <pc:docMk/>
            <pc:sldMk cId="3288280115" sldId="265"/>
            <ac:spMk id="8" creationId="{6F488C22-06C7-284B-8003-5F7E64760CAC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5:13.658" v="132" actId="14100"/>
          <ac:spMkLst>
            <pc:docMk/>
            <pc:sldMk cId="3288280115" sldId="265"/>
            <ac:spMk id="10" creationId="{25786F8A-FE3F-2D4E-A5EB-EAD4171F53C6}"/>
          </ac:spMkLst>
        </pc:spChg>
        <pc:picChg chg="mod">
          <ac:chgData name="Vieras" userId="S::urn:spo:anon#d9214d8e4d976c32e8b829dbbb46319c625128115deafc46e7be83654979aa84::" providerId="AD" clId="Web-{40D97C59-9D86-A23C-1FB2-9D2971458230}" dt="2022-05-25T12:54:58.080" v="127" actId="1076"/>
          <ac:picMkLst>
            <pc:docMk/>
            <pc:sldMk cId="3288280115" sldId="265"/>
            <ac:picMk id="6" creationId="{AC492B74-8167-F444-BA36-CF71E8892517}"/>
          </ac:picMkLst>
        </pc:picChg>
        <pc:picChg chg="mod">
          <ac:chgData name="Vieras" userId="S::urn:spo:anon#d9214d8e4d976c32e8b829dbbb46319c625128115deafc46e7be83654979aa84::" providerId="AD" clId="Web-{40D97C59-9D86-A23C-1FB2-9D2971458230}" dt="2022-05-25T12:55:05.892" v="129" actId="1076"/>
          <ac:picMkLst>
            <pc:docMk/>
            <pc:sldMk cId="3288280115" sldId="265"/>
            <ac:picMk id="7" creationId="{FE20F7C7-69BD-1B4E-975F-103AA00EF405}"/>
          </ac:picMkLst>
        </pc:picChg>
        <pc:picChg chg="mod">
          <ac:chgData name="Vieras" userId="S::urn:spo:anon#d9214d8e4d976c32e8b829dbbb46319c625128115deafc46e7be83654979aa84::" providerId="AD" clId="Web-{40D97C59-9D86-A23C-1FB2-9D2971458230}" dt="2022-05-25T12:55:01.283" v="128" actId="1076"/>
          <ac:picMkLst>
            <pc:docMk/>
            <pc:sldMk cId="3288280115" sldId="265"/>
            <ac:picMk id="9" creationId="{A35F5811-33BF-F24E-8DFD-19CB9A1624FB}"/>
          </ac:picMkLst>
        </pc:picChg>
      </pc:sldChg>
      <pc:sldChg chg="modSp">
        <pc:chgData name="Vieras" userId="S::urn:spo:anon#d9214d8e4d976c32e8b829dbbb46319c625128115deafc46e7be83654979aa84::" providerId="AD" clId="Web-{40D97C59-9D86-A23C-1FB2-9D2971458230}" dt="2022-05-25T12:55:55.488" v="139" actId="1076"/>
        <pc:sldMkLst>
          <pc:docMk/>
          <pc:sldMk cId="3712748218" sldId="266"/>
        </pc:sldMkLst>
        <pc:spChg chg="mod">
          <ac:chgData name="Vieras" userId="S::urn:spo:anon#d9214d8e4d976c32e8b829dbbb46319c625128115deafc46e7be83654979aa84::" providerId="AD" clId="Web-{40D97C59-9D86-A23C-1FB2-9D2971458230}" dt="2022-05-25T12:55:35.206" v="135" actId="20577"/>
          <ac:spMkLst>
            <pc:docMk/>
            <pc:sldMk cId="3712748218" sldId="266"/>
            <ac:spMk id="2" creationId="{FC35245B-1A26-1943-B45C-0769475AEB0E}"/>
          </ac:spMkLst>
        </pc:spChg>
        <pc:spChg chg="mod">
          <ac:chgData name="Vieras" userId="S::urn:spo:anon#d9214d8e4d976c32e8b829dbbb46319c625128115deafc46e7be83654979aa84::" providerId="AD" clId="Web-{40D97C59-9D86-A23C-1FB2-9D2971458230}" dt="2022-05-25T12:55:39.331" v="136" actId="20577"/>
          <ac:spMkLst>
            <pc:docMk/>
            <pc:sldMk cId="3712748218" sldId="266"/>
            <ac:spMk id="3" creationId="{9C781735-FDA0-064D-AD97-71F2099A99F3}"/>
          </ac:spMkLst>
        </pc:spChg>
        <pc:picChg chg="mod">
          <ac:chgData name="Vieras" userId="S::urn:spo:anon#d9214d8e4d976c32e8b829dbbb46319c625128115deafc46e7be83654979aa84::" providerId="AD" clId="Web-{40D97C59-9D86-A23C-1FB2-9D2971458230}" dt="2022-05-25T12:55:55.488" v="139" actId="1076"/>
          <ac:picMkLst>
            <pc:docMk/>
            <pc:sldMk cId="3712748218" sldId="266"/>
            <ac:picMk id="6" creationId="{5CFEC992-D5AB-8141-94EB-EA13C99C0E1F}"/>
          </ac:picMkLst>
        </pc:picChg>
      </pc:sldChg>
    </pc:docChg>
  </pc:docChgLst>
  <pc:docChgLst>
    <pc:chgData name="Tom Johnsson" userId="b7be0a8f-eeb0-4f89-9b9b-f8558d5d107d" providerId="ADAL" clId="{4FD13547-36AF-F94C-987A-34B8C785A032}"/>
    <pc:docChg chg="undo custSel addSld modSld">
      <pc:chgData name="Tom Johnsson" userId="b7be0a8f-eeb0-4f89-9b9b-f8558d5d107d" providerId="ADAL" clId="{4FD13547-36AF-F94C-987A-34B8C785A032}" dt="2022-02-14T13:52:09.120" v="6238" actId="20577"/>
      <pc:docMkLst>
        <pc:docMk/>
      </pc:docMkLst>
      <pc:sldChg chg="addSp delSp modSp mod">
        <pc:chgData name="Tom Johnsson" userId="b7be0a8f-eeb0-4f89-9b9b-f8558d5d107d" providerId="ADAL" clId="{4FD13547-36AF-F94C-987A-34B8C785A032}" dt="2022-02-14T13:52:09.120" v="6238" actId="20577"/>
        <pc:sldMkLst>
          <pc:docMk/>
          <pc:sldMk cId="2390666484" sldId="257"/>
        </pc:sldMkLst>
        <pc:spChg chg="mod">
          <ac:chgData name="Tom Johnsson" userId="b7be0a8f-eeb0-4f89-9b9b-f8558d5d107d" providerId="ADAL" clId="{4FD13547-36AF-F94C-987A-34B8C785A032}" dt="2022-02-14T13:52:09.120" v="6238" actId="20577"/>
          <ac:spMkLst>
            <pc:docMk/>
            <pc:sldMk cId="2390666484" sldId="257"/>
            <ac:spMk id="3" creationId="{D437E7B0-D086-AF42-93EA-38A7BBB83673}"/>
          </ac:spMkLst>
        </pc:spChg>
        <pc:spChg chg="del mod">
          <ac:chgData name="Tom Johnsson" userId="b7be0a8f-eeb0-4f89-9b9b-f8558d5d107d" providerId="ADAL" clId="{4FD13547-36AF-F94C-987A-34B8C785A032}" dt="2022-02-14T13:40:38.240" v="6170"/>
          <ac:spMkLst>
            <pc:docMk/>
            <pc:sldMk cId="2390666484" sldId="257"/>
            <ac:spMk id="4" creationId="{5451100C-68EB-0E40-89F4-B5DE74815058}"/>
          </ac:spMkLst>
        </pc:spChg>
        <pc:spChg chg="add mod">
          <ac:chgData name="Tom Johnsson" userId="b7be0a8f-eeb0-4f89-9b9b-f8558d5d107d" providerId="ADAL" clId="{4FD13547-36AF-F94C-987A-34B8C785A032}" dt="2022-02-14T13:41:13.216" v="6203" actId="14100"/>
          <ac:spMkLst>
            <pc:docMk/>
            <pc:sldMk cId="2390666484" sldId="257"/>
            <ac:spMk id="7" creationId="{8A1C1975-EF81-4D47-89DA-644106627A0E}"/>
          </ac:spMkLst>
        </pc:spChg>
        <pc:picChg chg="add mod">
          <ac:chgData name="Tom Johnsson" userId="b7be0a8f-eeb0-4f89-9b9b-f8558d5d107d" providerId="ADAL" clId="{4FD13547-36AF-F94C-987A-34B8C785A032}" dt="2022-02-14T13:40:38.240" v="6170"/>
          <ac:picMkLst>
            <pc:docMk/>
            <pc:sldMk cId="2390666484" sldId="257"/>
            <ac:picMk id="6" creationId="{90884532-B592-524E-8C2E-0D1B184ADCA2}"/>
          </ac:picMkLst>
        </pc:picChg>
      </pc:sldChg>
      <pc:sldChg chg="modSp mod modNotesTx">
        <pc:chgData name="Tom Johnsson" userId="b7be0a8f-eeb0-4f89-9b9b-f8558d5d107d" providerId="ADAL" clId="{4FD13547-36AF-F94C-987A-34B8C785A032}" dt="2022-02-14T08:59:12.681" v="5052" actId="20577"/>
        <pc:sldMkLst>
          <pc:docMk/>
          <pc:sldMk cId="1794707607" sldId="262"/>
        </pc:sldMkLst>
        <pc:spChg chg="mod">
          <ac:chgData name="Tom Johnsson" userId="b7be0a8f-eeb0-4f89-9b9b-f8558d5d107d" providerId="ADAL" clId="{4FD13547-36AF-F94C-987A-34B8C785A032}" dt="2022-02-14T08:24:01.919" v="3416" actId="20577"/>
          <ac:spMkLst>
            <pc:docMk/>
            <pc:sldMk cId="1794707607" sldId="262"/>
            <ac:spMk id="3" creationId="{D326819C-708F-9F4A-8FE5-C466E33D8569}"/>
          </ac:spMkLst>
        </pc:spChg>
        <pc:spChg chg="mod">
          <ac:chgData name="Tom Johnsson" userId="b7be0a8f-eeb0-4f89-9b9b-f8558d5d107d" providerId="ADAL" clId="{4FD13547-36AF-F94C-987A-34B8C785A032}" dt="2022-02-14T08:59:12.681" v="5052" actId="20577"/>
          <ac:spMkLst>
            <pc:docMk/>
            <pc:sldMk cId="1794707607" sldId="262"/>
            <ac:spMk id="4" creationId="{A78078CA-31FE-ED44-8608-215F89B63F24}"/>
          </ac:spMkLst>
        </pc:spChg>
      </pc:sldChg>
      <pc:sldChg chg="addSp delSp modSp new mod modNotesTx">
        <pc:chgData name="Tom Johnsson" userId="b7be0a8f-eeb0-4f89-9b9b-f8558d5d107d" providerId="ADAL" clId="{4FD13547-36AF-F94C-987A-34B8C785A032}" dt="2022-02-14T08:47:37.906" v="4541" actId="790"/>
        <pc:sldMkLst>
          <pc:docMk/>
          <pc:sldMk cId="932104230" sldId="263"/>
        </pc:sldMkLst>
        <pc:spChg chg="mod">
          <ac:chgData name="Tom Johnsson" userId="b7be0a8f-eeb0-4f89-9b9b-f8558d5d107d" providerId="ADAL" clId="{4FD13547-36AF-F94C-987A-34B8C785A032}" dt="2022-02-14T07:45:00.272" v="1672" actId="790"/>
          <ac:spMkLst>
            <pc:docMk/>
            <pc:sldMk cId="932104230" sldId="263"/>
            <ac:spMk id="2" creationId="{E9CE4511-D887-2F48-8152-403123747097}"/>
          </ac:spMkLst>
        </pc:spChg>
        <pc:spChg chg="mod">
          <ac:chgData name="Tom Johnsson" userId="b7be0a8f-eeb0-4f89-9b9b-f8558d5d107d" providerId="ADAL" clId="{4FD13547-36AF-F94C-987A-34B8C785A032}" dt="2022-02-14T07:59:23.576" v="2392" actId="27636"/>
          <ac:spMkLst>
            <pc:docMk/>
            <pc:sldMk cId="932104230" sldId="263"/>
            <ac:spMk id="3" creationId="{D50DC06A-FA6B-AD47-874A-62CC1BC4BF78}"/>
          </ac:spMkLst>
        </pc:spChg>
        <pc:spChg chg="del mod">
          <ac:chgData name="Tom Johnsson" userId="b7be0a8f-eeb0-4f89-9b9b-f8558d5d107d" providerId="ADAL" clId="{4FD13547-36AF-F94C-987A-34B8C785A032}" dt="2022-02-14T08:43:32.430" v="4300" actId="478"/>
          <ac:spMkLst>
            <pc:docMk/>
            <pc:sldMk cId="932104230" sldId="263"/>
            <ac:spMk id="4" creationId="{593A92BD-397D-A942-831E-AC4620A6D9A2}"/>
          </ac:spMkLst>
        </pc:spChg>
        <pc:spChg chg="add mod">
          <ac:chgData name="Tom Johnsson" userId="b7be0a8f-eeb0-4f89-9b9b-f8558d5d107d" providerId="ADAL" clId="{4FD13547-36AF-F94C-987A-34B8C785A032}" dt="2022-02-14T08:45:53.639" v="4399" actId="1076"/>
          <ac:spMkLst>
            <pc:docMk/>
            <pc:sldMk cId="932104230" sldId="263"/>
            <ac:spMk id="11" creationId="{399C8828-45D9-9841-A60D-5B4E517EBD15}"/>
          </ac:spMkLst>
        </pc:spChg>
        <pc:picChg chg="add mod">
          <ac:chgData name="Tom Johnsson" userId="b7be0a8f-eeb0-4f89-9b9b-f8558d5d107d" providerId="ADAL" clId="{4FD13547-36AF-F94C-987A-34B8C785A032}" dt="2022-02-14T08:45:34.231" v="4392" actId="1076"/>
          <ac:picMkLst>
            <pc:docMk/>
            <pc:sldMk cId="932104230" sldId="263"/>
            <ac:picMk id="6" creationId="{21DB7C02-B29A-FA46-8044-DCB72EF68EF2}"/>
          </ac:picMkLst>
        </pc:picChg>
        <pc:picChg chg="add mod">
          <ac:chgData name="Tom Johnsson" userId="b7be0a8f-eeb0-4f89-9b9b-f8558d5d107d" providerId="ADAL" clId="{4FD13547-36AF-F94C-987A-34B8C785A032}" dt="2022-02-14T08:45:37.302" v="4393" actId="1076"/>
          <ac:picMkLst>
            <pc:docMk/>
            <pc:sldMk cId="932104230" sldId="263"/>
            <ac:picMk id="8" creationId="{AB10CFE5-1FF4-4841-8CA0-86E885C03BE7}"/>
          </ac:picMkLst>
        </pc:picChg>
        <pc:picChg chg="add mod">
          <ac:chgData name="Tom Johnsson" userId="b7be0a8f-eeb0-4f89-9b9b-f8558d5d107d" providerId="ADAL" clId="{4FD13547-36AF-F94C-987A-34B8C785A032}" dt="2022-02-14T08:45:41.093" v="4394" actId="1076"/>
          <ac:picMkLst>
            <pc:docMk/>
            <pc:sldMk cId="932104230" sldId="263"/>
            <ac:picMk id="10" creationId="{90363253-E7F9-E649-B9CA-E59536A76A84}"/>
          </ac:picMkLst>
        </pc:picChg>
      </pc:sldChg>
      <pc:sldChg chg="addSp delSp modSp new mod modNotesTx">
        <pc:chgData name="Tom Johnsson" userId="b7be0a8f-eeb0-4f89-9b9b-f8558d5d107d" providerId="ADAL" clId="{4FD13547-36AF-F94C-987A-34B8C785A032}" dt="2022-02-14T08:52:05.271" v="4798" actId="6549"/>
        <pc:sldMkLst>
          <pc:docMk/>
          <pc:sldMk cId="2360466764" sldId="264"/>
        </pc:sldMkLst>
        <pc:spChg chg="mod">
          <ac:chgData name="Tom Johnsson" userId="b7be0a8f-eeb0-4f89-9b9b-f8558d5d107d" providerId="ADAL" clId="{4FD13547-36AF-F94C-987A-34B8C785A032}" dt="2022-02-14T07:52:40.148" v="2031" actId="790"/>
          <ac:spMkLst>
            <pc:docMk/>
            <pc:sldMk cId="2360466764" sldId="264"/>
            <ac:spMk id="2" creationId="{51BDC56B-1586-B447-B5A1-C62E1162F187}"/>
          </ac:spMkLst>
        </pc:spChg>
        <pc:spChg chg="mod">
          <ac:chgData name="Tom Johnsson" userId="b7be0a8f-eeb0-4f89-9b9b-f8558d5d107d" providerId="ADAL" clId="{4FD13547-36AF-F94C-987A-34B8C785A032}" dt="2022-02-14T08:00:14.971" v="2481" actId="20577"/>
          <ac:spMkLst>
            <pc:docMk/>
            <pc:sldMk cId="2360466764" sldId="264"/>
            <ac:spMk id="3" creationId="{700CED8E-6609-304E-A4D7-F980B956DA73}"/>
          </ac:spMkLst>
        </pc:spChg>
        <pc:spChg chg="del mod">
          <ac:chgData name="Tom Johnsson" userId="b7be0a8f-eeb0-4f89-9b9b-f8558d5d107d" providerId="ADAL" clId="{4FD13547-36AF-F94C-987A-34B8C785A032}" dt="2022-02-14T08:00:54.902" v="2482"/>
          <ac:spMkLst>
            <pc:docMk/>
            <pc:sldMk cId="2360466764" sldId="264"/>
            <ac:spMk id="4" creationId="{3460D129-0A54-7F48-B519-87102E2FED66}"/>
          </ac:spMkLst>
        </pc:spChg>
        <pc:spChg chg="add mod">
          <ac:chgData name="Tom Johnsson" userId="b7be0a8f-eeb0-4f89-9b9b-f8558d5d107d" providerId="ADAL" clId="{4FD13547-36AF-F94C-987A-34B8C785A032}" dt="2022-02-14T08:06:31.796" v="2820" actId="1076"/>
          <ac:spMkLst>
            <pc:docMk/>
            <pc:sldMk cId="2360466764" sldId="264"/>
            <ac:spMk id="5" creationId="{1CC70EFB-FC6C-DA4E-AD8E-542250F6D015}"/>
          </ac:spMkLst>
        </pc:spChg>
        <pc:picChg chg="add mod">
          <ac:chgData name="Tom Johnsson" userId="b7be0a8f-eeb0-4f89-9b9b-f8558d5d107d" providerId="ADAL" clId="{4FD13547-36AF-F94C-987A-34B8C785A032}" dt="2022-02-14T08:00:54.902" v="2482"/>
          <ac:picMkLst>
            <pc:docMk/>
            <pc:sldMk cId="2360466764" sldId="264"/>
            <ac:picMk id="1026" creationId="{50F9F333-37F4-A046-8906-2BAC62CAE41B}"/>
          </ac:picMkLst>
        </pc:picChg>
      </pc:sldChg>
      <pc:sldChg chg="addSp delSp modSp new mod modNotesTx">
        <pc:chgData name="Tom Johnsson" userId="b7be0a8f-eeb0-4f89-9b9b-f8558d5d107d" providerId="ADAL" clId="{4FD13547-36AF-F94C-987A-34B8C785A032}" dt="2022-02-14T08:49:25.968" v="4686" actId="20577"/>
        <pc:sldMkLst>
          <pc:docMk/>
          <pc:sldMk cId="3288280115" sldId="265"/>
        </pc:sldMkLst>
        <pc:spChg chg="mod">
          <ac:chgData name="Tom Johnsson" userId="b7be0a8f-eeb0-4f89-9b9b-f8558d5d107d" providerId="ADAL" clId="{4FD13547-36AF-F94C-987A-34B8C785A032}" dt="2022-02-14T08:36:24.074" v="3684" actId="6549"/>
          <ac:spMkLst>
            <pc:docMk/>
            <pc:sldMk cId="3288280115" sldId="265"/>
            <ac:spMk id="2" creationId="{B65671F8-C979-8C48-AC54-C74789DE5715}"/>
          </ac:spMkLst>
        </pc:spChg>
        <pc:spChg chg="del mod">
          <ac:chgData name="Tom Johnsson" userId="b7be0a8f-eeb0-4f89-9b9b-f8558d5d107d" providerId="ADAL" clId="{4FD13547-36AF-F94C-987A-34B8C785A032}" dt="2022-02-14T08:29:17.645" v="3449"/>
          <ac:spMkLst>
            <pc:docMk/>
            <pc:sldMk cId="3288280115" sldId="265"/>
            <ac:spMk id="3" creationId="{893C3638-FEED-B44E-AD49-748CEF4BD37A}"/>
          </ac:spMkLst>
        </pc:spChg>
        <pc:spChg chg="del mod">
          <ac:chgData name="Tom Johnsson" userId="b7be0a8f-eeb0-4f89-9b9b-f8558d5d107d" providerId="ADAL" clId="{4FD13547-36AF-F94C-987A-34B8C785A032}" dt="2022-02-14T08:29:27.203" v="3453"/>
          <ac:spMkLst>
            <pc:docMk/>
            <pc:sldMk cId="3288280115" sldId="265"/>
            <ac:spMk id="4" creationId="{780A85C2-4E01-EE4B-9BAE-0782BAE576A1}"/>
          </ac:spMkLst>
        </pc:spChg>
        <pc:spChg chg="add mod">
          <ac:chgData name="Tom Johnsson" userId="b7be0a8f-eeb0-4f89-9b9b-f8558d5d107d" providerId="ADAL" clId="{4FD13547-36AF-F94C-987A-34B8C785A032}" dt="2022-02-14T08:48:48.736" v="4617" actId="20577"/>
          <ac:spMkLst>
            <pc:docMk/>
            <pc:sldMk cId="3288280115" sldId="265"/>
            <ac:spMk id="8" creationId="{6F488C22-06C7-284B-8003-5F7E64760CAC}"/>
          </ac:spMkLst>
        </pc:spChg>
        <pc:spChg chg="add mod">
          <ac:chgData name="Tom Johnsson" userId="b7be0a8f-eeb0-4f89-9b9b-f8558d5d107d" providerId="ADAL" clId="{4FD13547-36AF-F94C-987A-34B8C785A032}" dt="2022-02-14T08:32:47.427" v="3569" actId="790"/>
          <ac:spMkLst>
            <pc:docMk/>
            <pc:sldMk cId="3288280115" sldId="265"/>
            <ac:spMk id="10" creationId="{25786F8A-FE3F-2D4E-A5EB-EAD4171F53C6}"/>
          </ac:spMkLst>
        </pc:spChg>
        <pc:spChg chg="add del">
          <ac:chgData name="Tom Johnsson" userId="b7be0a8f-eeb0-4f89-9b9b-f8558d5d107d" providerId="ADAL" clId="{4FD13547-36AF-F94C-987A-34B8C785A032}" dt="2022-02-14T08:30:27.019" v="3498" actId="22"/>
          <ac:spMkLst>
            <pc:docMk/>
            <pc:sldMk cId="3288280115" sldId="265"/>
            <ac:spMk id="12" creationId="{159346D4-8AE0-1343-9415-216BC9B11FD4}"/>
          </ac:spMkLst>
        </pc:spChg>
        <pc:picChg chg="add del mod">
          <ac:chgData name="Tom Johnsson" userId="b7be0a8f-eeb0-4f89-9b9b-f8558d5d107d" providerId="ADAL" clId="{4FD13547-36AF-F94C-987A-34B8C785A032}" dt="2022-02-14T08:29:23.975" v="3450" actId="21"/>
          <ac:picMkLst>
            <pc:docMk/>
            <pc:sldMk cId="3288280115" sldId="265"/>
            <ac:picMk id="6" creationId="{7387E9F5-3CBD-6B45-9947-562F4E9DF9F4}"/>
          </ac:picMkLst>
        </pc:picChg>
        <pc:picChg chg="add mod">
          <ac:chgData name="Tom Johnsson" userId="b7be0a8f-eeb0-4f89-9b9b-f8558d5d107d" providerId="ADAL" clId="{4FD13547-36AF-F94C-987A-34B8C785A032}" dt="2022-02-14T08:29:27.203" v="3453"/>
          <ac:picMkLst>
            <pc:docMk/>
            <pc:sldMk cId="3288280115" sldId="265"/>
            <ac:picMk id="9" creationId="{A35F5811-33BF-F24E-8DFD-19CB9A1624FB}"/>
          </ac:picMkLst>
        </pc:picChg>
      </pc:sldChg>
      <pc:sldChg chg="addSp delSp modSp new mod modNotesTx">
        <pc:chgData name="Tom Johnsson" userId="b7be0a8f-eeb0-4f89-9b9b-f8558d5d107d" providerId="ADAL" clId="{4FD13547-36AF-F94C-987A-34B8C785A032}" dt="2022-02-14T09:24:57.882" v="6165" actId="20577"/>
        <pc:sldMkLst>
          <pc:docMk/>
          <pc:sldMk cId="3712748218" sldId="266"/>
        </pc:sldMkLst>
        <pc:spChg chg="mod">
          <ac:chgData name="Tom Johnsson" userId="b7be0a8f-eeb0-4f89-9b9b-f8558d5d107d" providerId="ADAL" clId="{4FD13547-36AF-F94C-987A-34B8C785A032}" dt="2022-02-14T09:01:32.285" v="5080" actId="790"/>
          <ac:spMkLst>
            <pc:docMk/>
            <pc:sldMk cId="3712748218" sldId="266"/>
            <ac:spMk id="2" creationId="{FC35245B-1A26-1943-B45C-0769475AEB0E}"/>
          </ac:spMkLst>
        </pc:spChg>
        <pc:spChg chg="mod">
          <ac:chgData name="Tom Johnsson" userId="b7be0a8f-eeb0-4f89-9b9b-f8558d5d107d" providerId="ADAL" clId="{4FD13547-36AF-F94C-987A-34B8C785A032}" dt="2022-02-14T09:21:37.801" v="6105" actId="20577"/>
          <ac:spMkLst>
            <pc:docMk/>
            <pc:sldMk cId="3712748218" sldId="266"/>
            <ac:spMk id="3" creationId="{9C781735-FDA0-064D-AD97-71F2099A99F3}"/>
          </ac:spMkLst>
        </pc:spChg>
        <pc:spChg chg="del mod">
          <ac:chgData name="Tom Johnsson" userId="b7be0a8f-eeb0-4f89-9b9b-f8558d5d107d" providerId="ADAL" clId="{4FD13547-36AF-F94C-987A-34B8C785A032}" dt="2022-02-14T09:02:19.856" v="5129"/>
          <ac:spMkLst>
            <pc:docMk/>
            <pc:sldMk cId="3712748218" sldId="266"/>
            <ac:spMk id="4" creationId="{850B97F6-7539-3D48-A7A0-BC9D58946C0D}"/>
          </ac:spMkLst>
        </pc:spChg>
        <pc:picChg chg="add mod">
          <ac:chgData name="Tom Johnsson" userId="b7be0a8f-eeb0-4f89-9b9b-f8558d5d107d" providerId="ADAL" clId="{4FD13547-36AF-F94C-987A-34B8C785A032}" dt="2022-02-14T09:02:19.856" v="5129"/>
          <ac:picMkLst>
            <pc:docMk/>
            <pc:sldMk cId="3712748218" sldId="266"/>
            <ac:picMk id="6" creationId="{5CFEC992-D5AB-8141-94EB-EA13C99C0E1F}"/>
          </ac:picMkLst>
        </pc:picChg>
      </pc:sldChg>
    </pc:docChg>
  </pc:docChgLst>
  <pc:docChgLst>
    <pc:chgData name="Vieras" userId="S::urn:spo:anon#d9214d8e4d976c32e8b829dbbb46319c625128115deafc46e7be83654979aa84::" providerId="AD" clId="Web-{DCA04C79-321D-EFDB-DA8F-2EC6C361FEDA}"/>
    <pc:docChg chg="modSld">
      <pc:chgData name="Vieras" userId="S::urn:spo:anon#d9214d8e4d976c32e8b829dbbb46319c625128115deafc46e7be83654979aa84::" providerId="AD" clId="Web-{DCA04C79-321D-EFDB-DA8F-2EC6C361FEDA}" dt="2022-06-20T07:49:10.748" v="22" actId="20577"/>
      <pc:docMkLst>
        <pc:docMk/>
      </pc:docMkLst>
      <pc:sldChg chg="modSp">
        <pc:chgData name="Vieras" userId="S::urn:spo:anon#d9214d8e4d976c32e8b829dbbb46319c625128115deafc46e7be83654979aa84::" providerId="AD" clId="Web-{DCA04C79-321D-EFDB-DA8F-2EC6C361FEDA}" dt="2022-06-20T07:49:10.748" v="22" actId="20577"/>
        <pc:sldMkLst>
          <pc:docMk/>
          <pc:sldMk cId="2983333208" sldId="258"/>
        </pc:sldMkLst>
        <pc:spChg chg="mod">
          <ac:chgData name="Vieras" userId="S::urn:spo:anon#d9214d8e4d976c32e8b829dbbb46319c625128115deafc46e7be83654979aa84::" providerId="AD" clId="Web-{DCA04C79-321D-EFDB-DA8F-2EC6C361FEDA}" dt="2022-06-20T07:49:06.170" v="21" actId="20577"/>
          <ac:spMkLst>
            <pc:docMk/>
            <pc:sldMk cId="2983333208" sldId="258"/>
            <ac:spMk id="2" creationId="{21413F7C-6E6E-5F40-A319-A3161358F85E}"/>
          </ac:spMkLst>
        </pc:spChg>
        <pc:spChg chg="mod">
          <ac:chgData name="Vieras" userId="S::urn:spo:anon#d9214d8e4d976c32e8b829dbbb46319c625128115deafc46e7be83654979aa84::" providerId="AD" clId="Web-{DCA04C79-321D-EFDB-DA8F-2EC6C361FEDA}" dt="2022-06-20T07:49:10.748" v="22" actId="20577"/>
          <ac:spMkLst>
            <pc:docMk/>
            <pc:sldMk cId="2983333208" sldId="258"/>
            <ac:spMk id="3" creationId="{0CD67FF9-BB5F-9E47-909F-58D111C862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0291-6041-8047-B666-C534A359194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1FAC-4C11-FF4E-B397-2994EC27EA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22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Sisälly</a:t>
            </a:r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81C3-FA1F-504A-B462-1FF6BD0DA23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5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Ensiapuun perehtyneitä henkilöitä riittävä määrä: esim. pieni ryhmä (&lt;10 hlö) vähintään kaksi ensiapukoulutettua paikalla ja isompi ryhmä (</a:t>
            </a:r>
            <a:r>
              <a:rPr lang="fi-FI" noProof="0" dirty="0" err="1"/>
              <a:t>esim</a:t>
            </a:r>
            <a:r>
              <a:rPr lang="fi-FI" noProof="0" dirty="0"/>
              <a:t> n. 100 hlö) vähintään 5 ensiapukoulutettua paikalla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Ensiapuvälineet valittu työn vaarojen mukaan ja sijoitettu saataville: perusvälineet ovat mm. laastarit, side- ja sidontavälineet, silmähuuhteet. Lisäksi palovammasiteet, suojapeitteet, raajalastat,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noProof="0" dirty="0"/>
              <a:t>Ensiapuvälineiden täydentäminen tarpeen mukaan suunniteltu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Hälytyslaitteet/mittarit esim. hengityskelpoisen ilman varmistaminen ennen tilaan menemistä (esim. viemärikaivo)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Pelastautumisvälineet esim. pelastusrengas hukkumisvaara, valjaan varaan pudonneen pelastamien esim. laskeutumislaiteet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Tapaturmavaarallisessa työssä toinen henkilö kuulo- / näköetäisyyden päässä valmiina hälyttämään apua ja antamaan ensiapua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7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Oppimistavoite:</a:t>
            </a:r>
          </a:p>
          <a:p>
            <a:r>
              <a:rPr lang="fi-FI" noProof="0" dirty="0"/>
              <a:t>Järjestys vaikuttaa tapaturmien syntyyn ja hyvä järjestys on edellytys siisteydelle</a:t>
            </a:r>
          </a:p>
          <a:p>
            <a:endParaRPr lang="fi-FI" noProof="0" dirty="0"/>
          </a:p>
          <a:p>
            <a:r>
              <a:rPr lang="fi-FI" noProof="0" dirty="0"/>
              <a:t>Perustietoa: </a:t>
            </a:r>
            <a:r>
              <a:rPr lang="fi-FI" noProof="0" dirty="0" err="1"/>
              <a:t>https</a:t>
            </a:r>
            <a:r>
              <a:rPr lang="fi-FI" noProof="0" dirty="0"/>
              <a:t>://</a:t>
            </a:r>
            <a:r>
              <a:rPr lang="fi-FI" noProof="0" dirty="0" err="1"/>
              <a:t>www.tyosuojelu.fi</a:t>
            </a:r>
            <a:r>
              <a:rPr lang="fi-FI" noProof="0" dirty="0"/>
              <a:t>/</a:t>
            </a:r>
            <a:r>
              <a:rPr lang="fi-FI" noProof="0" dirty="0" err="1"/>
              <a:t>tyoolot</a:t>
            </a:r>
            <a:r>
              <a:rPr lang="fi-FI" noProof="0" dirty="0"/>
              <a:t>/</a:t>
            </a:r>
            <a:r>
              <a:rPr lang="fi-FI" noProof="0" dirty="0" err="1"/>
              <a:t>tyoymparisto</a:t>
            </a:r>
            <a:r>
              <a:rPr lang="fi-FI" noProof="0" dirty="0"/>
              <a:t>/siisteys-ja-</a:t>
            </a:r>
            <a:r>
              <a:rPr lang="fi-FI" noProof="0" dirty="0" err="1"/>
              <a:t>jarjestys</a:t>
            </a:r>
            <a:r>
              <a:rPr lang="fi-FI" noProof="0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27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Huono järjestys aiheuttaa</a:t>
            </a:r>
          </a:p>
          <a:p>
            <a:pPr lvl="1"/>
            <a:r>
              <a:rPr lang="fi-FI" dirty="0"/>
              <a:t>tapaturmia esim. kompastuminen, liukastuminen</a:t>
            </a:r>
          </a:p>
          <a:p>
            <a:pPr lvl="1"/>
            <a:r>
              <a:rPr lang="fi-FI" dirty="0"/>
              <a:t>Sairauksia esim. pölykeuhko kun ei pääse imuroimaan tai jäteastiasta leviää haitallista ainetta, tuki- ja liikuntaelinsairauksia kun joutuu riuhtomaan ja kuljettamaan tavaroita rytökasojen yli</a:t>
            </a:r>
          </a:p>
          <a:p>
            <a:pPr lvl="1"/>
            <a:r>
              <a:rPr lang="fi-FI" dirty="0"/>
              <a:t>Onnettomuuksia esim. räjähdys joka johtuu </a:t>
            </a:r>
            <a:r>
              <a:rPr lang="fi-FI" dirty="0" err="1"/>
              <a:t>yhteensopimattomien</a:t>
            </a:r>
            <a:r>
              <a:rPr lang="fi-FI" dirty="0"/>
              <a:t> kemikaalien varastoinnista yhdessä, ohjus kun kaasupullo kaatuu, …</a:t>
            </a:r>
          </a:p>
          <a:p>
            <a:pPr lvl="1"/>
            <a:r>
              <a:rPr lang="fi-FI" dirty="0"/>
              <a:t>Stressiä ja tehokkuuden laskua kun ei ehdi suorittamaan työtään aikataulussa kun pitää </a:t>
            </a:r>
            <a:r>
              <a:rPr lang="fi-FI" dirty="0" err="1"/>
              <a:t>tetsata</a:t>
            </a:r>
            <a:r>
              <a:rPr lang="fi-FI" dirty="0"/>
              <a:t> työmaalla tai ei pääse aloittamaan työtään kun tavaraa on edessä</a:t>
            </a:r>
          </a:p>
          <a:p>
            <a:pPr lvl="1"/>
            <a:r>
              <a:rPr lang="fi-FI" dirty="0"/>
              <a:t>Ilmanvaihtokanavat täyttyvät pölyllä, kolhitaan seiniä kun tavaraa kaatuu jne.</a:t>
            </a:r>
          </a:p>
          <a:p>
            <a:endParaRPr lang="fi-FI" noProof="0" dirty="0"/>
          </a:p>
          <a:p>
            <a:endParaRPr lang="fi-FI" noProof="0" dirty="0"/>
          </a:p>
          <a:p>
            <a:endParaRPr lang="fi-FI" noProof="0" dirty="0"/>
          </a:p>
          <a:p>
            <a:r>
              <a:rPr lang="fi-FI" noProof="0" dirty="0"/>
              <a:t>Työturvallisuuslaki 36 § Järjestys ja siisteys</a:t>
            </a:r>
          </a:p>
          <a:p>
            <a:r>
              <a:rPr lang="fi-FI" noProof="0" dirty="0"/>
              <a:t>Työpaikalla on huolehdittava turvallisuuden ja terveellisyyden edellyttämästä järjestyksestä ja siisteydestä. Siivous on suoritettava siten, että siitä ei aiheudu haittaa tai vaaraa työntekijöiden turvallisuudelle tai terveydelle.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41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Päätoteuttaja huolehtii rakennustyömaa-alueen yleisestä siisteydestä ja järjestyksestä, suunnittelemalla, </a:t>
            </a:r>
            <a:r>
              <a:rPr lang="fi-FI" dirty="0" err="1"/>
              <a:t>yhteensovittamalla</a:t>
            </a:r>
            <a:r>
              <a:rPr lang="fi-FI" dirty="0"/>
              <a:t>, ohjaamalla ja opastamalla</a:t>
            </a:r>
          </a:p>
          <a:p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Jätekontit työmaa-alueella, lajittelu, leviäminen (esim. kannet) ja tyhjennys huomioiden. Lajittelu huomioi vaaralliset jätteet ja kierrätyksen: kipsi, metalli, puu, tiili, energia, betoni. eristevilla, loisteputket, </a:t>
            </a:r>
            <a:r>
              <a:rPr lang="fi-FI" dirty="0" err="1"/>
              <a:t>elekttroniikka</a:t>
            </a:r>
            <a:r>
              <a:rPr lang="fi-FI" dirty="0"/>
              <a:t>, akut ja paristo, ….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Varastoalueet ja ulkoiset sekä sisäiset kuljetusreitit näille: Tavarat ja materiaalit sovituilla paikoilla: sidottu ja varastoitu siten ettei tuuli vie tai vesi levitä yms.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Kesäkunnossapito: pölynsidonta, hiekan ja muun irtoaineksen poisto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Talvikunnossapito: Auraus, lumenpudotus, suolaus/hiekoitus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Valaistus, sähköistys, vesipisteet siten, että johdot ja letkut eivät haittaa liikkumista tai järjestyksen ja siisteyden ylläpitoa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Jäteastiat työmaalla ja työkohteissa, lajittelu ja kuljetuslogistiikka huomioiden. Kuljetusreitit helppokulkuiset ja jäteastioista ei leviä tavaraa kuljetuksen tai säilytyksen aikana esim. kannet)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Työpisteen järjestyksen ja siivouksen tasosta sovittu työtä suorittavien tahojen kanssa työn aikana, päivän päätteeksi ja työvaiheen päätteeksi: Lattioilla ja työkohteissa ei varastoida mitään, jotta pääsee imuroimaan kaikkialta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Työvälineiden ja -tarvikkeiden säilytyspaikat sovittu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Terävät, viiltävät, pistävät ym. vaaralliset suojattu esim. harjateräkset, naulat, jne.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Vna</a:t>
            </a:r>
            <a:r>
              <a:rPr lang="sv-SE" dirty="0"/>
              <a:t> 205/2009</a:t>
            </a:r>
          </a:p>
          <a:p>
            <a:r>
              <a:rPr lang="sv-SE" dirty="0" err="1"/>
              <a:t>Turvallisuussuunnitelmat</a:t>
            </a:r>
            <a:r>
              <a:rPr lang="sv-SE" dirty="0"/>
              <a:t> (10§): </a:t>
            </a:r>
            <a:r>
              <a:rPr lang="fi-FI" dirty="0"/>
              <a:t>1) työmaan järjestelyt sekä hyvän järjestyksen ylläpito työpisteissä ja materiaalien käsittelyssä eri rakennusvaiheissa;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Aluesuunnitelmassa</a:t>
            </a:r>
            <a:r>
              <a:rPr lang="sv-SE" dirty="0"/>
              <a:t> (11§) </a:t>
            </a:r>
            <a:r>
              <a:rPr lang="sv-SE" dirty="0" err="1"/>
              <a:t>suunniteltava</a:t>
            </a:r>
            <a:r>
              <a:rPr lang="sv-SE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1) toimisto-, henkilöstö- ja varastotilojen määrä ja sijainti;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3) kaivuu- ja täyttömassojen sijoitus;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4) rakennustarvikkeiden ja -aineiden sekä elementtien lastaus-, purkaus- ja varastointipaikkojen sijoitus;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7) kulku-, nousu- ja kuljetustiet sekä niiden kunnossapito;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8) työmaan järjestys ja siisteys sekä pölyn torjuntaan ja hallintaan tarvittavien rakenteiden ja laitteiden sijoitus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9) jätteiden sekä turvallisuudelle ja terveydelle vaaraa tai haittaa aiheuttavien materiaalien kerääminen, säilyttäminen, poistaminen ja hävittäminen;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11) varastointialueiden rajaaminen ja järjestäminen, erityisesti kun käsitellään turvallisuudelle ja terveydelle vaaraa tai haittaa aiheuttavia materiaaleja tai aineita.</a:t>
            </a:r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652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Ennen jokaista työvaihetta: minkälaista jätettä työstä syntyy ja minkälaisia jäteastioita tarvitaan. 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Jäteastioiden sijoittaminen ja minkälaisia jäteastioita millekin jätelajille on esitetty työmaan jätehuoltosuunnitelmassa ja aluesuunnitelmassa löytyy jätelavojen paikat</a:t>
            </a:r>
            <a:endParaRPr lang="fi-FI" dirty="0"/>
          </a:p>
          <a:p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Jäteastiat tarvittavalle jätelajeille työkohteessa, muut viedään suoraan loppukeräysastiaan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Jätteet, joita ei voi imuroida kootaan varovasti lastalla astiaan. Jätteet tyhjennetään esim. ulkona. Jos pölyävää jätettä voidaan esim. kastella ensin tai siirtää pussiin kuljetusta/siirtoa varten, roskakuilut (tiiviit, ja pölyntorjunta vastaanottavassa päässä)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Osastoinnit suojaavat epäpuhtauksien leviämiseltä eri työvaiheista. Lisäksi osastointien välissä puhdistetaan varusteet esim. kura-/tarramatot jne. ja tarvittaessa alipaineistus kun kyse on merkittävästä pölyhaitasta vaikka kohdepoistot ovat käytössä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Valaistus, näkee sotkun ja ymmärtää siivouksen merkityksen sekä näkee imuroida ja työnsä tuloksen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Siivoustiheys ja –ajoitus: jokainen siivoaa heti työpisteensä esim. lastapuhtaaksi ja kuljettaa jätteen pois, jonka jälkeen vielä imurointi.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Siivous, kohdepoisto- ja alipaineistuslaitteet tulee jatkuvasti pitää kunnossa (käytetään laitteita, joissa on hälyttimet, jotka ilmoittavat huolto/puhdistustarpeesta)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Varusteiden puhdistus (vähintään kengät ja merkittävästi likaavan työn jälkeen myös muut varusteet kuten työkalut, suojaimet, vaateet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36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Hätätilanneohje, ohje miten työmaalla toimitaan hätätilanteessa sisältäen tiedottamisen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Ensiapu, ensiapuhenkilöstö ja -välineet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Ensisammutus, ensisammutushenkilöstö ja sammutusvälineet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Pelastustiet ja pelastautumisreitit, pelastusviranomaiset pääsevät (pelastustiet) kohteeseen ja varassa olevat pääsevät pois kohteesta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Kokoontumispaikka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Paloturvallisuus esim. järjestys ja siisteys: mm. palovaarallinen jäte ja tarpeeton materiaali poistetaan työmaalta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Onnettomuuden vaaraa aiheuttavat aineet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47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Palava jäte poistetaan työmaalta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Palavan materiaalin säilytys minimoitu rakennuskohteessa ja varastointipaikat suunniteltu paloturvallisuus huomioiden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Palovaaralliset kemikaalit ja pölyt, kaasupullot ja -säiliöt (esim. nestekaasulämmitys, sulatus talvella), räjähteet, akut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noProof="0" dirty="0"/>
              <a:t>Palovaaralliset kemikaalit räjähteet varastoidaan ennalta sovitussa paikassa, esim. lukittava kontti erillään rakennuksesta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noProof="0" dirty="0"/>
              <a:t>Kaasupullot varastoidaan ennalta sovitussa paikassa erillään rakennuksesta, pystyasennossa, tuettuina/sidottuina ja tyhjät ja täydet erillään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noProof="0" dirty="0"/>
              <a:t>10 m3 (5 tonnia) ja isommat nestekaasusäiliöt, vaatii </a:t>
            </a:r>
            <a:r>
              <a:rPr lang="fi-FI" noProof="0" dirty="0" err="1"/>
              <a:t>TUKESin</a:t>
            </a:r>
            <a:r>
              <a:rPr lang="fi-FI" noProof="0" dirty="0"/>
              <a:t> lupaa ja pienemmät ilmoitus paloviranomaiselle (</a:t>
            </a:r>
            <a:r>
              <a:rPr lang="fi-FI" noProof="0" dirty="0" err="1"/>
              <a:t>https</a:t>
            </a:r>
            <a:r>
              <a:rPr lang="fi-FI" noProof="0" dirty="0"/>
              <a:t>://</a:t>
            </a:r>
            <a:r>
              <a:rPr lang="fi-FI" noProof="0" dirty="0" err="1"/>
              <a:t>pelastuslaitokset.fi</a:t>
            </a:r>
            <a:r>
              <a:rPr lang="fi-FI" noProof="0" dirty="0"/>
              <a:t>/julkaisut/</a:t>
            </a:r>
            <a:r>
              <a:rPr lang="fi-FI" noProof="0" dirty="0" err="1"/>
              <a:t>vaarallisetkemikaalit</a:t>
            </a:r>
            <a:r>
              <a:rPr lang="fi-FI" noProof="0" dirty="0"/>
              <a:t>).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noProof="0" dirty="0"/>
              <a:t>Sammutusvälineet esim. joka kerroksessa 2 sammutinta (30 m välein, per n. 300 m</a:t>
            </a:r>
            <a:r>
              <a:rPr lang="fi-FI" baseline="30000" noProof="0" dirty="0"/>
              <a:t>2</a:t>
            </a:r>
            <a:r>
              <a:rPr lang="fi-FI" noProof="0" dirty="0"/>
              <a:t>), jokaisessa ajoneuvossa sammutin, sammuttimet ulkoalueille, varastoissa, sosiaalitilat,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noProof="0" dirty="0"/>
              <a:t>Ensisammutukseen perehtyneitä ovat mm. tulityökortin haltijat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noProof="0" dirty="0"/>
              <a:t>Palovaarasta varoittaminen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Valtioneuvoston asetus työpaikkojen turvamerkeistä ja niiden vähimmäisvaatimuksista 687/2015, antaa ohjeita turvamerkeistä mm. Kieltomerkit, palontorjuntavälineet, varoitusmerkit, määräysmerkit ja vara-uloskäynti ja EA-merkit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noProof="0" dirty="0"/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90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Tulitöitä ovat mm. kipinöintiä aiheuttava kaasu- ja kaarihitsaus, poltto- ja kaarileikkaus, laikkaleikkaus, metallin hionta. Myös työt, joissa käytetään kaasupoltinta, avoliekkiä, kuumailmapuhallinta tai vastaavaa voimakasta lämpösäteilyä tuottavaa työvälinettä.</a:t>
            </a:r>
          </a:p>
          <a:p>
            <a:endParaRPr lang="fi-FI" noProof="0" dirty="0"/>
          </a:p>
          <a:p>
            <a:r>
              <a:rPr lang="fi-FI" noProof="0" dirty="0"/>
              <a:t>Tulityösuunnitelmassa kuvataan rakennustyömaan mahdolliset vakituiset tulityöpaikat, tarvittavat suojaustoimenpiteet, erityistä vaaraa aiheuttavat rakenteet tai toiminnot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Suunnitelmassa nimetään henkilöt, jotka voivat myöntää tulityöluvan ja ketkä voivat suorittaa tulitöitä.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Rakennustyömaan tulityösuunnitelma velvoittaa kaikkia työmaalla toimivia ml. urakoitsijoita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noProof="0" dirty="0"/>
              <a:t>Tulityölupa on kirjallinen lupa, tehdä tulityötä tilapäisellä tulityöpaikalla lupaa koskevassa työtehtävässä, alueella ja luvan voimassaoloaikana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Tulityöluvassa on kuvattu palovaarat ja niiden torjunta ennen työtä, työn aikana ja sen jälkeen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Luvassa määritellään tulityön kesto ja osallistuvat henkilöt ml. tulityövartijat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Tulityövarustus mm. sammuttimet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Tulityöluvan myöntäjällä on oltava tulityökortti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noProof="0" dirty="0"/>
              <a:t>Tulityökortti on osoitus, että henkilö on osallistunut tulityökoulutukseen, jota hallinnoi SPEK (Suomen Pelastusalan Keskusjärjestö)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26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Pelastustiellä tarkoitetaan ajotietä tai muuta ajoyhteyttä, jota käyttäen hälytysajoneuvot pääsevät palon tai muu onnettomuuden sattuessa riittävän lähelle rakennusta/kohdetta ja sammutusveden ottopaikkoja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Pelastautumisreitillä tarkoitetaan reittiä, jota pitkin työntekijät pääsevät poistumaan nopeasti ja turvallisesti työpisteestä turvalliseen paikkaan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Pelastustiet ja poistumisreitit on pidettävä esteettöminä ja ne on merkittävä tarvittaessa, mm. sokkeloiset ja monimutkaiset kohteet, joista on vaikea löytää reitti turvaan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noProof="0" dirty="0"/>
              <a:t>Kokoontumispaikka auttaa selvittämään ovatko kaikki päässeet turvaan</a:t>
            </a:r>
          </a:p>
          <a:p>
            <a:endParaRPr lang="fi-FI" noProof="0" dirty="0"/>
          </a:p>
          <a:p>
            <a:r>
              <a:rPr lang="fi-FI" noProof="0" dirty="0"/>
              <a:t>Valtioneuvoston asetus työpaikkojen turvamerkeistä ja niiden vähimmäisvaatimuksista 687/2015 mm. poistumisreittien ja ensiapuvälineiden merkitsemiseen käytettävät merkit (vihreä väri)</a:t>
            </a:r>
          </a:p>
          <a:p>
            <a:endParaRPr lang="fi-FI" noProof="0" dirty="0"/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81FAC-4C11-FF4E-B397-2994EC27EA9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33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92E1AB-F7DA-654E-A9AA-EE9AD76D4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760FD0-24A7-DF4E-8A92-385E84ADC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28FDF9-071F-F54E-890A-1DFF39AA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E64801-382B-5E4C-844D-D7CBA513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80D3E5-2343-784F-B2E1-F0FAF6EB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59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828C10-FD19-FB42-B155-AE60264F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DC0988D-5577-7746-B697-F366DC41F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5F088D-059C-B24E-BEA9-D676501C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8111E5-780B-1D4E-8797-6DFBC78C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D65C34-5AC1-2C4E-B910-28B029C6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3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7F218DA-7E0E-E544-96AE-C50D97938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140B70C-70C1-9A44-A24D-2EA81A722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FC3081-2E0E-4146-9726-4A733186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3C0EB6-FD56-444E-8CC6-C63ED9AB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E05891-D996-9247-85AF-220CB660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54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45292-F050-FF4C-9527-7C2F0A32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D5F53B-656D-D345-89A1-F25D32AA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FA4651-1DE3-CC44-BA8D-C3A0080D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DCC366-870F-9F48-A8C9-B2A9DF00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39FD3D-C8EE-D44A-B4F6-210C1EEE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79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5A814-2BD5-3548-B390-9C8D338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A04EB0-D3F0-AC43-81CE-433EB0F4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CF658-573F-1245-9A50-E5AAE90A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2DDC1C-2F43-FE4C-9BF6-F110370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698081-1318-1F4D-AAEA-FC563729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4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BAC460-E79A-8348-A8E6-066E4B82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13F3F7-33B6-A64A-91C1-4191CA3EB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694C6-4607-2A42-8ACE-381989579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816A9E-750B-6340-BB8F-5D14B036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D9FE15-2999-514A-AAD6-C6AE84B1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EBBA359-05B1-0C43-87E8-6D8AA04D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E263D-CEC6-4F4F-930D-F4EED4DE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3A01E1-018D-8140-BE9A-6A74D832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75F7FBB-546F-E646-9DBF-872408D46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851E13-CD5F-3E41-9F70-8BE9438DC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E550E6-E459-0549-9F3D-A93248190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D7DBAA3-AA2B-7E47-A6A0-4044506E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9081BB5-3EF7-5A40-812B-DCFD72FD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9E6EA-A030-DC4E-AB09-2673AF3F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0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C52542-483B-524A-8C1C-89F9F6BD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70A274-8C48-5A4A-8BAA-EA888D68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F4AF30F-B56D-AE4D-A382-F8EEE093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55C081-D158-EB41-9570-75F74B62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65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A7337E-003F-C547-8DE7-874D0104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DD7F73-D599-C84C-A8A4-79BB1377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119D75D-3E08-5E42-95C1-10B28C9D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24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F11DCE-C45B-E942-B246-9DB2062D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556B29-2EF4-2241-A225-E87E96951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F3A2A40-0095-8644-9D67-7FC3BFC9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B44A86-EF72-954F-B6DC-247E3E2E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5F0DC1-EA42-7D4C-9271-93F85E42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3903A6-C6D6-BB4D-A02D-E2CB2524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1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783D8-6620-D540-80C4-5EDCF6C3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5A28F37-3D06-C842-B5DF-4D6953AE0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D18738-AAE6-4042-921D-00E15991C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CCBE19-13BD-0D42-97EE-44D897D5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F30124-CD91-1544-861B-B13496FA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B4701A-1D93-5143-AE2C-F1EB9467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85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C05548-0B91-0A44-B869-E73BFA7A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B65E44-EDEB-9F49-9587-5F36F928A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03DF0C-53B3-9446-842A-BB0ABFF2B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F001-0DFF-6644-BF1A-F33695A177D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AC971B-3CF7-DF4D-917E-E179A44F6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7A0075-9F7A-B140-A932-80D2069DB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53A2-9B0D-1143-96C1-2B25C9AD39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6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ssuu.com/rakennusteollisuusrtry/docs/raxa_sarjakuvavihko_issu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7A70C5-3C6B-B8AD-3054-1ABB09D8E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" y="501"/>
            <a:ext cx="12189912" cy="68561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Työturvallisuus rakennusalalla</a:t>
            </a:r>
            <a:endParaRPr lang="sv-SE" sz="50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D67FF9-BB5F-9E47-909F-58D111C86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Työturvallisuuden opetusmateriaali</a:t>
            </a:r>
            <a:endParaRPr lang="fi-FI" sz="2800">
              <a:solidFill>
                <a:schemeClr val="bg1"/>
              </a:solidFill>
              <a:cs typeface="Calibri"/>
            </a:endParaRPr>
          </a:p>
          <a:p>
            <a:endParaRPr lang="fi-FI" sz="2800" dirty="0">
              <a:solidFill>
                <a:schemeClr val="bg1"/>
              </a:solidFill>
              <a:cs typeface="Calibri"/>
            </a:endParaRPr>
          </a:p>
          <a:p>
            <a:r>
              <a:rPr lang="fi-FI" sz="2800" dirty="0">
                <a:solidFill>
                  <a:schemeClr val="bg1"/>
                </a:solidFill>
              </a:rPr>
              <a:t>8. Järjestys ja siisteys</a:t>
            </a:r>
            <a:endParaRPr lang="fi-FI" sz="2800">
              <a:solidFill>
                <a:schemeClr val="bg1"/>
              </a:solidFill>
              <a:cs typeface="Calibri"/>
            </a:endParaRPr>
          </a:p>
          <a:p>
            <a:endParaRPr lang="sv-SE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33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5245B-1A26-1943-B45C-0769475A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Ensiapu ja ensiapuvälineet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781735-FDA0-064D-AD97-71F2099A9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Ensiapuun perehtyneet henkilöt</a:t>
            </a:r>
            <a:endParaRPr lang="fi-FI"/>
          </a:p>
          <a:p>
            <a:pPr>
              <a:lnSpc>
                <a:spcPct val="100000"/>
              </a:lnSpc>
            </a:pPr>
            <a:r>
              <a:rPr lang="fi-FI" dirty="0"/>
              <a:t>Ensiapuvälineet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Hälytyslaitteet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Pelastautumislaitteet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Varmistushenkilö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CFEC992-D5AB-8141-94EB-EA13C99C0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5576" y="1935539"/>
            <a:ext cx="2094163" cy="2276641"/>
          </a:xfrm>
        </p:spPr>
      </p:pic>
    </p:spTree>
    <p:extLst>
      <p:ext uri="{BB962C8B-B14F-4D97-AF65-F5344CB8AC3E}">
        <p14:creationId xmlns:p14="http://schemas.microsoft.com/office/powerpoint/2010/main" val="371274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5C19C8-F2B4-654C-9314-E972C096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8. Järjestys ja siisteys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7E7B0-D086-AF42-93EA-38A7BBB8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718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0000"/>
              </a:lnSpc>
            </a:pPr>
            <a:r>
              <a:rPr lang="fi-FI" dirty="0"/>
              <a:t>Merkitys työsuojelussa</a:t>
            </a:r>
            <a:endParaRPr lang="fi-FI">
              <a:cs typeface="Calibri"/>
            </a:endParaRPr>
          </a:p>
          <a:p>
            <a:pPr lvl="0">
              <a:lnSpc>
                <a:spcPct val="100000"/>
              </a:lnSpc>
            </a:pPr>
            <a:r>
              <a:rPr lang="fi-FI" dirty="0"/>
              <a:t>Järjestys- ja jätehuoltosuunnitelma</a:t>
            </a:r>
            <a:endParaRPr lang="fi-FI">
              <a:cs typeface="Calibri" panose="020F0502020204030204"/>
            </a:endParaRPr>
          </a:p>
          <a:p>
            <a:pPr lvl="0">
              <a:lnSpc>
                <a:spcPct val="100000"/>
              </a:lnSpc>
            </a:pPr>
            <a:r>
              <a:rPr lang="fi-FI" dirty="0"/>
              <a:t>Siisteyden suunnittelu</a:t>
            </a:r>
            <a:endParaRPr lang="fi-FI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Onnettomuuksiin varautuminen, pelastautuminen, ensiapu</a:t>
            </a:r>
            <a:endParaRPr lang="fi-FI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Tulityöt</a:t>
            </a:r>
            <a:endParaRPr lang="fi-FI">
              <a:cs typeface="Calibri" panose="020F0502020204030204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0884532-B592-524E-8C2E-0D1B184ADC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0747" y="1823080"/>
            <a:ext cx="5181600" cy="2847133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A1C1975-EF81-4D47-89DA-644106627A0E}"/>
              </a:ext>
            </a:extLst>
          </p:cNvPr>
          <p:cNvSpPr txBox="1"/>
          <p:nvPr/>
        </p:nvSpPr>
        <p:spPr>
          <a:xfrm>
            <a:off x="6380747" y="4737279"/>
            <a:ext cx="51816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400" dirty="0"/>
              <a:t>RAXA -sarjakuva (Pekka Rahkonen)</a:t>
            </a:r>
            <a:endParaRPr lang="fi-FI" sz="1400" dirty="0">
              <a:cs typeface="Calibri"/>
            </a:endParaRPr>
          </a:p>
          <a:p>
            <a:r>
              <a:rPr lang="fi-FI" sz="1400" dirty="0">
                <a:hlinkClick r:id="rId4"/>
              </a:rPr>
              <a:t>https://issuu.com/rakennusteollisuusrtry/docs/raxa_sarjakuvavihko_issuu</a:t>
            </a:r>
            <a:r>
              <a:rPr lang="fi-FI" sz="1400" dirty="0"/>
              <a:t>  </a:t>
            </a:r>
            <a:endParaRPr lang="fi-FI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B4D74F-EFB4-7A46-BA7D-93985B2C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Hyvä järjestys mahdollistaa siisteyden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E6C3E-E57A-BE4E-BDE2-0C1661A4C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0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Huono järjestys aiheuttaa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tapaturmia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sairauksia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onnettomuuksia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stressiä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tehokkuuden laskua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materiaalien pilaantumista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laatuvirheitä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kustannuksia</a:t>
            </a:r>
            <a:endParaRPr lang="fi-FI" dirty="0">
              <a:cs typeface="Calibri" panose="020F0502020204030204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fi-FI">
              <a:cs typeface="Calibri"/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DBE5EDA-AEB8-F742-B81B-831964070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9524"/>
          <a:stretch/>
        </p:blipFill>
        <p:spPr>
          <a:xfrm>
            <a:off x="6511159" y="1768816"/>
            <a:ext cx="4842641" cy="4014765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A3888FC-2687-9C45-A8BB-74B0C96F3976}"/>
              </a:ext>
            </a:extLst>
          </p:cNvPr>
          <p:cNvSpPr txBox="1"/>
          <p:nvPr/>
        </p:nvSpPr>
        <p:spPr>
          <a:xfrm>
            <a:off x="815939" y="6044085"/>
            <a:ext cx="1038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Hyvä järjestys lisää rakennustyömaan viihtyvyyttä sekä helpottaa kaikkien työtä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76439CA-55DC-B04D-9A52-DAE21A4BCE47}"/>
              </a:ext>
            </a:extLst>
          </p:cNvPr>
          <p:cNvSpPr txBox="1"/>
          <p:nvPr/>
        </p:nvSpPr>
        <p:spPr>
          <a:xfrm>
            <a:off x="6591369" y="1822149"/>
            <a:ext cx="224850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Rakennusteollisuus RT</a:t>
            </a:r>
            <a:endParaRPr lang="fi-FI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66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3AEE6-BBA4-FF47-BFF0-A9DBE7CD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Järjestys ja jätehuolto, suunnittelu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80CA35-CAF4-394C-94E1-E872F22A5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04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Jätelavat ja varastoalueet työmaa-alueella</a:t>
            </a:r>
          </a:p>
          <a:p>
            <a:pPr>
              <a:lnSpc>
                <a:spcPct val="120000"/>
              </a:lnSpc>
            </a:pPr>
            <a:r>
              <a:rPr lang="fi-FI" dirty="0"/>
              <a:t>Kuljetuslogistiikka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Kuljetusreittien kesä- ja talvikunnossapito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Valaistus, sähköistys, vesipisteet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Jäteastiat työmaalla, työkohteissa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Työpisteen järjestyksen ja siivouksen taso sovittu ja </a:t>
            </a:r>
            <a:r>
              <a:rPr lang="fi-FI" dirty="0" err="1"/>
              <a:t>vastuutettu</a:t>
            </a:r>
            <a:endParaRPr lang="fi-FI" dirty="0" err="1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Työvälineiden ja tarvikkeiden säilytyspaikat sovittu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fi-FI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fi-FI">
              <a:cs typeface="Calibri" panose="020F0502020204030204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FF92A5B-1800-BB49-8A55-C749D709C52E}"/>
              </a:ext>
            </a:extLst>
          </p:cNvPr>
          <p:cNvSpPr txBox="1"/>
          <p:nvPr/>
        </p:nvSpPr>
        <p:spPr>
          <a:xfrm>
            <a:off x="1429729" y="6031210"/>
            <a:ext cx="9180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Rakennustyömaalla järjestyksen ja siisteyden ylläpito on suunniteltava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3B6E248-AEF3-7040-B5C6-0FA9BE8DF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660" t="34353"/>
          <a:stretch/>
        </p:blipFill>
        <p:spPr>
          <a:xfrm>
            <a:off x="6634713" y="1919521"/>
            <a:ext cx="4719087" cy="333790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FD94C51-AD2A-C14F-97DB-840423100EEE}"/>
              </a:ext>
            </a:extLst>
          </p:cNvPr>
          <p:cNvSpPr txBox="1"/>
          <p:nvPr/>
        </p:nvSpPr>
        <p:spPr>
          <a:xfrm>
            <a:off x="6637656" y="4799892"/>
            <a:ext cx="3130024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200" dirty="0"/>
              <a:t>Kuva: Harri Pakarinen, Työterveyslaitos TR opas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BCE2BBE-AD72-C441-AF3C-E6BB6121BA3E}"/>
              </a:ext>
            </a:extLst>
          </p:cNvPr>
          <p:cNvSpPr txBox="1"/>
          <p:nvPr/>
        </p:nvSpPr>
        <p:spPr>
          <a:xfrm>
            <a:off x="6385727" y="5154015"/>
            <a:ext cx="5200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Työmaalla on keräysastiat eri jätelajeille</a:t>
            </a:r>
          </a:p>
        </p:txBody>
      </p:sp>
    </p:spTree>
    <p:extLst>
      <p:ext uri="{BB962C8B-B14F-4D97-AF65-F5344CB8AC3E}">
        <p14:creationId xmlns:p14="http://schemas.microsoft.com/office/powerpoint/2010/main" val="260510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3D4C4-496C-7540-9726-CA7DB02B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Siisteys, suunnittelu 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CE4093-0392-0449-9008-CD87EA07A6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Työssä syntyville jätelajeille on kullekin oma astiansa, jotka viedään tyhjennettäviksi työn päätyttyä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dirty="0"/>
              <a:t>Jätteiden kokoaminen ja tyhjentäminen jäteastioihin ei levitä pölyä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Kohdepoistot, osastoinnit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Valaistus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Siivoustiheys ja -ajoitus</a:t>
            </a:r>
            <a:endParaRPr lang="fi-FI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i-FI" dirty="0"/>
              <a:t>Siivousvälineiden kunnossapito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Varusteiden puhdistus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C3780BA-BE97-F749-BC5E-51D2605BF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6095" y="1321560"/>
            <a:ext cx="4707705" cy="48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3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AF04A8-310A-2F47-9A88-F7A48D39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Onnettomuuden vaaran torjunta, pelastautuminen ja ensiapu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6819C-708F-9F4A-8FE5-C466E33D85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Pelastussuunnitelma ohjaa toimintaa hätätilanteessa</a:t>
            </a:r>
            <a:endParaRPr lang="fi-FI"/>
          </a:p>
          <a:p>
            <a:pPr lvl="1">
              <a:lnSpc>
                <a:spcPct val="100000"/>
              </a:lnSpc>
            </a:pPr>
            <a:r>
              <a:rPr lang="fi-FI" dirty="0"/>
              <a:t>Sisältö: rakennustyömaan onnettomuusvaarat, niiden ehkäiseminen ja toimintaohjeet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Päätoteuttaja suunnittelee, miten rakennustyömaalla toimitaan tapaturma- ja onnettomuustilanteissa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endParaRPr lang="fi-FI" dirty="0">
              <a:cs typeface="Calibri" panose="020F0502020204030204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8078CA-31FE-ED44-8608-215F89B63F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/>
              <a:t>Hätätilanteessa:</a:t>
            </a:r>
            <a:endParaRPr lang="fi-FI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Tilannearvio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Hätätilanneilmoitus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Soita 112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Työmaan osoite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Estä lisäonnettomuudet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Ensiapu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Avun opastaminen kohteeseen</a:t>
            </a:r>
            <a:endParaRPr lang="fi-FI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470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CE4511-D887-2F48-8152-40312374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Palo-</a:t>
            </a:r>
            <a:r>
              <a:rPr lang="fi-FI" b="1" dirty="0"/>
              <a:t> ja räjähdysvaara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0DC06A-FA6B-AD47-874A-62CC1BC4BF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Tarpeeton palava materiaali, aineet ja jätteet poistetaan</a:t>
            </a:r>
            <a:endParaRPr lang="fi-FI"/>
          </a:p>
          <a:p>
            <a:pPr lvl="1">
              <a:lnSpc>
                <a:spcPct val="120000"/>
              </a:lnSpc>
            </a:pPr>
            <a:r>
              <a:rPr lang="fi-FI" dirty="0"/>
              <a:t>Palavien ja räjähdysvaarallisten aineiden käsittely, säilytys ja varastointi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Sammutusvälineet näkyvästi esillä ja helposti saatavilla 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Ensisammutukseen perehdytettyjä henkilöitä riittävä määrä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Palohälytyksen havaitsee kohteessa helposti ja pääsee poistumaan 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Korkeassa rakentamisessa palo-osastointi, paloilmaisimet  rakentamisen aikana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Tulityösuunnitelma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1DB7C02-B29A-FA46-8044-DCB72EF6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074" y="365626"/>
            <a:ext cx="2249906" cy="2870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B10CFE5-1FF4-4841-8CA0-86E885C03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774" y="3599408"/>
            <a:ext cx="3090111" cy="22987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0363253-E7F9-E649-B9CA-E59536A76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317" y="2643915"/>
            <a:ext cx="2806700" cy="26289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399C8828-45D9-9841-A60D-5B4E517EBD15}"/>
              </a:ext>
            </a:extLst>
          </p:cNvPr>
          <p:cNvSpPr txBox="1"/>
          <p:nvPr/>
        </p:nvSpPr>
        <p:spPr>
          <a:xfrm>
            <a:off x="6000695" y="6086726"/>
            <a:ext cx="568238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i-FI" b="1" dirty="0"/>
              <a:t>Sammuttimen merkintä ja varoitusmerkit (</a:t>
            </a:r>
            <a:r>
              <a:rPr lang="fi-FI" b="1" dirty="0" err="1"/>
              <a:t>Vna</a:t>
            </a:r>
            <a:r>
              <a:rPr lang="fi-FI" b="1" dirty="0"/>
              <a:t> 687/2015)</a:t>
            </a:r>
            <a:endParaRPr lang="sv-SE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10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BDC56B-1586-B447-B5A1-C62E1162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Tulityöt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0CED8E-6609-304E-A4D7-F980B956D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38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Tulityösuunnitelma</a:t>
            </a:r>
            <a:endParaRPr lang="fi-FI" sz="32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sz="3200" dirty="0"/>
              <a:t>Tulityölupa</a:t>
            </a:r>
            <a:endParaRPr lang="fi-FI" sz="320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sz="3200" dirty="0"/>
              <a:t>Tulityökortti</a:t>
            </a:r>
            <a:endParaRPr lang="fi-FI" sz="3200">
              <a:cs typeface="Calibri" panose="020F0502020204030204"/>
            </a:endParaRPr>
          </a:p>
        </p:txBody>
      </p:sp>
      <p:pic>
        <p:nvPicPr>
          <p:cNvPr id="1026" name="Picture 2" descr="Tulityökorttikoulutus | Tulityökortti netissä | Alertum Oy">
            <a:extLst>
              <a:ext uri="{FF2B5EF4-FFF2-40B4-BE49-F238E27FC236}">
                <a16:creationId xmlns:a16="http://schemas.microsoft.com/office/drawing/2014/main" id="{50F9F333-37F4-A046-8906-2BAC62CAE4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42" y="1448482"/>
            <a:ext cx="5181600" cy="34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CC70EFB-FC6C-DA4E-AD8E-542250F6D015}"/>
              </a:ext>
            </a:extLst>
          </p:cNvPr>
          <p:cNvSpPr txBox="1"/>
          <p:nvPr/>
        </p:nvSpPr>
        <p:spPr>
          <a:xfrm>
            <a:off x="2630197" y="5775683"/>
            <a:ext cx="707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Tulityökortti ei oikeuta tekemään tulitöitä ilman lupaa</a:t>
            </a:r>
          </a:p>
        </p:txBody>
      </p:sp>
    </p:spTree>
    <p:extLst>
      <p:ext uri="{BB962C8B-B14F-4D97-AF65-F5344CB8AC3E}">
        <p14:creationId xmlns:p14="http://schemas.microsoft.com/office/powerpoint/2010/main" val="236046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671F8-C979-8C48-AC54-C74789DE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Pelastustiet ja pelastautumisreitit</a:t>
            </a:r>
            <a:endParaRPr lang="fi-FI" b="1" dirty="0">
              <a:cs typeface="Calibri Light"/>
            </a:endParaRP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F488C22-06C7-284B-8003-5F7E64760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Pelastustiet, joita pitkin hälytysajoneuvot pääsevät kohteeseen </a:t>
            </a:r>
            <a:endParaRPr lang="fi-FI"/>
          </a:p>
          <a:p>
            <a:pPr>
              <a:lnSpc>
                <a:spcPct val="100000"/>
              </a:lnSpc>
            </a:pPr>
            <a:r>
              <a:rPr lang="fi-FI" dirty="0"/>
              <a:t>Poistumis- ja pelastautumisreitit, joita pitkin vaarassa olevat pääsevät poistumaan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Kokoontumispaikka</a:t>
            </a:r>
            <a:endParaRPr lang="fi-FI" dirty="0">
              <a:cs typeface="Calibri" panose="020F0502020204030204"/>
            </a:endParaRPr>
          </a:p>
        </p:txBody>
      </p:sp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A35F5811-33BF-F24E-8DFD-19CB9A1624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0155" y="3259347"/>
            <a:ext cx="2120900" cy="1143000"/>
          </a:xfr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5786F8A-FE3F-2D4E-A5EB-EAD4171F53C6}"/>
              </a:ext>
            </a:extLst>
          </p:cNvPr>
          <p:cNvSpPr txBox="1"/>
          <p:nvPr/>
        </p:nvSpPr>
        <p:spPr>
          <a:xfrm>
            <a:off x="9047296" y="3431197"/>
            <a:ext cx="27615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b="1" dirty="0"/>
              <a:t>Varauloskäytävämerkki (</a:t>
            </a:r>
            <a:r>
              <a:rPr lang="fi-FI" b="1" dirty="0" err="1"/>
              <a:t>Vna</a:t>
            </a:r>
            <a:r>
              <a:rPr lang="fi-FI" b="1" dirty="0"/>
              <a:t> 687/2015)</a:t>
            </a:r>
            <a:endParaRPr lang="fi-FI" b="1" dirty="0">
              <a:cs typeface="Calibri"/>
            </a:endParaRPr>
          </a:p>
        </p:txBody>
      </p:sp>
      <p:pic>
        <p:nvPicPr>
          <p:cNvPr id="6" name="Picture 2" descr="Pelastustie symbolilla lisäkilpi liikennemerkkialumiini R1 600 x 600 mm |  Malkit Oy">
            <a:extLst>
              <a:ext uri="{FF2B5EF4-FFF2-40B4-BE49-F238E27FC236}">
                <a16:creationId xmlns:a16="http://schemas.microsoft.com/office/drawing/2014/main" id="{AC492B74-8167-F444-BA36-CF71E889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15" y="1230397"/>
            <a:ext cx="1821703" cy="18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okoontumispaikka merkki - Sareskoski.com">
            <a:extLst>
              <a:ext uri="{FF2B5EF4-FFF2-40B4-BE49-F238E27FC236}">
                <a16:creationId xmlns:a16="http://schemas.microsoft.com/office/drawing/2014/main" id="{FE20F7C7-69BD-1B4E-975F-103AA00E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53" y="4629646"/>
            <a:ext cx="1783975" cy="17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8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F6FD161635FE4BA274447770F33F92" ma:contentTypeVersion="13" ma:contentTypeDescription="Luo uusi asiakirja." ma:contentTypeScope="" ma:versionID="d636abe56c51b4129b1c070f6015851d">
  <xsd:schema xmlns:xsd="http://www.w3.org/2001/XMLSchema" xmlns:xs="http://www.w3.org/2001/XMLSchema" xmlns:p="http://schemas.microsoft.com/office/2006/metadata/properties" xmlns:ns2="3af19f82-bc65-4e45-a47c-deabbcd5f2bd" xmlns:ns3="d7782952-83ee-4b7f-b36b-e03bcc39e872" targetNamespace="http://schemas.microsoft.com/office/2006/metadata/properties" ma:root="true" ma:fieldsID="e8c00c77424e4713a04fcbc32fa06d0f" ns2:_="" ns3:_="">
    <xsd:import namespace="3af19f82-bc65-4e45-a47c-deabbcd5f2bd"/>
    <xsd:import namespace="d7782952-83ee-4b7f-b36b-e03bcc39e8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19f82-bc65-4e45-a47c-deabbcd5f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2952-83ee-4b7f-b36b-e03bcc39e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96697-54EF-4E01-88C5-FAA5033BEE46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3af19f82-bc65-4e45-a47c-deabbcd5f2bd"/>
    <ds:schemaRef ds:uri="http://purl.org/dc/elements/1.1/"/>
    <ds:schemaRef ds:uri="d7782952-83ee-4b7f-b36b-e03bcc39e872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8CC5D5-4337-4E3E-9FF5-924C3003C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19f82-bc65-4e45-a47c-deabbcd5f2bd"/>
    <ds:schemaRef ds:uri="d7782952-83ee-4b7f-b36b-e03bcc39e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C3325-1274-4AB4-9316-06867FC9ED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1539</Words>
  <Application>Microsoft Office PowerPoint</Application>
  <PresentationFormat>Laajakuva</PresentationFormat>
  <Paragraphs>183</Paragraphs>
  <Slides>10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Työturvallisuus rakennusalalla</vt:lpstr>
      <vt:lpstr>8. Järjestys ja siisteys</vt:lpstr>
      <vt:lpstr>Hyvä järjestys mahdollistaa siisteyden</vt:lpstr>
      <vt:lpstr>Järjestys ja jätehuolto, suunnittelu</vt:lpstr>
      <vt:lpstr>Siisteys, suunnittelu </vt:lpstr>
      <vt:lpstr>Onnettomuuden vaaran torjunta, pelastautuminen ja ensiapu</vt:lpstr>
      <vt:lpstr>Palo- ja räjähdysvaara</vt:lpstr>
      <vt:lpstr>Tulityöt</vt:lpstr>
      <vt:lpstr>Pelastustiet ja pelastautumisreitit</vt:lpstr>
      <vt:lpstr>Ensiapu ja ensiapuvälineet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Tom Johnsson</dc:creator>
  <cp:lastModifiedBy>Tom Johnsson</cp:lastModifiedBy>
  <cp:revision>69</cp:revision>
  <dcterms:created xsi:type="dcterms:W3CDTF">2022-02-11T11:31:24Z</dcterms:created>
  <dcterms:modified xsi:type="dcterms:W3CDTF">2022-06-20T07:49:15Z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0x010100A3F6FD161635FE4BA274447770F33F92</vt:lpwstr>
  </property>
</Properties>
</file>