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9"/>
  </p:notesMasterIdLst>
  <p:sldIdLst>
    <p:sldId id="257" r:id="rId5"/>
    <p:sldId id="1194" r:id="rId6"/>
    <p:sldId id="820" r:id="rId7"/>
    <p:sldId id="1195" r:id="rId8"/>
    <p:sldId id="1098" r:id="rId9"/>
    <p:sldId id="969" r:id="rId10"/>
    <p:sldId id="1200" r:id="rId11"/>
    <p:sldId id="1109" r:id="rId12"/>
    <p:sldId id="1196" r:id="rId13"/>
    <p:sldId id="1197" r:id="rId14"/>
    <p:sldId id="1110" r:id="rId15"/>
    <p:sldId id="1198" r:id="rId16"/>
    <p:sldId id="1199" r:id="rId17"/>
    <p:sldId id="1111" r:id="rId18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B1117AD-21BE-2C47-546D-023A68BC0CC7}" v="5" dt="2022-06-20T07:48:26.743"/>
    <p1510:client id="{F4434ADC-116D-4D7A-B04A-89654AB4B7A8}" v="4" dt="2022-06-20T10:52:47.20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84"/>
    <p:restoredTop sz="80182"/>
  </p:normalViewPr>
  <p:slideViewPr>
    <p:cSldViewPr snapToGrid="0" snapToObjects="1">
      <p:cViewPr varScale="1">
        <p:scale>
          <a:sx n="69" d="100"/>
          <a:sy n="69" d="100"/>
        </p:scale>
        <p:origin x="1243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5" d="100"/>
          <a:sy n="65" d="100"/>
        </p:scale>
        <p:origin x="3154" y="4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om Johnsson" userId="b7be0a8f-eeb0-4f89-9b9b-f8558d5d107d" providerId="ADAL" clId="{5BBE5575-E016-864B-B050-D8654950CCE3}"/>
    <pc:docChg chg="undo custSel addSld modSld">
      <pc:chgData name="Tom Johnsson" userId="b7be0a8f-eeb0-4f89-9b9b-f8558d5d107d" providerId="ADAL" clId="{5BBE5575-E016-864B-B050-D8654950CCE3}" dt="2022-02-14T13:27:33.724" v="769" actId="255"/>
      <pc:docMkLst>
        <pc:docMk/>
      </pc:docMkLst>
      <pc:sldChg chg="mod modShow">
        <pc:chgData name="Tom Johnsson" userId="b7be0a8f-eeb0-4f89-9b9b-f8558d5d107d" providerId="ADAL" clId="{5BBE5575-E016-864B-B050-D8654950CCE3}" dt="2022-02-11T11:23:08.133" v="10" actId="729"/>
        <pc:sldMkLst>
          <pc:docMk/>
          <pc:sldMk cId="1093840598" sldId="1098"/>
        </pc:sldMkLst>
      </pc:sldChg>
      <pc:sldChg chg="modSp mod modNotesTx">
        <pc:chgData name="Tom Johnsson" userId="b7be0a8f-eeb0-4f89-9b9b-f8558d5d107d" providerId="ADAL" clId="{5BBE5575-E016-864B-B050-D8654950CCE3}" dt="2022-02-11T11:28:51.278" v="652" actId="20577"/>
        <pc:sldMkLst>
          <pc:docMk/>
          <pc:sldMk cId="633569166" sldId="1109"/>
        </pc:sldMkLst>
        <pc:spChg chg="mod">
          <ac:chgData name="Tom Johnsson" userId="b7be0a8f-eeb0-4f89-9b9b-f8558d5d107d" providerId="ADAL" clId="{5BBE5575-E016-864B-B050-D8654950CCE3}" dt="2022-02-11T11:24:06.344" v="112" actId="20577"/>
          <ac:spMkLst>
            <pc:docMk/>
            <pc:sldMk cId="633569166" sldId="1109"/>
            <ac:spMk id="7" creationId="{F501B8E8-2C53-3546-9468-7B21154B5460}"/>
          </ac:spMkLst>
        </pc:spChg>
      </pc:sldChg>
      <pc:sldChg chg="modSp mod">
        <pc:chgData name="Tom Johnsson" userId="b7be0a8f-eeb0-4f89-9b9b-f8558d5d107d" providerId="ADAL" clId="{5BBE5575-E016-864B-B050-D8654950CCE3}" dt="2022-02-11T11:22:32.986" v="9" actId="20577"/>
        <pc:sldMkLst>
          <pc:docMk/>
          <pc:sldMk cId="3088341983" sldId="1194"/>
        </pc:sldMkLst>
        <pc:spChg chg="mod">
          <ac:chgData name="Tom Johnsson" userId="b7be0a8f-eeb0-4f89-9b9b-f8558d5d107d" providerId="ADAL" clId="{5BBE5575-E016-864B-B050-D8654950CCE3}" dt="2022-02-11T11:22:32.986" v="9" actId="20577"/>
          <ac:spMkLst>
            <pc:docMk/>
            <pc:sldMk cId="3088341983" sldId="1194"/>
            <ac:spMk id="2" creationId="{2C3152F2-47D2-5B43-B55C-0C6FA62D192D}"/>
          </ac:spMkLst>
        </pc:spChg>
      </pc:sldChg>
      <pc:sldChg chg="modSp mod">
        <pc:chgData name="Tom Johnsson" userId="b7be0a8f-eeb0-4f89-9b9b-f8558d5d107d" providerId="ADAL" clId="{5BBE5575-E016-864B-B050-D8654950CCE3}" dt="2022-02-11T11:29:17.640" v="680" actId="20577"/>
        <pc:sldMkLst>
          <pc:docMk/>
          <pc:sldMk cId="2286053498" sldId="1196"/>
        </pc:sldMkLst>
        <pc:spChg chg="mod">
          <ac:chgData name="Tom Johnsson" userId="b7be0a8f-eeb0-4f89-9b9b-f8558d5d107d" providerId="ADAL" clId="{5BBE5575-E016-864B-B050-D8654950CCE3}" dt="2022-02-11T11:29:11.040" v="667" actId="1076"/>
          <ac:spMkLst>
            <pc:docMk/>
            <pc:sldMk cId="2286053498" sldId="1196"/>
            <ac:spMk id="14" creationId="{B9F29E7B-1EBF-BD42-A92C-C2F9876E0820}"/>
          </ac:spMkLst>
        </pc:spChg>
        <pc:spChg chg="mod">
          <ac:chgData name="Tom Johnsson" userId="b7be0a8f-eeb0-4f89-9b9b-f8558d5d107d" providerId="ADAL" clId="{5BBE5575-E016-864B-B050-D8654950CCE3}" dt="2022-02-11T11:29:17.640" v="680" actId="20577"/>
          <ac:spMkLst>
            <pc:docMk/>
            <pc:sldMk cId="2286053498" sldId="1196"/>
            <ac:spMk id="17" creationId="{237EDE58-7454-F441-AE02-7F8634ABE304}"/>
          </ac:spMkLst>
        </pc:spChg>
      </pc:sldChg>
      <pc:sldChg chg="addSp delSp modSp mod">
        <pc:chgData name="Tom Johnsson" userId="b7be0a8f-eeb0-4f89-9b9b-f8558d5d107d" providerId="ADAL" clId="{5BBE5575-E016-864B-B050-D8654950CCE3}" dt="2022-02-08T14:25:38.601" v="8" actId="14100"/>
        <pc:sldMkLst>
          <pc:docMk/>
          <pc:sldMk cId="1691248271" sldId="1197"/>
        </pc:sldMkLst>
        <pc:spChg chg="mod">
          <ac:chgData name="Tom Johnsson" userId="b7be0a8f-eeb0-4f89-9b9b-f8558d5d107d" providerId="ADAL" clId="{5BBE5575-E016-864B-B050-D8654950CCE3}" dt="2022-02-08T14:24:57.069" v="2" actId="20577"/>
          <ac:spMkLst>
            <pc:docMk/>
            <pc:sldMk cId="1691248271" sldId="1197"/>
            <ac:spMk id="25" creationId="{CA944587-39CD-E945-9B53-C3378DFC9428}"/>
          </ac:spMkLst>
        </pc:spChg>
        <pc:picChg chg="add mod">
          <ac:chgData name="Tom Johnsson" userId="b7be0a8f-eeb0-4f89-9b9b-f8558d5d107d" providerId="ADAL" clId="{5BBE5575-E016-864B-B050-D8654950CCE3}" dt="2022-02-08T14:25:36.676" v="7" actId="14100"/>
          <ac:picMkLst>
            <pc:docMk/>
            <pc:sldMk cId="1691248271" sldId="1197"/>
            <ac:picMk id="4" creationId="{A939E8FB-78E7-B44E-ABA0-842019243ABB}"/>
          </ac:picMkLst>
        </pc:picChg>
        <pc:picChg chg="mod">
          <ac:chgData name="Tom Johnsson" userId="b7be0a8f-eeb0-4f89-9b9b-f8558d5d107d" providerId="ADAL" clId="{5BBE5575-E016-864B-B050-D8654950CCE3}" dt="2022-02-08T14:25:38.601" v="8" actId="14100"/>
          <ac:picMkLst>
            <pc:docMk/>
            <pc:sldMk cId="1691248271" sldId="1197"/>
            <ac:picMk id="15" creationId="{5C95F83A-D647-F547-B912-0F8E5DBDB0FB}"/>
          </ac:picMkLst>
        </pc:picChg>
        <pc:picChg chg="del">
          <ac:chgData name="Tom Johnsson" userId="b7be0a8f-eeb0-4f89-9b9b-f8558d5d107d" providerId="ADAL" clId="{5BBE5575-E016-864B-B050-D8654950CCE3}" dt="2022-02-08T14:24:48.524" v="0" actId="478"/>
          <ac:picMkLst>
            <pc:docMk/>
            <pc:sldMk cId="1691248271" sldId="1197"/>
            <ac:picMk id="24" creationId="{40466FCA-1673-564E-A8DA-7D158C690139}"/>
          </ac:picMkLst>
        </pc:picChg>
      </pc:sldChg>
      <pc:sldChg chg="addSp delSp modSp new mod">
        <pc:chgData name="Tom Johnsson" userId="b7be0a8f-eeb0-4f89-9b9b-f8558d5d107d" providerId="ADAL" clId="{5BBE5575-E016-864B-B050-D8654950CCE3}" dt="2022-02-14T13:27:33.724" v="769" actId="255"/>
        <pc:sldMkLst>
          <pc:docMk/>
          <pc:sldMk cId="59221780" sldId="1200"/>
        </pc:sldMkLst>
        <pc:spChg chg="mod">
          <ac:chgData name="Tom Johnsson" userId="b7be0a8f-eeb0-4f89-9b9b-f8558d5d107d" providerId="ADAL" clId="{5BBE5575-E016-864B-B050-D8654950CCE3}" dt="2022-02-14T13:26:40.762" v="730" actId="790"/>
          <ac:spMkLst>
            <pc:docMk/>
            <pc:sldMk cId="59221780" sldId="1200"/>
            <ac:spMk id="2" creationId="{E5197E8F-09B9-3B42-A169-28582AA2DF0A}"/>
          </ac:spMkLst>
        </pc:spChg>
        <pc:spChg chg="del">
          <ac:chgData name="Tom Johnsson" userId="b7be0a8f-eeb0-4f89-9b9b-f8558d5d107d" providerId="ADAL" clId="{5BBE5575-E016-864B-B050-D8654950CCE3}" dt="2022-02-14T13:26:07.828" v="695"/>
          <ac:spMkLst>
            <pc:docMk/>
            <pc:sldMk cId="59221780" sldId="1200"/>
            <ac:spMk id="3" creationId="{1CD8B6C9-A298-BC4E-AA99-6360B8D3C77F}"/>
          </ac:spMkLst>
        </pc:spChg>
        <pc:spChg chg="mod">
          <ac:chgData name="Tom Johnsson" userId="b7be0a8f-eeb0-4f89-9b9b-f8558d5d107d" providerId="ADAL" clId="{5BBE5575-E016-864B-B050-D8654950CCE3}" dt="2022-02-14T13:27:33.724" v="769" actId="255"/>
          <ac:spMkLst>
            <pc:docMk/>
            <pc:sldMk cId="59221780" sldId="1200"/>
            <ac:spMk id="4" creationId="{C64A0367-D4E9-7943-B072-5FE0C0BE7CA8}"/>
          </ac:spMkLst>
        </pc:spChg>
        <pc:picChg chg="add mod">
          <ac:chgData name="Tom Johnsson" userId="b7be0a8f-eeb0-4f89-9b9b-f8558d5d107d" providerId="ADAL" clId="{5BBE5575-E016-864B-B050-D8654950CCE3}" dt="2022-02-14T13:26:07.828" v="695"/>
          <ac:picMkLst>
            <pc:docMk/>
            <pc:sldMk cId="59221780" sldId="1200"/>
            <ac:picMk id="6" creationId="{EF73E778-7E19-4E41-A133-1A7180A02827}"/>
          </ac:picMkLst>
        </pc:picChg>
      </pc:sldChg>
    </pc:docChg>
  </pc:docChgLst>
  <pc:docChgLst>
    <pc:chgData name="Tom Johnsson" userId="b7be0a8f-eeb0-4f89-9b9b-f8558d5d107d" providerId="ADAL" clId="{E3E9AEDB-2996-0148-9FC6-ABF2D43195D0}"/>
    <pc:docChg chg="undo custSel modSld">
      <pc:chgData name="Tom Johnsson" userId="b7be0a8f-eeb0-4f89-9b9b-f8558d5d107d" providerId="ADAL" clId="{E3E9AEDB-2996-0148-9FC6-ABF2D43195D0}" dt="2022-03-23T10:23:01.396" v="948" actId="1076"/>
      <pc:docMkLst>
        <pc:docMk/>
      </pc:docMkLst>
      <pc:sldChg chg="modNotesTx">
        <pc:chgData name="Tom Johnsson" userId="b7be0a8f-eeb0-4f89-9b9b-f8558d5d107d" providerId="ADAL" clId="{E3E9AEDB-2996-0148-9FC6-ABF2D43195D0}" dt="2022-03-21T12:30:33.141" v="692" actId="790"/>
        <pc:sldMkLst>
          <pc:docMk/>
          <pc:sldMk cId="2975494333" sldId="820"/>
        </pc:sldMkLst>
      </pc:sldChg>
      <pc:sldChg chg="modNotesTx">
        <pc:chgData name="Tom Johnsson" userId="b7be0a8f-eeb0-4f89-9b9b-f8558d5d107d" providerId="ADAL" clId="{E3E9AEDB-2996-0148-9FC6-ABF2D43195D0}" dt="2022-03-21T12:33:36.712" v="798" actId="20577"/>
        <pc:sldMkLst>
          <pc:docMk/>
          <pc:sldMk cId="1093840598" sldId="1098"/>
        </pc:sldMkLst>
      </pc:sldChg>
      <pc:sldChg chg="delSp modSp mod">
        <pc:chgData name="Tom Johnsson" userId="b7be0a8f-eeb0-4f89-9b9b-f8558d5d107d" providerId="ADAL" clId="{E3E9AEDB-2996-0148-9FC6-ABF2D43195D0}" dt="2022-03-23T10:21:57.747" v="941" actId="20577"/>
        <pc:sldMkLst>
          <pc:docMk/>
          <pc:sldMk cId="633569166" sldId="1109"/>
        </pc:sldMkLst>
        <pc:spChg chg="del">
          <ac:chgData name="Tom Johnsson" userId="b7be0a8f-eeb0-4f89-9b9b-f8558d5d107d" providerId="ADAL" clId="{E3E9AEDB-2996-0148-9FC6-ABF2D43195D0}" dt="2022-03-21T12:36:47.972" v="854" actId="478"/>
          <ac:spMkLst>
            <pc:docMk/>
            <pc:sldMk cId="633569166" sldId="1109"/>
            <ac:spMk id="3" creationId="{596120AD-9D88-854F-BC99-FCC7E2FCDBAB}"/>
          </ac:spMkLst>
        </pc:spChg>
        <pc:spChg chg="del">
          <ac:chgData name="Tom Johnsson" userId="b7be0a8f-eeb0-4f89-9b9b-f8558d5d107d" providerId="ADAL" clId="{E3E9AEDB-2996-0148-9FC6-ABF2D43195D0}" dt="2022-03-21T12:36:51.500" v="855" actId="478"/>
          <ac:spMkLst>
            <pc:docMk/>
            <pc:sldMk cId="633569166" sldId="1109"/>
            <ac:spMk id="4" creationId="{9DDCB7E4-494A-7D4F-B8BF-631F62943843}"/>
          </ac:spMkLst>
        </pc:spChg>
        <pc:spChg chg="mod">
          <ac:chgData name="Tom Johnsson" userId="b7be0a8f-eeb0-4f89-9b9b-f8558d5d107d" providerId="ADAL" clId="{E3E9AEDB-2996-0148-9FC6-ABF2D43195D0}" dt="2022-03-23T10:21:57.747" v="941" actId="20577"/>
          <ac:spMkLst>
            <pc:docMk/>
            <pc:sldMk cId="633569166" sldId="1109"/>
            <ac:spMk id="5" creationId="{04DE7393-888E-3A40-89D6-673644E22777}"/>
          </ac:spMkLst>
        </pc:spChg>
      </pc:sldChg>
      <pc:sldChg chg="addSp delSp modSp mod">
        <pc:chgData name="Tom Johnsson" userId="b7be0a8f-eeb0-4f89-9b9b-f8558d5d107d" providerId="ADAL" clId="{E3E9AEDB-2996-0148-9FC6-ABF2D43195D0}" dt="2022-03-23T10:23:01.396" v="948" actId="1076"/>
        <pc:sldMkLst>
          <pc:docMk/>
          <pc:sldMk cId="2048241691" sldId="1110"/>
        </pc:sldMkLst>
        <pc:spChg chg="mod">
          <ac:chgData name="Tom Johnsson" userId="b7be0a8f-eeb0-4f89-9b9b-f8558d5d107d" providerId="ADAL" clId="{E3E9AEDB-2996-0148-9FC6-ABF2D43195D0}" dt="2022-03-21T12:41:42.755" v="923" actId="255"/>
          <ac:spMkLst>
            <pc:docMk/>
            <pc:sldMk cId="2048241691" sldId="1110"/>
            <ac:spMk id="3" creationId="{E3C0A381-9969-6640-9B19-998F885D1B5E}"/>
          </ac:spMkLst>
        </pc:spChg>
        <pc:spChg chg="add del mod">
          <ac:chgData name="Tom Johnsson" userId="b7be0a8f-eeb0-4f89-9b9b-f8558d5d107d" providerId="ADAL" clId="{E3E9AEDB-2996-0148-9FC6-ABF2D43195D0}" dt="2022-03-21T12:39:45.883" v="873"/>
          <ac:spMkLst>
            <pc:docMk/>
            <pc:sldMk cId="2048241691" sldId="1110"/>
            <ac:spMk id="5" creationId="{D8BCE3D4-84F1-FE42-B8CA-325EF2D260AC}"/>
          </ac:spMkLst>
        </pc:spChg>
        <pc:spChg chg="add mod">
          <ac:chgData name="Tom Johnsson" userId="b7be0a8f-eeb0-4f89-9b9b-f8558d5d107d" providerId="ADAL" clId="{E3E9AEDB-2996-0148-9FC6-ABF2D43195D0}" dt="2022-03-23T10:23:01.396" v="948" actId="1076"/>
          <ac:spMkLst>
            <pc:docMk/>
            <pc:sldMk cId="2048241691" sldId="1110"/>
            <ac:spMk id="8" creationId="{6F0ED403-2D41-B541-B1C8-1D1290376B97}"/>
          </ac:spMkLst>
        </pc:spChg>
        <pc:spChg chg="mod">
          <ac:chgData name="Tom Johnsson" userId="b7be0a8f-eeb0-4f89-9b9b-f8558d5d107d" providerId="ADAL" clId="{E3E9AEDB-2996-0148-9FC6-ABF2D43195D0}" dt="2022-03-23T10:22:41.777" v="942" actId="21"/>
          <ac:spMkLst>
            <pc:docMk/>
            <pc:sldMk cId="2048241691" sldId="1110"/>
            <ac:spMk id="10" creationId="{A8E45E73-807C-9645-9613-2D74D27CC0C4}"/>
          </ac:spMkLst>
        </pc:spChg>
        <pc:picChg chg="add mod">
          <ac:chgData name="Tom Johnsson" userId="b7be0a8f-eeb0-4f89-9b9b-f8558d5d107d" providerId="ADAL" clId="{E3E9AEDB-2996-0148-9FC6-ABF2D43195D0}" dt="2022-03-23T10:22:48.933" v="945" actId="1076"/>
          <ac:picMkLst>
            <pc:docMk/>
            <pc:sldMk cId="2048241691" sldId="1110"/>
            <ac:picMk id="7" creationId="{88A2DA08-51BD-5248-9076-BA780A0DE1AB}"/>
          </ac:picMkLst>
        </pc:picChg>
        <pc:picChg chg="del">
          <ac:chgData name="Tom Johnsson" userId="b7be0a8f-eeb0-4f89-9b9b-f8558d5d107d" providerId="ADAL" clId="{E3E9AEDB-2996-0148-9FC6-ABF2D43195D0}" dt="2022-03-21T12:39:31.180" v="872" actId="478"/>
          <ac:picMkLst>
            <pc:docMk/>
            <pc:sldMk cId="2048241691" sldId="1110"/>
            <ac:picMk id="9" creationId="{70D39B6D-5873-874B-B1DC-1A94E51B7343}"/>
          </ac:picMkLst>
        </pc:picChg>
      </pc:sldChg>
      <pc:sldChg chg="delSp mod">
        <pc:chgData name="Tom Johnsson" userId="b7be0a8f-eeb0-4f89-9b9b-f8558d5d107d" providerId="ADAL" clId="{E3E9AEDB-2996-0148-9FC6-ABF2D43195D0}" dt="2022-03-21T12:44:41.163" v="926" actId="478"/>
        <pc:sldMkLst>
          <pc:docMk/>
          <pc:sldMk cId="2129313783" sldId="1111"/>
        </pc:sldMkLst>
        <pc:spChg chg="del">
          <ac:chgData name="Tom Johnsson" userId="b7be0a8f-eeb0-4f89-9b9b-f8558d5d107d" providerId="ADAL" clId="{E3E9AEDB-2996-0148-9FC6-ABF2D43195D0}" dt="2022-03-21T12:44:41.163" v="926" actId="478"/>
          <ac:spMkLst>
            <pc:docMk/>
            <pc:sldMk cId="2129313783" sldId="1111"/>
            <ac:spMk id="8" creationId="{22FFF386-DBBA-DD40-A726-D36E1AD48A1F}"/>
          </ac:spMkLst>
        </pc:spChg>
      </pc:sldChg>
      <pc:sldChg chg="modNotesTx">
        <pc:chgData name="Tom Johnsson" userId="b7be0a8f-eeb0-4f89-9b9b-f8558d5d107d" providerId="ADAL" clId="{E3E9AEDB-2996-0148-9FC6-ABF2D43195D0}" dt="2022-03-21T12:28:23.307" v="526" actId="20577"/>
        <pc:sldMkLst>
          <pc:docMk/>
          <pc:sldMk cId="3088341983" sldId="1194"/>
        </pc:sldMkLst>
      </pc:sldChg>
      <pc:sldChg chg="modSp mod">
        <pc:chgData name="Tom Johnsson" userId="b7be0a8f-eeb0-4f89-9b9b-f8558d5d107d" providerId="ADAL" clId="{E3E9AEDB-2996-0148-9FC6-ABF2D43195D0}" dt="2022-03-21T12:34:47.559" v="853" actId="113"/>
        <pc:sldMkLst>
          <pc:docMk/>
          <pc:sldMk cId="4092255709" sldId="1195"/>
        </pc:sldMkLst>
        <pc:spChg chg="mod">
          <ac:chgData name="Tom Johnsson" userId="b7be0a8f-eeb0-4f89-9b9b-f8558d5d107d" providerId="ADAL" clId="{E3E9AEDB-2996-0148-9FC6-ABF2D43195D0}" dt="2022-03-21T12:34:47.559" v="853" actId="113"/>
          <ac:spMkLst>
            <pc:docMk/>
            <pc:sldMk cId="4092255709" sldId="1195"/>
            <ac:spMk id="4" creationId="{1B8FA3B7-4BDF-7840-A5D4-471ED9B9C040}"/>
          </ac:spMkLst>
        </pc:spChg>
        <pc:spChg chg="mod">
          <ac:chgData name="Tom Johnsson" userId="b7be0a8f-eeb0-4f89-9b9b-f8558d5d107d" providerId="ADAL" clId="{E3E9AEDB-2996-0148-9FC6-ABF2D43195D0}" dt="2022-03-21T12:31:48.139" v="712" actId="255"/>
          <ac:spMkLst>
            <pc:docMk/>
            <pc:sldMk cId="4092255709" sldId="1195"/>
            <ac:spMk id="5" creationId="{B0F4F6D7-9101-834F-A150-32D24F7924A0}"/>
          </ac:spMkLst>
        </pc:spChg>
      </pc:sldChg>
      <pc:sldChg chg="modSp mod">
        <pc:chgData name="Tom Johnsson" userId="b7be0a8f-eeb0-4f89-9b9b-f8558d5d107d" providerId="ADAL" clId="{E3E9AEDB-2996-0148-9FC6-ABF2D43195D0}" dt="2022-03-21T12:37:59.609" v="870" actId="255"/>
        <pc:sldMkLst>
          <pc:docMk/>
          <pc:sldMk cId="1691248271" sldId="1197"/>
        </pc:sldMkLst>
        <pc:spChg chg="mod">
          <ac:chgData name="Tom Johnsson" userId="b7be0a8f-eeb0-4f89-9b9b-f8558d5d107d" providerId="ADAL" clId="{E3E9AEDB-2996-0148-9FC6-ABF2D43195D0}" dt="2022-03-21T12:37:59.609" v="870" actId="255"/>
          <ac:spMkLst>
            <pc:docMk/>
            <pc:sldMk cId="1691248271" sldId="1197"/>
            <ac:spMk id="25" creationId="{CA944587-39CD-E945-9B53-C3378DFC9428}"/>
          </ac:spMkLst>
        </pc:spChg>
      </pc:sldChg>
      <pc:sldChg chg="modNotesTx">
        <pc:chgData name="Tom Johnsson" userId="b7be0a8f-eeb0-4f89-9b9b-f8558d5d107d" providerId="ADAL" clId="{E3E9AEDB-2996-0148-9FC6-ABF2D43195D0}" dt="2022-03-21T12:42:47.235" v="925" actId="20577"/>
        <pc:sldMkLst>
          <pc:docMk/>
          <pc:sldMk cId="769804633" sldId="1198"/>
        </pc:sldMkLst>
      </pc:sldChg>
    </pc:docChg>
  </pc:docChgLst>
  <pc:docChgLst>
    <pc:chgData name="Lampén Nina" userId="9ddbbe67-d092-47d5-b470-e64f17a5f3e9" providerId="ADAL" clId="{F4434ADC-116D-4D7A-B04A-89654AB4B7A8}"/>
    <pc:docChg chg="modSld">
      <pc:chgData name="Lampén Nina" userId="9ddbbe67-d092-47d5-b470-e64f17a5f3e9" providerId="ADAL" clId="{F4434ADC-116D-4D7A-B04A-89654AB4B7A8}" dt="2022-06-20T10:55:07.526" v="27" actId="20577"/>
      <pc:docMkLst>
        <pc:docMk/>
      </pc:docMkLst>
      <pc:sldChg chg="modSp mod">
        <pc:chgData name="Lampén Nina" userId="9ddbbe67-d092-47d5-b470-e64f17a5f3e9" providerId="ADAL" clId="{F4434ADC-116D-4D7A-B04A-89654AB4B7A8}" dt="2022-06-20T10:52:54.440" v="25" actId="14100"/>
        <pc:sldMkLst>
          <pc:docMk/>
          <pc:sldMk cId="2286053498" sldId="1196"/>
        </pc:sldMkLst>
        <pc:picChg chg="mod">
          <ac:chgData name="Lampén Nina" userId="9ddbbe67-d092-47d5-b470-e64f17a5f3e9" providerId="ADAL" clId="{F4434ADC-116D-4D7A-B04A-89654AB4B7A8}" dt="2022-06-20T10:50:46.122" v="4" actId="1076"/>
          <ac:picMkLst>
            <pc:docMk/>
            <pc:sldMk cId="2286053498" sldId="1196"/>
            <ac:picMk id="9" creationId="{6FF0D9B9-76D0-BC4C-A34E-0A5755D5E16A}"/>
          </ac:picMkLst>
        </pc:picChg>
        <pc:picChg chg="mod">
          <ac:chgData name="Lampén Nina" userId="9ddbbe67-d092-47d5-b470-e64f17a5f3e9" providerId="ADAL" clId="{F4434ADC-116D-4D7A-B04A-89654AB4B7A8}" dt="2022-06-20T10:51:30.516" v="21" actId="1037"/>
          <ac:picMkLst>
            <pc:docMk/>
            <pc:sldMk cId="2286053498" sldId="1196"/>
            <ac:picMk id="11" creationId="{2FCC33F9-E20B-E549-A357-9BCD1549DB89}"/>
          </ac:picMkLst>
        </pc:picChg>
        <pc:picChg chg="mod">
          <ac:chgData name="Lampén Nina" userId="9ddbbe67-d092-47d5-b470-e64f17a5f3e9" providerId="ADAL" clId="{F4434ADC-116D-4D7A-B04A-89654AB4B7A8}" dt="2022-06-20T10:51:29.073" v="19" actId="1038"/>
          <ac:picMkLst>
            <pc:docMk/>
            <pc:sldMk cId="2286053498" sldId="1196"/>
            <ac:picMk id="16" creationId="{419AD740-5E4B-2442-83A2-4B657F39D1E3}"/>
          </ac:picMkLst>
        </pc:picChg>
        <pc:picChg chg="mod">
          <ac:chgData name="Lampén Nina" userId="9ddbbe67-d092-47d5-b470-e64f17a5f3e9" providerId="ADAL" clId="{F4434ADC-116D-4D7A-B04A-89654AB4B7A8}" dt="2022-06-20T10:52:54.440" v="25" actId="14100"/>
          <ac:picMkLst>
            <pc:docMk/>
            <pc:sldMk cId="2286053498" sldId="1196"/>
            <ac:picMk id="18" creationId="{9CC4A646-6B76-C447-BD4E-4E0568FC07ED}"/>
          </ac:picMkLst>
        </pc:picChg>
      </pc:sldChg>
      <pc:sldChg chg="modSp mod">
        <pc:chgData name="Lampén Nina" userId="9ddbbe67-d092-47d5-b470-e64f17a5f3e9" providerId="ADAL" clId="{F4434ADC-116D-4D7A-B04A-89654AB4B7A8}" dt="2022-06-20T10:55:07.526" v="27" actId="20577"/>
        <pc:sldMkLst>
          <pc:docMk/>
          <pc:sldMk cId="59221780" sldId="1200"/>
        </pc:sldMkLst>
        <pc:spChg chg="mod">
          <ac:chgData name="Lampén Nina" userId="9ddbbe67-d092-47d5-b470-e64f17a5f3e9" providerId="ADAL" clId="{F4434ADC-116D-4D7A-B04A-89654AB4B7A8}" dt="2022-06-20T10:55:07.526" v="27" actId="20577"/>
          <ac:spMkLst>
            <pc:docMk/>
            <pc:sldMk cId="59221780" sldId="1200"/>
            <ac:spMk id="4" creationId="{C64A0367-D4E9-7943-B072-5FE0C0BE7CA8}"/>
          </ac:spMkLst>
        </pc:spChg>
      </pc:sldChg>
    </pc:docChg>
  </pc:docChgLst>
  <pc:docChgLst>
    <pc:chgData name="Tom Johnsson" userId="b7be0a8f-eeb0-4f89-9b9b-f8558d5d107d" providerId="ADAL" clId="{E07F7663-41E8-6745-B7DD-F4D1C3C62D01}"/>
    <pc:docChg chg="custSel modSld">
      <pc:chgData name="Tom Johnsson" userId="b7be0a8f-eeb0-4f89-9b9b-f8558d5d107d" providerId="ADAL" clId="{E07F7663-41E8-6745-B7DD-F4D1C3C62D01}" dt="2022-02-14T17:02:03.369" v="99" actId="790"/>
      <pc:docMkLst>
        <pc:docMk/>
      </pc:docMkLst>
      <pc:sldChg chg="modSp mod modNotesTx">
        <pc:chgData name="Tom Johnsson" userId="b7be0a8f-eeb0-4f89-9b9b-f8558d5d107d" providerId="ADAL" clId="{E07F7663-41E8-6745-B7DD-F4D1C3C62D01}" dt="2022-02-14T17:02:03.369" v="99" actId="790"/>
        <pc:sldMkLst>
          <pc:docMk/>
          <pc:sldMk cId="59221780" sldId="1200"/>
        </pc:sldMkLst>
        <pc:spChg chg="mod">
          <ac:chgData name="Tom Johnsson" userId="b7be0a8f-eeb0-4f89-9b9b-f8558d5d107d" providerId="ADAL" clId="{E07F7663-41E8-6745-B7DD-F4D1C3C62D01}" dt="2022-02-14T17:01:20.615" v="5" actId="20577"/>
          <ac:spMkLst>
            <pc:docMk/>
            <pc:sldMk cId="59221780" sldId="1200"/>
            <ac:spMk id="4" creationId="{C64A0367-D4E9-7943-B072-5FE0C0BE7CA8}"/>
          </ac:spMkLst>
        </pc:spChg>
      </pc:sldChg>
    </pc:docChg>
  </pc:docChgLst>
  <pc:docChgLst>
    <pc:chgData name="Vieras" userId="S::urn:spo:anon#d9214d8e4d976c32e8b829dbbb46319c625128115deafc46e7be83654979aa84::" providerId="AD" clId="Web-{8C07DE5E-E045-C089-0C49-1FC0D3D36508}"/>
    <pc:docChg chg="modSld">
      <pc:chgData name="Vieras" userId="S::urn:spo:anon#d9214d8e4d976c32e8b829dbbb46319c625128115deafc46e7be83654979aa84::" providerId="AD" clId="Web-{8C07DE5E-E045-C089-0C49-1FC0D3D36508}" dt="2022-05-27T12:34:53.534" v="25" actId="14100"/>
      <pc:docMkLst>
        <pc:docMk/>
      </pc:docMkLst>
      <pc:sldChg chg="addSp modSp">
        <pc:chgData name="Vieras" userId="S::urn:spo:anon#d9214d8e4d976c32e8b829dbbb46319c625128115deafc46e7be83654979aa84::" providerId="AD" clId="Web-{8C07DE5E-E045-C089-0C49-1FC0D3D36508}" dt="2022-05-27T12:32:27.634" v="11" actId="20577"/>
        <pc:sldMkLst>
          <pc:docMk/>
          <pc:sldMk cId="2983333208" sldId="257"/>
        </pc:sldMkLst>
        <pc:spChg chg="mod">
          <ac:chgData name="Vieras" userId="S::urn:spo:anon#d9214d8e4d976c32e8b829dbbb46319c625128115deafc46e7be83654979aa84::" providerId="AD" clId="Web-{8C07DE5E-E045-C089-0C49-1FC0D3D36508}" dt="2022-05-27T12:32:18.727" v="7" actId="20577"/>
          <ac:spMkLst>
            <pc:docMk/>
            <pc:sldMk cId="2983333208" sldId="257"/>
            <ac:spMk id="2" creationId="{21413F7C-6E6E-5F40-A319-A3161358F85E}"/>
          </ac:spMkLst>
        </pc:spChg>
        <pc:spChg chg="mod">
          <ac:chgData name="Vieras" userId="S::urn:spo:anon#d9214d8e4d976c32e8b829dbbb46319c625128115deafc46e7be83654979aa84::" providerId="AD" clId="Web-{8C07DE5E-E045-C089-0C49-1FC0D3D36508}" dt="2022-05-27T12:32:27.634" v="11" actId="20577"/>
          <ac:spMkLst>
            <pc:docMk/>
            <pc:sldMk cId="2983333208" sldId="257"/>
            <ac:spMk id="3" creationId="{0CD67FF9-BB5F-9E47-909F-58D111C8622C}"/>
          </ac:spMkLst>
        </pc:spChg>
        <pc:picChg chg="add mod ord">
          <ac:chgData name="Vieras" userId="S::urn:spo:anon#d9214d8e4d976c32e8b829dbbb46319c625128115deafc46e7be83654979aa84::" providerId="AD" clId="Web-{8C07DE5E-E045-C089-0C49-1FC0D3D36508}" dt="2022-05-27T12:32:01.851" v="3"/>
          <ac:picMkLst>
            <pc:docMk/>
            <pc:sldMk cId="2983333208" sldId="257"/>
            <ac:picMk id="4" creationId="{4A28EE81-7025-E208-502B-EF4BDE7D5016}"/>
          </ac:picMkLst>
        </pc:picChg>
      </pc:sldChg>
      <pc:sldChg chg="modSp">
        <pc:chgData name="Vieras" userId="S::urn:spo:anon#d9214d8e4d976c32e8b829dbbb46319c625128115deafc46e7be83654979aa84::" providerId="AD" clId="Web-{8C07DE5E-E045-C089-0C49-1FC0D3D36508}" dt="2022-05-27T12:33:30.732" v="21" actId="1076"/>
        <pc:sldMkLst>
          <pc:docMk/>
          <pc:sldMk cId="2975494333" sldId="820"/>
        </pc:sldMkLst>
        <pc:spChg chg="mod">
          <ac:chgData name="Vieras" userId="S::urn:spo:anon#d9214d8e4d976c32e8b829dbbb46319c625128115deafc46e7be83654979aa84::" providerId="AD" clId="Web-{8C07DE5E-E045-C089-0C49-1FC0D3D36508}" dt="2022-05-27T12:33:12.496" v="18" actId="20577"/>
          <ac:spMkLst>
            <pc:docMk/>
            <pc:sldMk cId="2975494333" sldId="820"/>
            <ac:spMk id="2" creationId="{00000000-0000-0000-0000-000000000000}"/>
          </ac:spMkLst>
        </pc:spChg>
        <pc:spChg chg="mod">
          <ac:chgData name="Vieras" userId="S::urn:spo:anon#d9214d8e4d976c32e8b829dbbb46319c625128115deafc46e7be83654979aa84::" providerId="AD" clId="Web-{8C07DE5E-E045-C089-0C49-1FC0D3D36508}" dt="2022-05-27T12:33:21.684" v="20" actId="20577"/>
          <ac:spMkLst>
            <pc:docMk/>
            <pc:sldMk cId="2975494333" sldId="820"/>
            <ac:spMk id="5" creationId="{438943AF-16F6-9948-B809-8F1E8A354651}"/>
          </ac:spMkLst>
        </pc:spChg>
        <pc:graphicFrameChg chg="mod">
          <ac:chgData name="Vieras" userId="S::urn:spo:anon#d9214d8e4d976c32e8b829dbbb46319c625128115deafc46e7be83654979aa84::" providerId="AD" clId="Web-{8C07DE5E-E045-C089-0C49-1FC0D3D36508}" dt="2022-05-27T12:33:30.732" v="21" actId="1076"/>
          <ac:graphicFrameMkLst>
            <pc:docMk/>
            <pc:sldMk cId="2975494333" sldId="820"/>
            <ac:graphicFrameMk id="3" creationId="{05CA92AA-64C2-DB48-B1CE-79322101A69B}"/>
          </ac:graphicFrameMkLst>
        </pc:graphicFrameChg>
      </pc:sldChg>
      <pc:sldChg chg="modSp">
        <pc:chgData name="Vieras" userId="S::urn:spo:anon#d9214d8e4d976c32e8b829dbbb46319c625128115deafc46e7be83654979aa84::" providerId="AD" clId="Web-{8C07DE5E-E045-C089-0C49-1FC0D3D36508}" dt="2022-05-27T12:33:03.449" v="17" actId="14100"/>
        <pc:sldMkLst>
          <pc:docMk/>
          <pc:sldMk cId="3088341983" sldId="1194"/>
        </pc:sldMkLst>
        <pc:spChg chg="mod">
          <ac:chgData name="Vieras" userId="S::urn:spo:anon#d9214d8e4d976c32e8b829dbbb46319c625128115deafc46e7be83654979aa84::" providerId="AD" clId="Web-{8C07DE5E-E045-C089-0C49-1FC0D3D36508}" dt="2022-05-27T12:32:39.385" v="12" actId="20577"/>
          <ac:spMkLst>
            <pc:docMk/>
            <pc:sldMk cId="3088341983" sldId="1194"/>
            <ac:spMk id="2" creationId="{2C3152F2-47D2-5B43-B55C-0C6FA62D192D}"/>
          </ac:spMkLst>
        </pc:spChg>
        <pc:spChg chg="mod">
          <ac:chgData name="Vieras" userId="S::urn:spo:anon#d9214d8e4d976c32e8b829dbbb46319c625128115deafc46e7be83654979aa84::" providerId="AD" clId="Web-{8C07DE5E-E045-C089-0C49-1FC0D3D36508}" dt="2022-05-27T12:33:03.449" v="17" actId="14100"/>
          <ac:spMkLst>
            <pc:docMk/>
            <pc:sldMk cId="3088341983" sldId="1194"/>
            <ac:spMk id="3" creationId="{45857A7A-0152-6145-B873-FAFE547D7BA8}"/>
          </ac:spMkLst>
        </pc:spChg>
        <pc:graphicFrameChg chg="mod">
          <ac:chgData name="Vieras" userId="S::urn:spo:anon#d9214d8e4d976c32e8b829dbbb46319c625128115deafc46e7be83654979aa84::" providerId="AD" clId="Web-{8C07DE5E-E045-C089-0C49-1FC0D3D36508}" dt="2022-05-27T12:32:56.870" v="14" actId="1076"/>
          <ac:graphicFrameMkLst>
            <pc:docMk/>
            <pc:sldMk cId="3088341983" sldId="1194"/>
            <ac:graphicFrameMk id="8" creationId="{1FCC4A91-D7E8-A24F-B196-670F1F4E6977}"/>
          </ac:graphicFrameMkLst>
        </pc:graphicFrameChg>
      </pc:sldChg>
      <pc:sldChg chg="modSp">
        <pc:chgData name="Vieras" userId="S::urn:spo:anon#d9214d8e4d976c32e8b829dbbb46319c625128115deafc46e7be83654979aa84::" providerId="AD" clId="Web-{8C07DE5E-E045-C089-0C49-1FC0D3D36508}" dt="2022-05-27T12:34:53.534" v="25" actId="14100"/>
        <pc:sldMkLst>
          <pc:docMk/>
          <pc:sldMk cId="4092255709" sldId="1195"/>
        </pc:sldMkLst>
        <pc:spChg chg="mod">
          <ac:chgData name="Vieras" userId="S::urn:spo:anon#d9214d8e4d976c32e8b829dbbb46319c625128115deafc46e7be83654979aa84::" providerId="AD" clId="Web-{8C07DE5E-E045-C089-0C49-1FC0D3D36508}" dt="2022-05-27T12:34:00.702" v="23" actId="20577"/>
          <ac:spMkLst>
            <pc:docMk/>
            <pc:sldMk cId="4092255709" sldId="1195"/>
            <ac:spMk id="2" creationId="{00000000-0000-0000-0000-000000000000}"/>
          </ac:spMkLst>
        </pc:spChg>
        <pc:spChg chg="mod">
          <ac:chgData name="Vieras" userId="S::urn:spo:anon#d9214d8e4d976c32e8b829dbbb46319c625128115deafc46e7be83654979aa84::" providerId="AD" clId="Web-{8C07DE5E-E045-C089-0C49-1FC0D3D36508}" dt="2022-05-27T12:34:08.906" v="24" actId="14100"/>
          <ac:spMkLst>
            <pc:docMk/>
            <pc:sldMk cId="4092255709" sldId="1195"/>
            <ac:spMk id="3" creationId="{00000000-0000-0000-0000-000000000000}"/>
          </ac:spMkLst>
        </pc:spChg>
        <pc:spChg chg="mod">
          <ac:chgData name="Vieras" userId="S::urn:spo:anon#d9214d8e4d976c32e8b829dbbb46319c625128115deafc46e7be83654979aa84::" providerId="AD" clId="Web-{8C07DE5E-E045-C089-0C49-1FC0D3D36508}" dt="2022-05-27T12:34:53.534" v="25" actId="14100"/>
          <ac:spMkLst>
            <pc:docMk/>
            <pc:sldMk cId="4092255709" sldId="1195"/>
            <ac:spMk id="4" creationId="{1B8FA3B7-4BDF-7840-A5D4-471ED9B9C040}"/>
          </ac:spMkLst>
        </pc:spChg>
      </pc:sldChg>
    </pc:docChg>
  </pc:docChgLst>
  <pc:docChgLst>
    <pc:chgData name="Vieras" userId="S::urn:spo:anon#d9214d8e4d976c32e8b829dbbb46319c625128115deafc46e7be83654979aa84::" providerId="AD" clId="Web-{E5B6FA32-AB8F-9DCB-2F77-F621F0AC6D42}"/>
    <pc:docChg chg="modSld">
      <pc:chgData name="Vieras" userId="S::urn:spo:anon#d9214d8e4d976c32e8b829dbbb46319c625128115deafc46e7be83654979aa84::" providerId="AD" clId="Web-{E5B6FA32-AB8F-9DCB-2F77-F621F0AC6D42}" dt="2022-05-30T12:10:23.913" v="292" actId="20577"/>
      <pc:docMkLst>
        <pc:docMk/>
      </pc:docMkLst>
      <pc:sldChg chg="modSp">
        <pc:chgData name="Vieras" userId="S::urn:spo:anon#d9214d8e4d976c32e8b829dbbb46319c625128115deafc46e7be83654979aa84::" providerId="AD" clId="Web-{E5B6FA32-AB8F-9DCB-2F77-F621F0AC6D42}" dt="2022-05-30T11:45:10.756" v="49" actId="1076"/>
        <pc:sldMkLst>
          <pc:docMk/>
          <pc:sldMk cId="3177503342" sldId="969"/>
        </pc:sldMkLst>
        <pc:spChg chg="mod">
          <ac:chgData name="Vieras" userId="S::urn:spo:anon#d9214d8e4d976c32e8b829dbbb46319c625128115deafc46e7be83654979aa84::" providerId="AD" clId="Web-{E5B6FA32-AB8F-9DCB-2F77-F621F0AC6D42}" dt="2022-05-30T11:45:07.959" v="48" actId="1076"/>
          <ac:spMkLst>
            <pc:docMk/>
            <pc:sldMk cId="3177503342" sldId="969"/>
            <ac:spMk id="5" creationId="{04DE7393-888E-3A40-89D6-673644E22777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45:10.756" v="49" actId="1076"/>
          <ac:spMkLst>
            <pc:docMk/>
            <pc:sldMk cId="3177503342" sldId="969"/>
            <ac:spMk id="6" creationId="{1D21EC7D-F216-0C44-ADEB-533EECA1A455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1:43:15.145" v="32" actId="20577"/>
        <pc:sldMkLst>
          <pc:docMk/>
          <pc:sldMk cId="1093840598" sldId="1098"/>
        </pc:sldMkLst>
        <pc:spChg chg="mod">
          <ac:chgData name="Vieras" userId="S::urn:spo:anon#d9214d8e4d976c32e8b829dbbb46319c625128115deafc46e7be83654979aa84::" providerId="AD" clId="Web-{E5B6FA32-AB8F-9DCB-2F77-F621F0AC6D42}" dt="2022-05-30T11:40:46.563" v="3" actId="20577"/>
          <ac:spMkLst>
            <pc:docMk/>
            <pc:sldMk cId="1093840598" sldId="1098"/>
            <ac:spMk id="2" creationId="{25C3D942-639A-B54B-889A-85A73147EAF9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41:56.127" v="20" actId="20577"/>
          <ac:spMkLst>
            <pc:docMk/>
            <pc:sldMk cId="1093840598" sldId="1098"/>
            <ac:spMk id="4" creationId="{42DFBF32-A5AD-3F4C-9271-61B1F5BD8CBC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43:15.145" v="32" actId="20577"/>
          <ac:spMkLst>
            <pc:docMk/>
            <pc:sldMk cId="1093840598" sldId="1098"/>
            <ac:spMk id="11" creationId="{665E52EB-B42F-964C-B660-099B3DE211A0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42:46.925" v="26" actId="20577"/>
          <ac:spMkLst>
            <pc:docMk/>
            <pc:sldMk cId="1093840598" sldId="1098"/>
            <ac:spMk id="15" creationId="{74C637EE-35AB-EA44-BA4C-E54C89E81E14}"/>
          </ac:spMkLst>
        </pc:spChg>
        <pc:picChg chg="mod">
          <ac:chgData name="Vieras" userId="S::urn:spo:anon#d9214d8e4d976c32e8b829dbbb46319c625128115deafc46e7be83654979aa84::" providerId="AD" clId="Web-{E5B6FA32-AB8F-9DCB-2F77-F621F0AC6D42}" dt="2022-05-30T11:42:16.800" v="21" actId="1076"/>
          <ac:picMkLst>
            <pc:docMk/>
            <pc:sldMk cId="1093840598" sldId="1098"/>
            <ac:picMk id="26" creationId="{5FFB7474-9F8D-5D48-B82C-E3BCC2F97002}"/>
          </ac:picMkLst>
        </pc:picChg>
      </pc:sldChg>
      <pc:sldChg chg="modSp">
        <pc:chgData name="Vieras" userId="S::urn:spo:anon#d9214d8e4d976c32e8b829dbbb46319c625128115deafc46e7be83654979aa84::" providerId="AD" clId="Web-{E5B6FA32-AB8F-9DCB-2F77-F621F0AC6D42}" dt="2022-05-30T11:52:32.719" v="104" actId="1076"/>
        <pc:sldMkLst>
          <pc:docMk/>
          <pc:sldMk cId="633569166" sldId="1109"/>
        </pc:sldMkLst>
        <pc:spChg chg="mod">
          <ac:chgData name="Vieras" userId="S::urn:spo:anon#d9214d8e4d976c32e8b829dbbb46319c625128115deafc46e7be83654979aa84::" providerId="AD" clId="Web-{E5B6FA32-AB8F-9DCB-2F77-F621F0AC6D42}" dt="2022-05-30T11:52:26.734" v="102" actId="20577"/>
          <ac:spMkLst>
            <pc:docMk/>
            <pc:sldMk cId="633569166" sldId="1109"/>
            <ac:spMk id="5" creationId="{04DE7393-888E-3A40-89D6-673644E22777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51:56.233" v="95" actId="20577"/>
          <ac:spMkLst>
            <pc:docMk/>
            <pc:sldMk cId="633569166" sldId="1109"/>
            <ac:spMk id="6" creationId="{1D21EC7D-F216-0C44-ADEB-533EECA1A455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52:32.719" v="104" actId="1076"/>
          <ac:spMkLst>
            <pc:docMk/>
            <pc:sldMk cId="633569166" sldId="1109"/>
            <ac:spMk id="7" creationId="{F501B8E8-2C53-3546-9468-7B21154B5460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1:55:33.300" v="141" actId="1076"/>
        <pc:sldMkLst>
          <pc:docMk/>
          <pc:sldMk cId="2048241691" sldId="1110"/>
        </pc:sldMkLst>
        <pc:spChg chg="mod">
          <ac:chgData name="Vieras" userId="S::urn:spo:anon#d9214d8e4d976c32e8b829dbbb46319c625128115deafc46e7be83654979aa84::" providerId="AD" clId="Web-{E5B6FA32-AB8F-9DCB-2F77-F621F0AC6D42}" dt="2022-05-30T11:53:40.079" v="111" actId="20577"/>
          <ac:spMkLst>
            <pc:docMk/>
            <pc:sldMk cId="2048241691" sldId="1110"/>
            <ac:spMk id="2" creationId="{0DF946DD-D680-D745-836B-F6E98725C2AD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55:13.378" v="138" actId="1076"/>
          <ac:spMkLst>
            <pc:docMk/>
            <pc:sldMk cId="2048241691" sldId="1110"/>
            <ac:spMk id="3" creationId="{E3C0A381-9969-6640-9B19-998F885D1B5E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55:33.300" v="141" actId="1076"/>
          <ac:spMkLst>
            <pc:docMk/>
            <pc:sldMk cId="2048241691" sldId="1110"/>
            <ac:spMk id="8" creationId="{6F0ED403-2D41-B541-B1C8-1D1290376B97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2:10:23.913" v="292" actId="20577"/>
        <pc:sldMkLst>
          <pc:docMk/>
          <pc:sldMk cId="2129313783" sldId="1111"/>
        </pc:sldMkLst>
        <pc:spChg chg="mod">
          <ac:chgData name="Vieras" userId="S::urn:spo:anon#d9214d8e4d976c32e8b829dbbb46319c625128115deafc46e7be83654979aa84::" providerId="AD" clId="Web-{E5B6FA32-AB8F-9DCB-2F77-F621F0AC6D42}" dt="2022-05-30T12:08:05.285" v="258" actId="20577"/>
          <ac:spMkLst>
            <pc:docMk/>
            <pc:sldMk cId="2129313783" sldId="1111"/>
            <ac:spMk id="2" creationId="{B7B25600-20D7-2A43-9045-4966D07C27F8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2:10:23.913" v="292" actId="20577"/>
          <ac:spMkLst>
            <pc:docMk/>
            <pc:sldMk cId="2129313783" sldId="1111"/>
            <ac:spMk id="3" creationId="{BBC1463C-E961-524C-9C6B-97E093CB1CC8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1:38:41.717" v="2" actId="1076"/>
        <pc:sldMkLst>
          <pc:docMk/>
          <pc:sldMk cId="4092255709" sldId="1195"/>
        </pc:sldMkLst>
        <pc:spChg chg="mod">
          <ac:chgData name="Vieras" userId="S::urn:spo:anon#d9214d8e4d976c32e8b829dbbb46319c625128115deafc46e7be83654979aa84::" providerId="AD" clId="Web-{E5B6FA32-AB8F-9DCB-2F77-F621F0AC6D42}" dt="2022-05-30T11:38:32.686" v="0" actId="14100"/>
          <ac:spMkLst>
            <pc:docMk/>
            <pc:sldMk cId="4092255709" sldId="1195"/>
            <ac:spMk id="3" creationId="{00000000-0000-0000-0000-000000000000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38:41.717" v="2" actId="1076"/>
          <ac:spMkLst>
            <pc:docMk/>
            <pc:sldMk cId="4092255709" sldId="1195"/>
            <ac:spMk id="5" creationId="{B0F4F6D7-9101-834F-A150-32D24F7924A0}"/>
          </ac:spMkLst>
        </pc:spChg>
        <pc:picChg chg="mod">
          <ac:chgData name="Vieras" userId="S::urn:spo:anon#d9214d8e4d976c32e8b829dbbb46319c625128115deafc46e7be83654979aa84::" providerId="AD" clId="Web-{E5B6FA32-AB8F-9DCB-2F77-F621F0AC6D42}" dt="2022-05-30T11:38:38.764" v="1" actId="1076"/>
          <ac:picMkLst>
            <pc:docMk/>
            <pc:sldMk cId="4092255709" sldId="1195"/>
            <ac:picMk id="7" creationId="{81E78A4A-2D9C-1F4D-8F56-91D086B83B3C}"/>
          </ac:picMkLst>
        </pc:picChg>
      </pc:sldChg>
      <pc:sldChg chg="modSp">
        <pc:chgData name="Vieras" userId="S::urn:spo:anon#d9214d8e4d976c32e8b829dbbb46319c625128115deafc46e7be83654979aa84::" providerId="AD" clId="Web-{E5B6FA32-AB8F-9DCB-2F77-F621F0AC6D42}" dt="2022-05-30T11:53:00.204" v="107" actId="20577"/>
        <pc:sldMkLst>
          <pc:docMk/>
          <pc:sldMk cId="2286053498" sldId="1196"/>
        </pc:sldMkLst>
        <pc:spChg chg="mod">
          <ac:chgData name="Vieras" userId="S::urn:spo:anon#d9214d8e4d976c32e8b829dbbb46319c625128115deafc46e7be83654979aa84::" providerId="AD" clId="Web-{E5B6FA32-AB8F-9DCB-2F77-F621F0AC6D42}" dt="2022-05-30T11:52:44.672" v="105" actId="20577"/>
          <ac:spMkLst>
            <pc:docMk/>
            <pc:sldMk cId="2286053498" sldId="1196"/>
            <ac:spMk id="5" creationId="{A94B222C-3970-A54E-9032-54B561450CF3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53:00.204" v="107" actId="20577"/>
          <ac:spMkLst>
            <pc:docMk/>
            <pc:sldMk cId="2286053498" sldId="1196"/>
            <ac:spMk id="19" creationId="{D86B685D-610B-314D-AB1D-DCE7FE84CF2F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1:53:09.672" v="108" actId="20577"/>
        <pc:sldMkLst>
          <pc:docMk/>
          <pc:sldMk cId="1691248271" sldId="1197"/>
        </pc:sldMkLst>
        <pc:spChg chg="mod">
          <ac:chgData name="Vieras" userId="S::urn:spo:anon#d9214d8e4d976c32e8b829dbbb46319c625128115deafc46e7be83654979aa84::" providerId="AD" clId="Web-{E5B6FA32-AB8F-9DCB-2F77-F621F0AC6D42}" dt="2022-05-30T11:53:09.672" v="108" actId="20577"/>
          <ac:spMkLst>
            <pc:docMk/>
            <pc:sldMk cId="1691248271" sldId="1197"/>
            <ac:spMk id="5" creationId="{A94B222C-3970-A54E-9032-54B561450CF3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1:57:44.834" v="205" actId="14100"/>
        <pc:sldMkLst>
          <pc:docMk/>
          <pc:sldMk cId="769804633" sldId="1198"/>
        </pc:sldMkLst>
        <pc:spChg chg="mod">
          <ac:chgData name="Vieras" userId="S::urn:spo:anon#d9214d8e4d976c32e8b829dbbb46319c625128115deafc46e7be83654979aa84::" providerId="AD" clId="Web-{E5B6FA32-AB8F-9DCB-2F77-F621F0AC6D42}" dt="2022-05-30T11:57:36.225" v="202" actId="20577"/>
          <ac:spMkLst>
            <pc:docMk/>
            <pc:sldMk cId="769804633" sldId="1198"/>
            <ac:spMk id="2" creationId="{41752B7C-ABAD-114C-9640-ED7677F37F48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57:44.834" v="205" actId="14100"/>
          <ac:spMkLst>
            <pc:docMk/>
            <pc:sldMk cId="769804633" sldId="1198"/>
            <ac:spMk id="3" creationId="{FB53F9DC-3CC0-534C-B172-B942548E7002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2:02:42.606" v="221" actId="14100"/>
        <pc:sldMkLst>
          <pc:docMk/>
          <pc:sldMk cId="3230590996" sldId="1199"/>
        </pc:sldMkLst>
        <pc:spChg chg="mod">
          <ac:chgData name="Vieras" userId="S::urn:spo:anon#d9214d8e4d976c32e8b829dbbb46319c625128115deafc46e7be83654979aa84::" providerId="AD" clId="Web-{E5B6FA32-AB8F-9DCB-2F77-F621F0AC6D42}" dt="2022-05-30T12:02:06.871" v="218" actId="20577"/>
          <ac:spMkLst>
            <pc:docMk/>
            <pc:sldMk cId="3230590996" sldId="1199"/>
            <ac:spMk id="2" creationId="{FB5A163F-DEAA-C344-B180-11E115F071E0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2:02:42.606" v="221" actId="14100"/>
          <ac:spMkLst>
            <pc:docMk/>
            <pc:sldMk cId="3230590996" sldId="1199"/>
            <ac:spMk id="3" creationId="{9E886413-9186-F84C-9019-D1B9F37A8E99}"/>
          </ac:spMkLst>
        </pc:spChg>
      </pc:sldChg>
      <pc:sldChg chg="modSp">
        <pc:chgData name="Vieras" userId="S::urn:spo:anon#d9214d8e4d976c32e8b829dbbb46319c625128115deafc46e7be83654979aa84::" providerId="AD" clId="Web-{E5B6FA32-AB8F-9DCB-2F77-F621F0AC6D42}" dt="2022-05-30T11:49:07.308" v="67" actId="20577"/>
        <pc:sldMkLst>
          <pc:docMk/>
          <pc:sldMk cId="59221780" sldId="1200"/>
        </pc:sldMkLst>
        <pc:spChg chg="mod">
          <ac:chgData name="Vieras" userId="S::urn:spo:anon#d9214d8e4d976c32e8b829dbbb46319c625128115deafc46e7be83654979aa84::" providerId="AD" clId="Web-{E5B6FA32-AB8F-9DCB-2F77-F621F0AC6D42}" dt="2022-05-30T11:45:28.991" v="50" actId="20577"/>
          <ac:spMkLst>
            <pc:docMk/>
            <pc:sldMk cId="59221780" sldId="1200"/>
            <ac:spMk id="2" creationId="{E5197E8F-09B9-3B42-A169-28582AA2DF0A}"/>
          </ac:spMkLst>
        </pc:spChg>
        <pc:spChg chg="mod">
          <ac:chgData name="Vieras" userId="S::urn:spo:anon#d9214d8e4d976c32e8b829dbbb46319c625128115deafc46e7be83654979aa84::" providerId="AD" clId="Web-{E5B6FA32-AB8F-9DCB-2F77-F621F0AC6D42}" dt="2022-05-30T11:49:07.308" v="67" actId="20577"/>
          <ac:spMkLst>
            <pc:docMk/>
            <pc:sldMk cId="59221780" sldId="1200"/>
            <ac:spMk id="4" creationId="{C64A0367-D4E9-7943-B072-5FE0C0BE7CA8}"/>
          </ac:spMkLst>
        </pc:spChg>
      </pc:sldChg>
    </pc:docChg>
  </pc:docChgLst>
  <pc:docChgLst>
    <pc:chgData name="Vieras" userId="S::urn:spo:anon#d9214d8e4d976c32e8b829dbbb46319c625128115deafc46e7be83654979aa84::" providerId="AD" clId="Web-{6B1117AD-21BE-2C47-546D-023A68BC0CC7}"/>
    <pc:docChg chg="modSld">
      <pc:chgData name="Vieras" userId="S::urn:spo:anon#d9214d8e4d976c32e8b829dbbb46319c625128115deafc46e7be83654979aa84::" providerId="AD" clId="Web-{6B1117AD-21BE-2C47-546D-023A68BC0CC7}" dt="2022-06-20T07:48:26.743" v="4" actId="20577"/>
      <pc:docMkLst>
        <pc:docMk/>
      </pc:docMkLst>
      <pc:sldChg chg="modSp">
        <pc:chgData name="Vieras" userId="S::urn:spo:anon#d9214d8e4d976c32e8b829dbbb46319c625128115deafc46e7be83654979aa84::" providerId="AD" clId="Web-{6B1117AD-21BE-2C47-546D-023A68BC0CC7}" dt="2022-06-20T07:48:26.743" v="4" actId="20577"/>
        <pc:sldMkLst>
          <pc:docMk/>
          <pc:sldMk cId="2983333208" sldId="257"/>
        </pc:sldMkLst>
        <pc:spChg chg="mod">
          <ac:chgData name="Vieras" userId="S::urn:spo:anon#d9214d8e4d976c32e8b829dbbb46319c625128115deafc46e7be83654979aa84::" providerId="AD" clId="Web-{6B1117AD-21BE-2C47-546D-023A68BC0CC7}" dt="2022-06-20T07:48:26.743" v="4" actId="20577"/>
          <ac:spMkLst>
            <pc:docMk/>
            <pc:sldMk cId="2983333208" sldId="257"/>
            <ac:spMk id="2" creationId="{21413F7C-6E6E-5F40-A319-A3161358F85E}"/>
          </ac:spMkLst>
        </pc:spChg>
        <pc:spChg chg="mod">
          <ac:chgData name="Vieras" userId="S::urn:spo:anon#d9214d8e4d976c32e8b829dbbb46319c625128115deafc46e7be83654979aa84::" providerId="AD" clId="Web-{6B1117AD-21BE-2C47-546D-023A68BC0CC7}" dt="2022-06-20T07:48:21.337" v="3" actId="20577"/>
          <ac:spMkLst>
            <pc:docMk/>
            <pc:sldMk cId="2983333208" sldId="257"/>
            <ac:spMk id="3" creationId="{0CD67FF9-BB5F-9E47-909F-58D111C8622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DC0E7AD-B4E8-47D1-B7B2-0DAEA6A3A86A}" type="doc">
      <dgm:prSet loTypeId="urn:microsoft.com/office/officeart/2005/8/layout/default" loCatId="list" qsTypeId="urn:microsoft.com/office/officeart/2005/8/quickstyle/simple2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467728A0-E893-45D7-897F-1C52DE74C5E8}">
      <dgm:prSet/>
      <dgm:spPr/>
      <dgm:t>
        <a:bodyPr/>
        <a:lstStyle/>
        <a:p>
          <a:r>
            <a:rPr lang="fi-FI" dirty="0"/>
            <a:t>Terveysvaara</a:t>
          </a:r>
          <a:endParaRPr lang="en-US" dirty="0"/>
        </a:p>
      </dgm:t>
    </dgm:pt>
    <dgm:pt modelId="{BECCB181-75E3-4128-8622-50EBF3B7F721}" type="parTrans" cxnId="{5EFC4A27-C674-4FC5-B97B-B9677189C2CC}">
      <dgm:prSet/>
      <dgm:spPr/>
      <dgm:t>
        <a:bodyPr/>
        <a:lstStyle/>
        <a:p>
          <a:endParaRPr lang="en-US"/>
        </a:p>
      </dgm:t>
    </dgm:pt>
    <dgm:pt modelId="{4229B69E-2F9A-449E-B2C0-A6523D24C158}" type="sibTrans" cxnId="{5EFC4A27-C674-4FC5-B97B-B9677189C2CC}">
      <dgm:prSet/>
      <dgm:spPr/>
      <dgm:t>
        <a:bodyPr/>
        <a:lstStyle/>
        <a:p>
          <a:endParaRPr lang="en-US"/>
        </a:p>
      </dgm:t>
    </dgm:pt>
    <dgm:pt modelId="{918A0B8F-56B7-4194-83C3-93051D881EA2}">
      <dgm:prSet/>
      <dgm:spPr/>
      <dgm:t>
        <a:bodyPr/>
        <a:lstStyle/>
        <a:p>
          <a:r>
            <a:rPr lang="fi-FI" dirty="0"/>
            <a:t>Viihtyvyystekijä</a:t>
          </a:r>
          <a:endParaRPr lang="en-US" dirty="0"/>
        </a:p>
      </dgm:t>
    </dgm:pt>
    <dgm:pt modelId="{7CC90963-2E01-40B9-A1D7-9D6C007C5B98}" type="parTrans" cxnId="{134117D0-3FA7-448C-9553-99ACF5250518}">
      <dgm:prSet/>
      <dgm:spPr/>
      <dgm:t>
        <a:bodyPr/>
        <a:lstStyle/>
        <a:p>
          <a:endParaRPr lang="en-US"/>
        </a:p>
      </dgm:t>
    </dgm:pt>
    <dgm:pt modelId="{683209DC-1F5D-47C6-A955-EB90450DA065}" type="sibTrans" cxnId="{134117D0-3FA7-448C-9553-99ACF5250518}">
      <dgm:prSet/>
      <dgm:spPr/>
      <dgm:t>
        <a:bodyPr/>
        <a:lstStyle/>
        <a:p>
          <a:endParaRPr lang="en-US"/>
        </a:p>
      </dgm:t>
    </dgm:pt>
    <dgm:pt modelId="{C4A434E8-7787-4156-9420-9B2C9F1849D7}">
      <dgm:prSet/>
      <dgm:spPr/>
      <dgm:t>
        <a:bodyPr/>
        <a:lstStyle/>
        <a:p>
          <a:r>
            <a:rPr lang="fi-FI" dirty="0"/>
            <a:t>Ärsytystekijä</a:t>
          </a:r>
          <a:endParaRPr lang="en-US" dirty="0"/>
        </a:p>
      </dgm:t>
    </dgm:pt>
    <dgm:pt modelId="{95A5A408-59BD-45F0-9968-50B37DA688FE}" type="parTrans" cxnId="{448FE8A4-16C0-4272-BF2D-95FDF4FEC443}">
      <dgm:prSet/>
      <dgm:spPr/>
      <dgm:t>
        <a:bodyPr/>
        <a:lstStyle/>
        <a:p>
          <a:endParaRPr lang="en-US"/>
        </a:p>
      </dgm:t>
    </dgm:pt>
    <dgm:pt modelId="{28D59270-8640-4F6C-A5BD-85F1AAF81CF9}" type="sibTrans" cxnId="{448FE8A4-16C0-4272-BF2D-95FDF4FEC443}">
      <dgm:prSet/>
      <dgm:spPr/>
      <dgm:t>
        <a:bodyPr/>
        <a:lstStyle/>
        <a:p>
          <a:endParaRPr lang="en-US"/>
        </a:p>
      </dgm:t>
    </dgm:pt>
    <dgm:pt modelId="{CD21FB45-EDC0-4094-8E86-6D16EBC0277D}">
      <dgm:prSet/>
      <dgm:spPr/>
      <dgm:t>
        <a:bodyPr/>
        <a:lstStyle/>
        <a:p>
          <a:r>
            <a:rPr lang="fi-FI" dirty="0"/>
            <a:t>Tuotanto- ja laatutekijä</a:t>
          </a:r>
          <a:endParaRPr lang="en-US" dirty="0"/>
        </a:p>
      </dgm:t>
    </dgm:pt>
    <dgm:pt modelId="{F1C68C4D-3597-4657-B9FA-40BE695DE917}" type="parTrans" cxnId="{376A5153-89CB-4448-8970-9A68CE765514}">
      <dgm:prSet/>
      <dgm:spPr/>
      <dgm:t>
        <a:bodyPr/>
        <a:lstStyle/>
        <a:p>
          <a:endParaRPr lang="en-US"/>
        </a:p>
      </dgm:t>
    </dgm:pt>
    <dgm:pt modelId="{6DC311AC-7D93-4CBB-A007-92627D319494}" type="sibTrans" cxnId="{376A5153-89CB-4448-8970-9A68CE765514}">
      <dgm:prSet/>
      <dgm:spPr/>
      <dgm:t>
        <a:bodyPr/>
        <a:lstStyle/>
        <a:p>
          <a:endParaRPr lang="en-US"/>
        </a:p>
      </dgm:t>
    </dgm:pt>
    <dgm:pt modelId="{6EA81133-30CA-411E-8A29-8AF177F33B4A}">
      <dgm:prSet/>
      <dgm:spPr/>
      <dgm:t>
        <a:bodyPr/>
        <a:lstStyle/>
        <a:p>
          <a:r>
            <a:rPr lang="fi-FI" dirty="0" err="1"/>
            <a:t>Palo-</a:t>
          </a:r>
          <a:r>
            <a:rPr lang="fi-FI" dirty="0"/>
            <a:t> ja räjähdysvaara</a:t>
          </a:r>
          <a:endParaRPr lang="en-US" dirty="0"/>
        </a:p>
      </dgm:t>
    </dgm:pt>
    <dgm:pt modelId="{0D8ABD4D-23F8-4517-AF60-79CB9A31418F}" type="parTrans" cxnId="{C36DB1A6-8EF1-4942-B0CA-D35A735B63CF}">
      <dgm:prSet/>
      <dgm:spPr/>
      <dgm:t>
        <a:bodyPr/>
        <a:lstStyle/>
        <a:p>
          <a:endParaRPr lang="en-US"/>
        </a:p>
      </dgm:t>
    </dgm:pt>
    <dgm:pt modelId="{C74C2898-CF7A-490D-A3B0-EDB6821177ED}" type="sibTrans" cxnId="{C36DB1A6-8EF1-4942-B0CA-D35A735B63CF}">
      <dgm:prSet/>
      <dgm:spPr/>
      <dgm:t>
        <a:bodyPr/>
        <a:lstStyle/>
        <a:p>
          <a:endParaRPr lang="en-US"/>
        </a:p>
      </dgm:t>
    </dgm:pt>
    <dgm:pt modelId="{80DBA888-937B-4BE9-B1C6-DD0699D9E220}">
      <dgm:prSet/>
      <dgm:spPr/>
      <dgm:t>
        <a:bodyPr/>
        <a:lstStyle/>
        <a:p>
          <a:r>
            <a:rPr lang="fi-FI" dirty="0"/>
            <a:t>Pölyntorjunta</a:t>
          </a:r>
          <a:endParaRPr lang="en-US" dirty="0"/>
        </a:p>
      </dgm:t>
    </dgm:pt>
    <dgm:pt modelId="{C8DD1B0D-455B-4940-9BD8-E43322B5725E}" type="parTrans" cxnId="{9D654401-57B8-4858-B638-42FDC4029EF9}">
      <dgm:prSet/>
      <dgm:spPr/>
      <dgm:t>
        <a:bodyPr/>
        <a:lstStyle/>
        <a:p>
          <a:endParaRPr lang="en-US"/>
        </a:p>
      </dgm:t>
    </dgm:pt>
    <dgm:pt modelId="{089F002F-81FD-490A-B81C-F0C00EF2EEA1}" type="sibTrans" cxnId="{9D654401-57B8-4858-B638-42FDC4029EF9}">
      <dgm:prSet/>
      <dgm:spPr/>
      <dgm:t>
        <a:bodyPr/>
        <a:lstStyle/>
        <a:p>
          <a:endParaRPr lang="en-US"/>
        </a:p>
      </dgm:t>
    </dgm:pt>
    <dgm:pt modelId="{40FA54A7-5C42-D945-B94D-06D1A0D5CE7B}" type="pres">
      <dgm:prSet presAssocID="{9DC0E7AD-B4E8-47D1-B7B2-0DAEA6A3A86A}" presName="diagram" presStyleCnt="0">
        <dgm:presLayoutVars>
          <dgm:dir/>
          <dgm:resizeHandles val="exact"/>
        </dgm:presLayoutVars>
      </dgm:prSet>
      <dgm:spPr/>
    </dgm:pt>
    <dgm:pt modelId="{16782148-E3B5-BE45-97F7-2830E9B59CD4}" type="pres">
      <dgm:prSet presAssocID="{467728A0-E893-45D7-897F-1C52DE74C5E8}" presName="node" presStyleLbl="node1" presStyleIdx="0" presStyleCnt="6">
        <dgm:presLayoutVars>
          <dgm:bulletEnabled val="1"/>
        </dgm:presLayoutVars>
      </dgm:prSet>
      <dgm:spPr/>
    </dgm:pt>
    <dgm:pt modelId="{28B96C40-86EA-2B42-B07E-67798D338414}" type="pres">
      <dgm:prSet presAssocID="{4229B69E-2F9A-449E-B2C0-A6523D24C158}" presName="sibTrans" presStyleCnt="0"/>
      <dgm:spPr/>
    </dgm:pt>
    <dgm:pt modelId="{518F577B-2321-AE43-B349-974B4A9BAB89}" type="pres">
      <dgm:prSet presAssocID="{918A0B8F-56B7-4194-83C3-93051D881EA2}" presName="node" presStyleLbl="node1" presStyleIdx="1" presStyleCnt="6" custLinFactNeighborX="3200" custLinFactNeighborY="899">
        <dgm:presLayoutVars>
          <dgm:bulletEnabled val="1"/>
        </dgm:presLayoutVars>
      </dgm:prSet>
      <dgm:spPr/>
    </dgm:pt>
    <dgm:pt modelId="{D8D92CCC-2526-9642-A577-1A35E93151A3}" type="pres">
      <dgm:prSet presAssocID="{683209DC-1F5D-47C6-A955-EB90450DA065}" presName="sibTrans" presStyleCnt="0"/>
      <dgm:spPr/>
    </dgm:pt>
    <dgm:pt modelId="{01F63DC0-ADFB-1344-91FC-973E78632EEB}" type="pres">
      <dgm:prSet presAssocID="{C4A434E8-7787-4156-9420-9B2C9F1849D7}" presName="node" presStyleLbl="node1" presStyleIdx="2" presStyleCnt="6">
        <dgm:presLayoutVars>
          <dgm:bulletEnabled val="1"/>
        </dgm:presLayoutVars>
      </dgm:prSet>
      <dgm:spPr/>
    </dgm:pt>
    <dgm:pt modelId="{A5BBD419-AC9C-A14F-9D8A-BE1132E5FF1D}" type="pres">
      <dgm:prSet presAssocID="{28D59270-8640-4F6C-A5BD-85F1AAF81CF9}" presName="sibTrans" presStyleCnt="0"/>
      <dgm:spPr/>
    </dgm:pt>
    <dgm:pt modelId="{8F46AE02-CAB8-6F46-A51F-11EF67ED0F24}" type="pres">
      <dgm:prSet presAssocID="{CD21FB45-EDC0-4094-8E86-6D16EBC0277D}" presName="node" presStyleLbl="node1" presStyleIdx="3" presStyleCnt="6" custScaleY="105312" custLinFactNeighborX="3200" custLinFactNeighborY="-644">
        <dgm:presLayoutVars>
          <dgm:bulletEnabled val="1"/>
        </dgm:presLayoutVars>
      </dgm:prSet>
      <dgm:spPr/>
    </dgm:pt>
    <dgm:pt modelId="{3A9AD5A1-7B0A-BF49-B5D1-B2A6095CE9A8}" type="pres">
      <dgm:prSet presAssocID="{6DC311AC-7D93-4CBB-A007-92627D319494}" presName="sibTrans" presStyleCnt="0"/>
      <dgm:spPr/>
    </dgm:pt>
    <dgm:pt modelId="{21A2EC75-554D-3F4E-BFDF-7FD1ED766292}" type="pres">
      <dgm:prSet presAssocID="{6EA81133-30CA-411E-8A29-8AF177F33B4A}" presName="node" presStyleLbl="node1" presStyleIdx="4" presStyleCnt="6" custLinFactNeighborX="1187" custLinFactNeighborY="215">
        <dgm:presLayoutVars>
          <dgm:bulletEnabled val="1"/>
        </dgm:presLayoutVars>
      </dgm:prSet>
      <dgm:spPr/>
    </dgm:pt>
    <dgm:pt modelId="{F27A7887-E9C5-8F40-B9BA-057DA7ED1718}" type="pres">
      <dgm:prSet presAssocID="{C74C2898-CF7A-490D-A3B0-EDB6821177ED}" presName="sibTrans" presStyleCnt="0"/>
      <dgm:spPr/>
    </dgm:pt>
    <dgm:pt modelId="{C2BD81FC-2E02-9743-9C58-8E4A9E065E48}" type="pres">
      <dgm:prSet presAssocID="{80DBA888-937B-4BE9-B1C6-DD0699D9E220}" presName="node" presStyleLbl="node1" presStyleIdx="5" presStyleCnt="6">
        <dgm:presLayoutVars>
          <dgm:bulletEnabled val="1"/>
        </dgm:presLayoutVars>
      </dgm:prSet>
      <dgm:spPr/>
    </dgm:pt>
  </dgm:ptLst>
  <dgm:cxnLst>
    <dgm:cxn modelId="{9D654401-57B8-4858-B638-42FDC4029EF9}" srcId="{9DC0E7AD-B4E8-47D1-B7B2-0DAEA6A3A86A}" destId="{80DBA888-937B-4BE9-B1C6-DD0699D9E220}" srcOrd="5" destOrd="0" parTransId="{C8DD1B0D-455B-4940-9BD8-E43322B5725E}" sibTransId="{089F002F-81FD-490A-B81C-F0C00EF2EEA1}"/>
    <dgm:cxn modelId="{83969F15-A89C-7540-A3B8-B8F61309924D}" type="presOf" srcId="{CD21FB45-EDC0-4094-8E86-6D16EBC0277D}" destId="{8F46AE02-CAB8-6F46-A51F-11EF67ED0F24}" srcOrd="0" destOrd="0" presId="urn:microsoft.com/office/officeart/2005/8/layout/default"/>
    <dgm:cxn modelId="{454ED91F-E232-C842-8F23-67973C73D03C}" type="presOf" srcId="{918A0B8F-56B7-4194-83C3-93051D881EA2}" destId="{518F577B-2321-AE43-B349-974B4A9BAB89}" srcOrd="0" destOrd="0" presId="urn:microsoft.com/office/officeart/2005/8/layout/default"/>
    <dgm:cxn modelId="{5EFC4A27-C674-4FC5-B97B-B9677189C2CC}" srcId="{9DC0E7AD-B4E8-47D1-B7B2-0DAEA6A3A86A}" destId="{467728A0-E893-45D7-897F-1C52DE74C5E8}" srcOrd="0" destOrd="0" parTransId="{BECCB181-75E3-4128-8622-50EBF3B7F721}" sibTransId="{4229B69E-2F9A-449E-B2C0-A6523D24C158}"/>
    <dgm:cxn modelId="{376A5153-89CB-4448-8970-9A68CE765514}" srcId="{9DC0E7AD-B4E8-47D1-B7B2-0DAEA6A3A86A}" destId="{CD21FB45-EDC0-4094-8E86-6D16EBC0277D}" srcOrd="3" destOrd="0" parTransId="{F1C68C4D-3597-4657-B9FA-40BE695DE917}" sibTransId="{6DC311AC-7D93-4CBB-A007-92627D319494}"/>
    <dgm:cxn modelId="{C5309C76-CBF2-7543-80C5-A726F9090742}" type="presOf" srcId="{6EA81133-30CA-411E-8A29-8AF177F33B4A}" destId="{21A2EC75-554D-3F4E-BFDF-7FD1ED766292}" srcOrd="0" destOrd="0" presId="urn:microsoft.com/office/officeart/2005/8/layout/default"/>
    <dgm:cxn modelId="{448FE8A4-16C0-4272-BF2D-95FDF4FEC443}" srcId="{9DC0E7AD-B4E8-47D1-B7B2-0DAEA6A3A86A}" destId="{C4A434E8-7787-4156-9420-9B2C9F1849D7}" srcOrd="2" destOrd="0" parTransId="{95A5A408-59BD-45F0-9968-50B37DA688FE}" sibTransId="{28D59270-8640-4F6C-A5BD-85F1AAF81CF9}"/>
    <dgm:cxn modelId="{C36DB1A6-8EF1-4942-B0CA-D35A735B63CF}" srcId="{9DC0E7AD-B4E8-47D1-B7B2-0DAEA6A3A86A}" destId="{6EA81133-30CA-411E-8A29-8AF177F33B4A}" srcOrd="4" destOrd="0" parTransId="{0D8ABD4D-23F8-4517-AF60-79CB9A31418F}" sibTransId="{C74C2898-CF7A-490D-A3B0-EDB6821177ED}"/>
    <dgm:cxn modelId="{122F8AB7-6893-C64D-BA9B-B6C42B38D674}" type="presOf" srcId="{467728A0-E893-45D7-897F-1C52DE74C5E8}" destId="{16782148-E3B5-BE45-97F7-2830E9B59CD4}" srcOrd="0" destOrd="0" presId="urn:microsoft.com/office/officeart/2005/8/layout/default"/>
    <dgm:cxn modelId="{FDBC36BA-A731-9E47-A38D-2B9D67A05C3E}" type="presOf" srcId="{C4A434E8-7787-4156-9420-9B2C9F1849D7}" destId="{01F63DC0-ADFB-1344-91FC-973E78632EEB}" srcOrd="0" destOrd="0" presId="urn:microsoft.com/office/officeart/2005/8/layout/default"/>
    <dgm:cxn modelId="{134117D0-3FA7-448C-9553-99ACF5250518}" srcId="{9DC0E7AD-B4E8-47D1-B7B2-0DAEA6A3A86A}" destId="{918A0B8F-56B7-4194-83C3-93051D881EA2}" srcOrd="1" destOrd="0" parTransId="{7CC90963-2E01-40B9-A1D7-9D6C007C5B98}" sibTransId="{683209DC-1F5D-47C6-A955-EB90450DA065}"/>
    <dgm:cxn modelId="{4A117FD5-2B5E-1949-90A5-CF1E05099054}" type="presOf" srcId="{9DC0E7AD-B4E8-47D1-B7B2-0DAEA6A3A86A}" destId="{40FA54A7-5C42-D945-B94D-06D1A0D5CE7B}" srcOrd="0" destOrd="0" presId="urn:microsoft.com/office/officeart/2005/8/layout/default"/>
    <dgm:cxn modelId="{F4CB19F1-4074-684B-8AC0-4DEBD890B141}" type="presOf" srcId="{80DBA888-937B-4BE9-B1C6-DD0699D9E220}" destId="{C2BD81FC-2E02-9743-9C58-8E4A9E065E48}" srcOrd="0" destOrd="0" presId="urn:microsoft.com/office/officeart/2005/8/layout/default"/>
    <dgm:cxn modelId="{EBF64786-9E25-9C42-8C9B-73FB4CE7FE37}" type="presParOf" srcId="{40FA54A7-5C42-D945-B94D-06D1A0D5CE7B}" destId="{16782148-E3B5-BE45-97F7-2830E9B59CD4}" srcOrd="0" destOrd="0" presId="urn:microsoft.com/office/officeart/2005/8/layout/default"/>
    <dgm:cxn modelId="{EC6C370E-D37B-884D-AD54-71DE5A11EDB2}" type="presParOf" srcId="{40FA54A7-5C42-D945-B94D-06D1A0D5CE7B}" destId="{28B96C40-86EA-2B42-B07E-67798D338414}" srcOrd="1" destOrd="0" presId="urn:microsoft.com/office/officeart/2005/8/layout/default"/>
    <dgm:cxn modelId="{3A0ADC15-D94C-8B47-80E1-62B0F0B731CE}" type="presParOf" srcId="{40FA54A7-5C42-D945-B94D-06D1A0D5CE7B}" destId="{518F577B-2321-AE43-B349-974B4A9BAB89}" srcOrd="2" destOrd="0" presId="urn:microsoft.com/office/officeart/2005/8/layout/default"/>
    <dgm:cxn modelId="{4F33CC1B-966C-FA47-827D-2B4F45CBA748}" type="presParOf" srcId="{40FA54A7-5C42-D945-B94D-06D1A0D5CE7B}" destId="{D8D92CCC-2526-9642-A577-1A35E93151A3}" srcOrd="3" destOrd="0" presId="urn:microsoft.com/office/officeart/2005/8/layout/default"/>
    <dgm:cxn modelId="{DAE89B34-1817-3249-93B8-4495A5E4AE8C}" type="presParOf" srcId="{40FA54A7-5C42-D945-B94D-06D1A0D5CE7B}" destId="{01F63DC0-ADFB-1344-91FC-973E78632EEB}" srcOrd="4" destOrd="0" presId="urn:microsoft.com/office/officeart/2005/8/layout/default"/>
    <dgm:cxn modelId="{51D3BC33-31DB-B34E-BCCF-62D81FB0AE44}" type="presParOf" srcId="{40FA54A7-5C42-D945-B94D-06D1A0D5CE7B}" destId="{A5BBD419-AC9C-A14F-9D8A-BE1132E5FF1D}" srcOrd="5" destOrd="0" presId="urn:microsoft.com/office/officeart/2005/8/layout/default"/>
    <dgm:cxn modelId="{A5929340-45D4-7647-8092-2D62BF1739E9}" type="presParOf" srcId="{40FA54A7-5C42-D945-B94D-06D1A0D5CE7B}" destId="{8F46AE02-CAB8-6F46-A51F-11EF67ED0F24}" srcOrd="6" destOrd="0" presId="urn:microsoft.com/office/officeart/2005/8/layout/default"/>
    <dgm:cxn modelId="{171A084B-F0F3-854D-9C56-6B0ADEC11867}" type="presParOf" srcId="{40FA54A7-5C42-D945-B94D-06D1A0D5CE7B}" destId="{3A9AD5A1-7B0A-BF49-B5D1-B2A6095CE9A8}" srcOrd="7" destOrd="0" presId="urn:microsoft.com/office/officeart/2005/8/layout/default"/>
    <dgm:cxn modelId="{5E449EF9-7BF4-4A45-BB98-20687639738A}" type="presParOf" srcId="{40FA54A7-5C42-D945-B94D-06D1A0D5CE7B}" destId="{21A2EC75-554D-3F4E-BFDF-7FD1ED766292}" srcOrd="8" destOrd="0" presId="urn:microsoft.com/office/officeart/2005/8/layout/default"/>
    <dgm:cxn modelId="{0ED3939B-41ED-1245-827D-64F2005FAAB6}" type="presParOf" srcId="{40FA54A7-5C42-D945-B94D-06D1A0D5CE7B}" destId="{F27A7887-E9C5-8F40-B9BA-057DA7ED1718}" srcOrd="9" destOrd="0" presId="urn:microsoft.com/office/officeart/2005/8/layout/default"/>
    <dgm:cxn modelId="{2EEF45D4-80F0-8847-82D8-C078214BB745}" type="presParOf" srcId="{40FA54A7-5C42-D945-B94D-06D1A0D5CE7B}" destId="{C2BD81FC-2E02-9743-9C58-8E4A9E065E48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6782148-E3B5-BE45-97F7-2830E9B59CD4}">
      <dsp:nvSpPr>
        <dsp:cNvPr id="0" name=""/>
        <dsp:cNvSpPr/>
      </dsp:nvSpPr>
      <dsp:spPr>
        <a:xfrm>
          <a:off x="0" y="535499"/>
          <a:ext cx="1539372" cy="9236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Terveysvaara</a:t>
          </a:r>
          <a:endParaRPr lang="en-US" sz="1700" kern="1200" dirty="0"/>
        </a:p>
      </dsp:txBody>
      <dsp:txXfrm>
        <a:off x="0" y="535499"/>
        <a:ext cx="1539372" cy="923623"/>
      </dsp:txXfrm>
    </dsp:sp>
    <dsp:sp modelId="{518F577B-2321-AE43-B349-974B4A9BAB89}">
      <dsp:nvSpPr>
        <dsp:cNvPr id="0" name=""/>
        <dsp:cNvSpPr/>
      </dsp:nvSpPr>
      <dsp:spPr>
        <a:xfrm>
          <a:off x="1742569" y="543803"/>
          <a:ext cx="1539372" cy="9236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Viihtyvyystekijä</a:t>
          </a:r>
          <a:endParaRPr lang="en-US" sz="1700" kern="1200" dirty="0"/>
        </a:p>
      </dsp:txBody>
      <dsp:txXfrm>
        <a:off x="1742569" y="543803"/>
        <a:ext cx="1539372" cy="923623"/>
      </dsp:txXfrm>
    </dsp:sp>
    <dsp:sp modelId="{01F63DC0-ADFB-1344-91FC-973E78632EEB}">
      <dsp:nvSpPr>
        <dsp:cNvPr id="0" name=""/>
        <dsp:cNvSpPr/>
      </dsp:nvSpPr>
      <dsp:spPr>
        <a:xfrm>
          <a:off x="3386619" y="535499"/>
          <a:ext cx="1539372" cy="9236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Ärsytystekijä</a:t>
          </a:r>
          <a:endParaRPr lang="en-US" sz="1700" kern="1200" dirty="0"/>
        </a:p>
      </dsp:txBody>
      <dsp:txXfrm>
        <a:off x="3386619" y="535499"/>
        <a:ext cx="1539372" cy="923623"/>
      </dsp:txXfrm>
    </dsp:sp>
    <dsp:sp modelId="{8F46AE02-CAB8-6F46-A51F-11EF67ED0F24}">
      <dsp:nvSpPr>
        <dsp:cNvPr id="0" name=""/>
        <dsp:cNvSpPr/>
      </dsp:nvSpPr>
      <dsp:spPr>
        <a:xfrm>
          <a:off x="49259" y="1607112"/>
          <a:ext cx="1539372" cy="972686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Tuotanto- ja laatutekijä</a:t>
          </a:r>
          <a:endParaRPr lang="en-US" sz="1700" kern="1200" dirty="0"/>
        </a:p>
      </dsp:txBody>
      <dsp:txXfrm>
        <a:off x="49259" y="1607112"/>
        <a:ext cx="1539372" cy="972686"/>
      </dsp:txXfrm>
    </dsp:sp>
    <dsp:sp modelId="{21A2EC75-554D-3F4E-BFDF-7FD1ED766292}">
      <dsp:nvSpPr>
        <dsp:cNvPr id="0" name=""/>
        <dsp:cNvSpPr/>
      </dsp:nvSpPr>
      <dsp:spPr>
        <a:xfrm>
          <a:off x="1711582" y="1639577"/>
          <a:ext cx="1539372" cy="9236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 err="1"/>
            <a:t>Palo-</a:t>
          </a:r>
          <a:r>
            <a:rPr lang="fi-FI" sz="1700" kern="1200" dirty="0"/>
            <a:t> ja räjähdysvaara</a:t>
          </a:r>
          <a:endParaRPr lang="en-US" sz="1700" kern="1200" dirty="0"/>
        </a:p>
      </dsp:txBody>
      <dsp:txXfrm>
        <a:off x="1711582" y="1639577"/>
        <a:ext cx="1539372" cy="923623"/>
      </dsp:txXfrm>
    </dsp:sp>
    <dsp:sp modelId="{C2BD81FC-2E02-9743-9C58-8E4A9E065E48}">
      <dsp:nvSpPr>
        <dsp:cNvPr id="0" name=""/>
        <dsp:cNvSpPr/>
      </dsp:nvSpPr>
      <dsp:spPr>
        <a:xfrm>
          <a:off x="3386619" y="1637592"/>
          <a:ext cx="1539372" cy="923623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1700" kern="1200" dirty="0"/>
            <a:t>Pölyntorjunta</a:t>
          </a:r>
          <a:endParaRPr lang="en-US" sz="1700" kern="1200" dirty="0"/>
        </a:p>
      </dsp:txBody>
      <dsp:txXfrm>
        <a:off x="3386619" y="1637592"/>
        <a:ext cx="1539372" cy="92362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713884-A63D-B74F-BE81-2B6E3D88CE72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597E34-6638-6C4C-A82A-91EDF5F9D3AC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777677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3936072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dirty="0"/>
              <a:t>Hengityksensuojaimet valitaan pölyn vaaraominaisuuksien ja koon mukaan sekä työn keston/fyysisyyden mukaan (kivipöly/kvartsipöly esim. FFP3, suodattava maski P3 suodattimella, puhallinsuojain pitkäkestoisessa raskaassa työssä esim. teholuokka TH3). Käyttäjät opastetaan ja käyttäjät osallistuvat säännöllisesti tiiviystestin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dirty="0"/>
              <a:t>Imuriluokitukset: L (</a:t>
            </a:r>
            <a:r>
              <a:rPr lang="fi-FI" sz="1200" b="0" dirty="0" err="1"/>
              <a:t>low</a:t>
            </a:r>
            <a:r>
              <a:rPr lang="fi-FI" sz="1200" b="0" dirty="0"/>
              <a:t>), M (medium), H (</a:t>
            </a:r>
            <a:r>
              <a:rPr lang="fi-FI" sz="1200" b="0" dirty="0" err="1"/>
              <a:t>high</a:t>
            </a:r>
            <a:r>
              <a:rPr lang="fi-FI" sz="1200" b="0" dirty="0"/>
              <a:t>): valitaan imuri, joka suodattaa imuroitavan pölyjakeen. Luokitukseen vaikuttaa useat ominaisuudet (esim. tiiveys, suodatin, tyhjennettävyys, hälytys kun ilmavirta laskee liikaa jne.) Esim. Kvartsipölyssä H-luokka (tai vastaavat ominaisuudet)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sz="1200" b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dirty="0"/>
              <a:t>Pölyiset vaatteet ja henkilönsuojaimet pitää voida puhdistaa/vaihtaa ja säilyttää siten, ettei tästä aiheudu altistumista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084866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221544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1994 jälkeenkin rakennetuissa rakennuksissa on löydetty asbestia (lienee vanhojen varastojen käyttö loppuun)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512348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dirty="0"/>
              <a:t>Lisätietoa Työterveyslaitos Asbesti: </a:t>
            </a:r>
            <a:r>
              <a:rPr lang="fi-FI" dirty="0" err="1"/>
              <a:t>https</a:t>
            </a:r>
            <a:r>
              <a:rPr lang="fi-FI" dirty="0"/>
              <a:t>://</a:t>
            </a:r>
            <a:r>
              <a:rPr lang="fi-FI" dirty="0" err="1"/>
              <a:t>www.ttl.fi</a:t>
            </a:r>
            <a:r>
              <a:rPr lang="fi-FI" dirty="0"/>
              <a:t>/teemat/</a:t>
            </a:r>
            <a:r>
              <a:rPr lang="fi-FI" dirty="0" err="1"/>
              <a:t>tyoturvallisuus</a:t>
            </a:r>
            <a:r>
              <a:rPr lang="fi-FI" dirty="0"/>
              <a:t>/altistuminen-</a:t>
            </a:r>
            <a:r>
              <a:rPr lang="fi-FI" dirty="0" err="1"/>
              <a:t>tyoympariston</a:t>
            </a:r>
            <a:r>
              <a:rPr lang="fi-FI" dirty="0"/>
              <a:t>-</a:t>
            </a:r>
            <a:r>
              <a:rPr lang="fi-FI" dirty="0" err="1"/>
              <a:t>haittatekijoille</a:t>
            </a:r>
            <a:r>
              <a:rPr lang="fi-FI" dirty="0"/>
              <a:t>/kemiallisten-</a:t>
            </a:r>
            <a:r>
              <a:rPr lang="fi-FI" dirty="0" err="1"/>
              <a:t>tekijoiden</a:t>
            </a:r>
            <a:r>
              <a:rPr lang="fi-FI" dirty="0"/>
              <a:t>-hallinta-</a:t>
            </a:r>
            <a:r>
              <a:rPr lang="fi-FI" dirty="0" err="1"/>
              <a:t>tyopaikalla</a:t>
            </a:r>
            <a:r>
              <a:rPr lang="fi-FI" dirty="0"/>
              <a:t>/kemikaalit-ja-</a:t>
            </a:r>
            <a:r>
              <a:rPr lang="fi-FI" dirty="0" err="1"/>
              <a:t>tyo</a:t>
            </a:r>
            <a:r>
              <a:rPr lang="fi-FI" dirty="0"/>
              <a:t>-altistumistietosivusto/asbesti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fi-FI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Asbesti</a:t>
            </a:r>
            <a:r>
              <a:rPr lang="sv-SE" dirty="0"/>
              <a:t> </a:t>
            </a:r>
            <a:r>
              <a:rPr lang="sv-SE" dirty="0" err="1"/>
              <a:t>rakennusmateriaaleissa</a:t>
            </a:r>
            <a:r>
              <a:rPr lang="sv-SE" dirty="0"/>
              <a:t>: 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www.ttl.fi</a:t>
            </a:r>
            <a:r>
              <a:rPr lang="sv-SE" dirty="0"/>
              <a:t>/</a:t>
            </a:r>
            <a:r>
              <a:rPr lang="sv-SE" dirty="0" err="1"/>
              <a:t>file-download</a:t>
            </a:r>
            <a:r>
              <a:rPr lang="sv-SE" dirty="0"/>
              <a:t>/</a:t>
            </a:r>
            <a:r>
              <a:rPr lang="sv-SE" dirty="0" err="1"/>
              <a:t>download</a:t>
            </a:r>
            <a:r>
              <a:rPr lang="sv-SE" dirty="0"/>
              <a:t>/public/1127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Asbesti</a:t>
            </a:r>
            <a:r>
              <a:rPr lang="sv-SE" dirty="0"/>
              <a:t> </a:t>
            </a:r>
            <a:r>
              <a:rPr lang="sv-SE" dirty="0" err="1"/>
              <a:t>rakennustyössä</a:t>
            </a:r>
            <a:r>
              <a:rPr lang="sv-SE" dirty="0"/>
              <a:t>: </a:t>
            </a:r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www.ttl.fi</a:t>
            </a:r>
            <a:r>
              <a:rPr lang="sv-SE" dirty="0"/>
              <a:t>/</a:t>
            </a:r>
            <a:r>
              <a:rPr lang="sv-SE" dirty="0" err="1"/>
              <a:t>file-download</a:t>
            </a:r>
            <a:r>
              <a:rPr lang="sv-SE" dirty="0"/>
              <a:t>/</a:t>
            </a:r>
            <a:r>
              <a:rPr lang="sv-SE" dirty="0" err="1"/>
              <a:t>download</a:t>
            </a:r>
            <a:r>
              <a:rPr lang="sv-SE" dirty="0"/>
              <a:t>/public/616 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7751887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: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339810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Oppimistavoite: </a:t>
            </a:r>
          </a:p>
          <a:p>
            <a:r>
              <a:rPr lang="fi-FI" noProof="0" dirty="0"/>
              <a:t>Rakennuspölyjen torjunta on suunniteltava kaikessa rakennustyössä ei pelkästään terveysvaaran takia vaan erityisesti tärkeää tuotanto- ja laatunäkökulmasta.</a:t>
            </a:r>
          </a:p>
          <a:p>
            <a:r>
              <a:rPr lang="fi-FI" noProof="0" dirty="0"/>
              <a:t>Pölyntorjunta tarkoittaa: 1. valitaan vähän pölyä tuottava työmenetelmä, 2. torjutaan pölyä lähteellä, 3. rajoitetaan pölyn leviämistä osastoimalla, 4. suojaudutaan hengityksensuojaimilla, 5 siivotaan jäljet, 6. puhdistetaan välineet, varusteet, vaatteet ja hengityksensuojaimet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90558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noProof="0" dirty="0"/>
              <a:t>Pölyntorjunnan suunnittelu pitää sisällään myös materiaalivalinnan, työmenetelmän valinnan sekä mm. Määrämittaisten kappaleiden valinnan.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noProof="0" dirty="0"/>
              <a:t>Lisätietoa rakennuspölyistä esim. korjausrakentamisen ohjeessa: http://</a:t>
            </a:r>
            <a:r>
              <a:rPr lang="fi-FI" noProof="0" dirty="0" err="1"/>
              <a:t>www.vtt.fi</a:t>
            </a:r>
            <a:r>
              <a:rPr lang="fi-FI" noProof="0" dirty="0"/>
              <a:t>/</a:t>
            </a:r>
            <a:r>
              <a:rPr lang="fi-FI" noProof="0" dirty="0" err="1"/>
              <a:t>inf</a:t>
            </a:r>
            <a:r>
              <a:rPr lang="fi-FI" noProof="0" dirty="0"/>
              <a:t>/julkaisut/muut/2013/Putusa_ohje_laaja_130415.pdf </a:t>
            </a:r>
          </a:p>
          <a:p>
            <a:endParaRPr lang="fi-FI" noProof="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987763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i-FI" dirty="0"/>
              <a:t>Mitä isompi kone/laite/väline/ainemäärä niin sitä enemmän muodostuu pölyä</a:t>
            </a: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i-FI" dirty="0"/>
              <a:t>Altistumisen aste ja sitä kautta terveyshaitta riippuu hengitysilman pölypitoisuudesta, hengitystiheydestä ja altistumisajasta sekä mm. pölyn koosta, liukoisuudesta, koostumuksesta, pysyvyydestä ja muodosta</a:t>
            </a: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i-FI" dirty="0"/>
              <a:t>Eri rakennuspölyt ovat erilailla vaarallisia riippuen pölyn laadusta ja määrästä</a:t>
            </a: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i-FI" dirty="0"/>
              <a:t>Hengitysilman pölypitoisuuteen vaikuttavat syntyprosessin lisäksi mm. pölyntorjuntatoimet, ympäristöolosuhteet, ilmanvaihto ja siivous</a:t>
            </a: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i-FI" dirty="0"/>
              <a:t>Pölyn haittavaikutukset tulevat esiin useimmiten vastaa vuosien altistumisen jälkeen</a:t>
            </a:r>
          </a:p>
          <a:p>
            <a:pPr marL="171450" indent="-171450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fi-FI" dirty="0"/>
              <a:t>Erityisen haitallisille pölyille kuten mm. kvartsipitoiselle kivipölylle, kovapuupölylle, kosteusvaurioista peräisin olevalle pölylle ja asbestille altistuminen on estettävä kaikin keinoin sekä käyttämällä henkilönsuojaimia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 err="1"/>
              <a:t>Lisätietoa</a:t>
            </a:r>
            <a:r>
              <a:rPr lang="sv-SE" dirty="0"/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b="1" dirty="0"/>
              <a:t>Pölynhallinta korjausrakentamisessa : Epäpuhtauksien hallinta saneeraushankkeissa - Puhdas ja turvallinen saneeraus</a:t>
            </a:r>
          </a:p>
          <a:p>
            <a:r>
              <a:rPr lang="sv-SE" dirty="0" err="1"/>
              <a:t>https</a:t>
            </a:r>
            <a:r>
              <a:rPr lang="sv-SE" dirty="0"/>
              <a:t>://</a:t>
            </a:r>
            <a:r>
              <a:rPr lang="sv-SE" dirty="0" err="1"/>
              <a:t>erepo.uef.fi</a:t>
            </a:r>
            <a:r>
              <a:rPr lang="sv-SE" dirty="0"/>
              <a:t>/</a:t>
            </a:r>
            <a:r>
              <a:rPr lang="sv-SE" dirty="0" err="1"/>
              <a:t>bitstream</a:t>
            </a:r>
            <a:r>
              <a:rPr lang="sv-SE" dirty="0"/>
              <a:t>/</a:t>
            </a:r>
            <a:r>
              <a:rPr lang="sv-SE" dirty="0" err="1"/>
              <a:t>handle</a:t>
            </a:r>
            <a:r>
              <a:rPr lang="sv-SE" dirty="0"/>
              <a:t>/123456789/12044/urn_isbn_978-952-61-1052-3.pdf?sequence=1&amp;isAllowed=y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397085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sz="1200" dirty="0"/>
              <a:t>Hienojakoinen pöly; (&lt; 5 </a:t>
            </a:r>
            <a:r>
              <a:rPr lang="el-GR" sz="1200" dirty="0"/>
              <a:t>μ</a:t>
            </a:r>
            <a:r>
              <a:rPr lang="fi-FI" sz="1200" dirty="0"/>
              <a:t>m) ei laskeudu, vaan on leijuvaa</a:t>
            </a:r>
          </a:p>
          <a:p>
            <a:r>
              <a:rPr lang="fi-FI" sz="1200" dirty="0"/>
              <a:t>Suuremmat hiukkaset  (&gt; 20 </a:t>
            </a:r>
            <a:r>
              <a:rPr lang="el-GR" sz="1200" dirty="0"/>
              <a:t>μ</a:t>
            </a:r>
            <a:r>
              <a:rPr lang="fi-FI" sz="1200" dirty="0"/>
              <a:t>m) laskeutuvat ja ovat näkyviä</a:t>
            </a:r>
          </a:p>
          <a:p>
            <a:r>
              <a:rPr lang="fi-FI" sz="1200" dirty="0"/>
              <a:t>Hienojakoinen pöly kulkeutuu ilmavirtojen mukana ja sitä ei havaitse</a:t>
            </a:r>
          </a:p>
          <a:p>
            <a:r>
              <a:rPr lang="fi-FI" sz="1200" dirty="0"/>
              <a:t>Tämän takia mm. harjan käyttö siivoukseen tulee kieltää kokonaan rakennustyöpaikoilla</a:t>
            </a:r>
          </a:p>
          <a:p>
            <a:endParaRPr lang="fi-FI" sz="1200" dirty="0"/>
          </a:p>
          <a:p>
            <a:r>
              <a:rPr lang="fi-FI" sz="1200" dirty="0"/>
              <a:t>Työstöprosesseja esim. puun hionta tuottaa pienenpää hiukkaskokoa kuin puun sahaus. Lisäksi hiukkaskoko on riippuvainen materiaalista, esim. betonin työstö eri menetelmillä </a:t>
            </a:r>
            <a:r>
              <a:rPr lang="fi-FI" sz="1200" dirty="0" err="1"/>
              <a:t>tuotta</a:t>
            </a:r>
            <a:r>
              <a:rPr lang="fi-FI" sz="1200" dirty="0"/>
              <a:t> tyypillisesti aina myös merkittävän osan hienojakoista pölyä</a:t>
            </a:r>
          </a:p>
          <a:p>
            <a:r>
              <a:rPr lang="fi-FI" sz="1200" dirty="0"/>
              <a:t>Kaikista polttoprosesseista syntyy erittäin hienojakoista pölyä (huuruja), kun ilmaan haihtuvat aineet tiivistyvät ja muodostava ensin nestepisaroita ja tämän jälkeen mahdollisesti kiinteytyvät. Esimerkki: hitsaus</a:t>
            </a:r>
          </a:p>
          <a:p>
            <a:endParaRPr lang="fi-FI" sz="1200" dirty="0"/>
          </a:p>
          <a:p>
            <a:endParaRPr lang="fi-FI" sz="1200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51569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i-FI" dirty="0"/>
              <a:t>Työhygienia </a:t>
            </a:r>
            <a:r>
              <a:rPr lang="fi-FI" dirty="0" err="1"/>
              <a:t>VNa</a:t>
            </a:r>
            <a:r>
              <a:rPr lang="fi-FI" dirty="0"/>
              <a:t> rakennustyön turvallisuudesta 205/2009 </a:t>
            </a:r>
            <a:r>
              <a:rPr lang="fi-FI" b="1" dirty="0"/>
              <a:t>70 § Työhygieeniset haittatekijät 3 mom.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Kemiallisten tekijöiden aiheuttamien vaarojen ehkäisemiseksi sekä pölyntorjunnassa on käytettävä riittävän tehokkaita paikallispoistolaitteita.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Tarvittaessa työtilat on osastoitava ja käytettävä paine-eron toteuttavaa ilmastointijärjestelmää ja paine-eron aikaansaavia laitteita.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Jos käytetään koneellisia paikallispoistolaitteita, ne on pidettävä toimintakunnossa.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Laitteiden on toimittava niin, että työntekijöiden turvallisuudelle tai terveydelle ei aiheudu haittaa tai vaaraa.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fi-FI" sz="1200" dirty="0"/>
              <a:t>Jos työntekijöiden turvallisuuden ja terveyden kannalta on tarpeellista, paikallispoistolaitteet on varustettava valvontajärjestelmällä, joka ilmoittaa toimintahäiriöistä</a:t>
            </a:r>
          </a:p>
          <a:p>
            <a:endParaRPr lang="sv-SE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721327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/>
              <a:t>Jos havaitset, ettei pölyntorjunta työvälineessäsi toimi, keskytä työ ja laita kuntoon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974631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noProof="0" dirty="0"/>
              <a:t>Yksi pölyntorjuntaratkaisu yksistään on harvoin riittävä. </a:t>
            </a:r>
          </a:p>
          <a:p>
            <a:r>
              <a:rPr lang="fi-FI" noProof="0" dirty="0"/>
              <a:t>Esim.:</a:t>
            </a:r>
          </a:p>
          <a:p>
            <a:r>
              <a:rPr lang="fi-FI" noProof="0" dirty="0"/>
              <a:t>Pelkkä hengityksensuojain ei suojaa riittävästi (jos työssä on iso pölypitoisuus, hengityksensuojain ei kykene suodattamaan riittävästi altistumisen pienentämiseksi riittävästi</a:t>
            </a:r>
          </a:p>
          <a:p>
            <a:r>
              <a:rPr lang="fi-FI" noProof="0" dirty="0"/>
              <a:t>Pelkkä osastointi ei suojaa tekijää jne.</a:t>
            </a:r>
          </a:p>
          <a:p>
            <a:r>
              <a:rPr lang="fi-FI" noProof="0" dirty="0"/>
              <a:t>On käytettävä useamman torjuntaratkaisun yhdistelmää</a:t>
            </a:r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833144-BDD4-5F43-8ECB-77D5AD30B620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030910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i-FI" dirty="0"/>
              <a:t>Työtehtäväkohtainen pölyntorjunta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Työalueiden suojaustarve, ilmanvaihdon tukkimistarve, läpivientien tiivistys - materiaalit ja määrät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Osastointien suojaseinien ja ovien sijainnit sekä rakenteet (materiaalit ja määrät)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 err="1">
                <a:solidFill>
                  <a:srgbClr val="000000"/>
                </a:solidFill>
                <a:latin typeface="Arial"/>
                <a:cs typeface="Arial"/>
              </a:rPr>
              <a:t>Ali-</a:t>
            </a: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/ylipaineistustarve (puhtaiden alueiden suojaustarve, alipaineistajien määrä, sijoitus ja tehovaatimukset sekä tulo- ja poistoilmareittien toteutus )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Pölyn leviämisen estäminen siirtymisreiteiltä (matot, varusteiden pudistus, työn aikainen ja jälkeinen siivous, yms.)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Työmenetelmien ja yhteensopivan pölyntorjuntakaluston valinta (kohdepoistot, imurit, esierottimet, ilmanpuhdistimet, jne.) – määrä, tehovaatimus ja sijoitus sis. poistoilmareitit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Jätteiden käsittely</a:t>
            </a:r>
          </a:p>
          <a:p>
            <a:pPr>
              <a:buFont typeface="+mj-lt"/>
              <a:buAutoNum type="arabicPeriod"/>
              <a:defRPr sz="1000"/>
            </a:pPr>
            <a:r>
              <a:rPr lang="fi-FI" sz="1200" dirty="0">
                <a:solidFill>
                  <a:srgbClr val="000000"/>
                </a:solidFill>
                <a:latin typeface="Arial"/>
                <a:cs typeface="Arial"/>
              </a:rPr>
              <a:t>Opastus- ja tiedotustarpeen määrittely (sis. muut urakoitsijat)</a:t>
            </a:r>
          </a:p>
          <a:p>
            <a:pPr>
              <a:buFont typeface="+mj-lt"/>
              <a:buAutoNum type="arabicPeriod"/>
              <a:defRPr sz="1000"/>
            </a:pPr>
            <a:endParaRPr lang="fi-FI" sz="1200" dirty="0">
              <a:solidFill>
                <a:srgbClr val="000000"/>
              </a:solidFill>
              <a:latin typeface="Arial"/>
              <a:cs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dirty="0"/>
              <a:t>Opastuksella varmistetaan että kaikki osaavat toimia suunnitelman mukaan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i-FI" sz="1200" b="0" dirty="0"/>
              <a:t>Konkreettinen suunnitelma, jonka perusteella tarvittavat välineet saadaan tilattua työmaalle ja osastoinnit sekä ali-/ylipaineistus rakennettua.  </a:t>
            </a:r>
            <a:br>
              <a:rPr lang="fi-FI" sz="1200" b="0" dirty="0"/>
            </a:br>
            <a:r>
              <a:rPr lang="fi-FI" sz="1200" b="0" dirty="0"/>
              <a:t>Lisäksi ei ole tarvetta arpoa mitä torjuntaratkaisuja käytetään työssä!</a:t>
            </a:r>
            <a:endParaRPr lang="fi-FI" sz="1200" dirty="0">
              <a:solidFill>
                <a:srgbClr val="000000"/>
              </a:solidFill>
              <a:latin typeface="Arial"/>
              <a:cs typeface="Arial"/>
            </a:endParaRPr>
          </a:p>
          <a:p>
            <a:endParaRPr lang="sv-SE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F597E34-6638-6C4C-A82A-91EDF5F9D3AC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056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45FE354-EF27-3244-88E7-4C7170D6C0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38A80D91-96F7-124E-BA5A-C3D93B7605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F03C66E0-E7E9-DE44-8462-269B2B24F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649D7F9-C22A-834A-805B-BF017A866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E0024D2-D408-DA41-B8F0-100B24C855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1321402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517965A-C618-834B-AAD3-04A0107B91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BB51AE8-5B40-8D4A-80A4-8C8A73B0469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41C4D46B-21A6-774E-9583-BD31FE94E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2F6D8C0-305D-4241-A170-0F3232297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3D692B52-A01D-E44D-85D2-53BE7ED072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233944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B713D93B-D351-9147-B00D-E302FF2BEA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106048A9-1FA2-3C41-A6E4-39D552C3AE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5CAACFA5-5668-4B4A-B0B9-499C476CF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825CC93A-3593-0641-A055-430DC20A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E09265B6-2295-C644-9EF9-41C5CA6AA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861910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ECC83F3-0021-9B4D-B5AA-5E6D036223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99849"/>
          </a:xfrm>
        </p:spPr>
        <p:txBody>
          <a:bodyPr/>
          <a:lstStyle/>
          <a:p>
            <a:r>
              <a:rPr lang="fi-FI" dirty="0"/>
              <a:t>Muokkaa </a:t>
            </a:r>
            <a:r>
              <a:rPr lang="fi-FI" dirty="0" err="1"/>
              <a:t>ots</a:t>
            </a:r>
            <a:r>
              <a:rPr lang="fi-FI" dirty="0"/>
              <a:t>. </a:t>
            </a:r>
            <a:r>
              <a:rPr lang="fi-FI" dirty="0" err="1"/>
              <a:t>perustyyl</a:t>
            </a:r>
            <a:r>
              <a:rPr lang="fi-FI" dirty="0"/>
              <a:t>. </a:t>
            </a:r>
            <a:r>
              <a:rPr lang="fi-FI" dirty="0" err="1"/>
              <a:t>napsautt</a:t>
            </a:r>
            <a:r>
              <a:rPr lang="fi-FI" dirty="0"/>
              <a:t>.</a:t>
            </a:r>
            <a:endParaRPr lang="sv-SE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171F95D-49D0-394B-A8BA-FF86896945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54667"/>
            <a:ext cx="10515600" cy="4157147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0425011-E24E-B448-A75A-3B5F07F38E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B66C6A-93EA-944A-A03B-BED5BD5B1FE2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91BD585E-CC0E-0547-A199-82B627EC4C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F3BF5026-4E52-0844-8932-E79C549E0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AA476D-A91E-AA45-AC26-2A639485B637}" type="slidenum">
              <a:rPr lang="sv-SE" smtClean="0"/>
              <a:t>‹#›</a:t>
            </a:fld>
            <a:endParaRPr lang="sv-SE"/>
          </a:p>
        </p:txBody>
      </p:sp>
      <p:sp>
        <p:nvSpPr>
          <p:cNvPr id="8" name="Sisällön paikkamerkki 7">
            <a:extLst>
              <a:ext uri="{FF2B5EF4-FFF2-40B4-BE49-F238E27FC236}">
                <a16:creationId xmlns:a16="http://schemas.microsoft.com/office/drawing/2014/main" id="{F2B33E68-99BF-BD42-A447-218BC02C953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701507"/>
            <a:ext cx="10515600" cy="56515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fi-FI" dirty="0"/>
              <a:t>Muokkaa tekstin perustyylejä napsauttamalla</a:t>
            </a:r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4088929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A37CA1C-9D0B-3148-A836-6C31E9B8E0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D2516F9-3A2F-BB49-93DD-08F303B45B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E8771E50-3AC3-4F4E-B217-20749A2B3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843AE94-3A87-714F-9F29-FF19B29D7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CDD580E6-12C0-274B-8CD0-A0C656EC1A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6392191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F7ADECF-7CAB-CD41-B6EE-478A3C654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8EDE4F5-8E79-9242-85E5-29F57EDBABB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5C4FFE8-FF43-3A42-9A58-B7ADDAC02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22A1CF44-E93C-D543-A660-ED16AC357C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53680F52-ACC7-2B47-BDBA-B3FD5D8CC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792969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1D46D19-A0BF-E249-8B29-FF5DFF8824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F10AE8D-40DD-E24F-90E9-9BFA7874AF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1509450-2A36-AC4F-81B4-EFF25521D4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F5D9A81A-A0C4-1B4F-B82B-2900033EFA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E16753B7-2B4E-134B-9A32-B0C8E9100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3A63CB9E-A2E7-7146-A9D6-1739117FDD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06672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8BC0EBE-026E-9C46-B213-E20669C993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21E7AE62-CC91-C149-9B2C-FC431CC8F9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752223AD-9CEF-2149-AAE3-6ED6ED5924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4478B6AF-E17A-4540-96AE-1069150B5A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9A653593-8285-884A-88AE-A93F71F7299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90DBE09A-0B02-3D48-83EC-F10A414B2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B3D20E8E-5D16-7148-B97A-0E7399E7A4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1B8D25FF-F91B-A348-BF4A-232A6A9569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0786220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8CCC742-FB58-F143-9BA2-FB875DA77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96D67F27-C725-F94F-B41E-816D90BBCD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8E2BADC6-9D00-1C40-85DD-CF0313817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AFF2032B-0329-594E-BC1D-A887245B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90397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DDB84343-F01E-E443-A91F-80860FD147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1E5419A6-3617-BA43-9CD7-83E2821D13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AF29C5B-A510-0741-8837-54446CEB4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63391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B284E0A-9475-4F4E-A5E8-8D2245AE7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70045CF-5727-BE43-9D4D-242E5034F6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8D82D51-039E-C14D-9653-939997A3C4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BAF0AF91-61E7-DB44-AC48-3C8C301C0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4DD53C1C-442C-E040-AE3F-99D3E6C8D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A112A182-6003-A649-A0D8-3C805CB86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945983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F839A8-98AB-824F-862F-C0B38CE002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EBC1BFAA-A60C-A44A-A122-F67234DA4C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7014A34-B1A1-A445-9706-EFD93F8574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5E3EF66B-1C34-9145-8A08-1641A73417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11B6EE-7E5E-234A-897E-2DB8255E4B80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808A1689-CDAC-C34F-9226-E8421F0CD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1666571C-D467-1646-940B-56CD7BA44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8744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EBA44CE7-E0D6-4544-85FD-57F6B1288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  <a:endParaRPr lang="sv-SE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A72DFECD-484F-FB4A-A31B-899EC8F16C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sv-SE"/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4099BE0-2A1A-B143-BFB7-386A1FC426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11B6EE-7E5E-234A-897E-2DB8255E4B80}" type="datetimeFigureOut">
              <a:rPr lang="sv-SE" smtClean="0"/>
              <a:t>2022-06-20</a:t>
            </a:fld>
            <a:endParaRPr lang="sv-SE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40A1DB6-5C92-CF48-9186-9B151643A00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8A2F67FF-F11F-A54E-A2AD-79629A7F1BC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B15434-985F-9E48-9A26-94AF34D32C7E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9236711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3.jpg"/><Relationship Id="rId5" Type="http://schemas.openxmlformats.org/officeDocument/2006/relationships/hyperlink" Target="https://www.instagram.com/p/CYq25cjNXmN/" TargetMode="Externa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JaVxmG_lN6A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hyperlink" Target="https://youtu.be/R7YHiPXTEec" TargetMode="External"/><Relationship Id="rId4" Type="http://schemas.openxmlformats.org/officeDocument/2006/relationships/hyperlink" Target="https://www.husqvarnacp.com/fi/tuki/kayttoopasvideot/poly-ja-liete/universal-accessories/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nstagram.com/p/BQVUSFTgA1B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www.nepsi.eu/" TargetMode="Externa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issuu.com/rakennusteollisuusrtry/docs/raxa_sarjakuvavihko_issuu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4" descr="Kuva, joka sisältää kohteen teksti&#10;&#10;Kuvaus luotu automaattisesti">
            <a:extLst>
              <a:ext uri="{FF2B5EF4-FFF2-40B4-BE49-F238E27FC236}">
                <a16:creationId xmlns:a16="http://schemas.microsoft.com/office/drawing/2014/main" id="{4A28EE81-7025-E208-502B-EF4BDE7D5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5" y="501"/>
            <a:ext cx="12179473" cy="6856173"/>
          </a:xfrm>
          <a:prstGeom prst="rect">
            <a:avLst/>
          </a:prstGeom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21413F7C-6E6E-5F40-A319-A3161358F8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fi-FI" sz="5000" b="1" dirty="0">
                <a:solidFill>
                  <a:schemeClr val="bg1"/>
                </a:solidFill>
              </a:rPr>
              <a:t>Työturvallisuus rakennusalalla</a:t>
            </a:r>
            <a:endParaRPr lang="sv-SE" sz="5000" b="1">
              <a:solidFill>
                <a:schemeClr val="bg1"/>
              </a:solidFill>
              <a:cs typeface="Calibri Light"/>
            </a:endParaRP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0CD67FF9-BB5F-9E47-909F-58D111C8622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fi-FI" sz="2800" dirty="0">
                <a:solidFill>
                  <a:schemeClr val="bg1"/>
                </a:solidFill>
              </a:rPr>
              <a:t>Työturvallisuuden opetusmateriaali</a:t>
            </a:r>
            <a:endParaRPr lang="fi-FI" sz="2800" dirty="0">
              <a:solidFill>
                <a:schemeClr val="bg1"/>
              </a:solidFill>
              <a:cs typeface="Calibri"/>
            </a:endParaRPr>
          </a:p>
          <a:p>
            <a:endParaRPr lang="fi-FI" sz="2800" dirty="0">
              <a:solidFill>
                <a:schemeClr val="bg1"/>
              </a:solidFill>
              <a:cs typeface="Calibri"/>
            </a:endParaRPr>
          </a:p>
          <a:p>
            <a:r>
              <a:rPr lang="fi-FI" sz="2800" dirty="0">
                <a:solidFill>
                  <a:schemeClr val="bg1"/>
                </a:solidFill>
              </a:rPr>
              <a:t>7. Rakennuspölyt</a:t>
            </a:r>
            <a:endParaRPr lang="sv-SE" sz="2800">
              <a:solidFill>
                <a:schemeClr val="bg1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33332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94B222C-3970-A54E-9032-54B561450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Pölyntorjunta talon- ja korjausrakentamisessa</a:t>
            </a:r>
            <a:endParaRPr lang="fi-FI" b="1" dirty="0">
              <a:cs typeface="Calibri Light"/>
            </a:endParaRPr>
          </a:p>
        </p:txBody>
      </p:sp>
      <p:sp>
        <p:nvSpPr>
          <p:cNvPr id="13" name="Tekstiruutu 12">
            <a:extLst>
              <a:ext uri="{FF2B5EF4-FFF2-40B4-BE49-F238E27FC236}">
                <a16:creationId xmlns:a16="http://schemas.microsoft.com/office/drawing/2014/main" id="{C25735C2-D696-C243-BD64-82923A055887}"/>
              </a:ext>
            </a:extLst>
          </p:cNvPr>
          <p:cNvSpPr txBox="1"/>
          <p:nvPr/>
        </p:nvSpPr>
        <p:spPr>
          <a:xfrm>
            <a:off x="1025639" y="5231577"/>
            <a:ext cx="20484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Hengityksensuojaus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B9F29E7B-1EBF-BD42-A92C-C2F9876E0820}"/>
              </a:ext>
            </a:extLst>
          </p:cNvPr>
          <p:cNvSpPr txBox="1"/>
          <p:nvPr/>
        </p:nvSpPr>
        <p:spPr>
          <a:xfrm>
            <a:off x="3822493" y="5315225"/>
            <a:ext cx="22598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Imurointi työalueilla ja kulkuteillä</a:t>
            </a:r>
          </a:p>
        </p:txBody>
      </p:sp>
      <p:sp>
        <p:nvSpPr>
          <p:cNvPr id="17" name="Tekstiruutu 16">
            <a:extLst>
              <a:ext uri="{FF2B5EF4-FFF2-40B4-BE49-F238E27FC236}">
                <a16:creationId xmlns:a16="http://schemas.microsoft.com/office/drawing/2014/main" id="{237EDE58-7454-F441-AE02-7F8634ABE304}"/>
              </a:ext>
            </a:extLst>
          </p:cNvPr>
          <p:cNvSpPr txBox="1"/>
          <p:nvPr/>
        </p:nvSpPr>
        <p:spPr>
          <a:xfrm>
            <a:off x="8730230" y="5303978"/>
            <a:ext cx="318695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Likaantuneiden suojainten ja vaatteiden puhdistus, huolto ja säilytys</a:t>
            </a:r>
          </a:p>
        </p:txBody>
      </p:sp>
      <p:pic>
        <p:nvPicPr>
          <p:cNvPr id="20" name="Sisällön paikkamerkki 19">
            <a:extLst>
              <a:ext uri="{FF2B5EF4-FFF2-40B4-BE49-F238E27FC236}">
                <a16:creationId xmlns:a16="http://schemas.microsoft.com/office/drawing/2014/main" id="{EFDCC2E4-E42F-FE4E-A939-83C597E68F2D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860834" y="1528474"/>
            <a:ext cx="2499264" cy="3733078"/>
          </a:xfrm>
          <a:prstGeom prst="rect">
            <a:avLst/>
          </a:prstGeom>
        </p:spPr>
      </p:pic>
      <p:pic>
        <p:nvPicPr>
          <p:cNvPr id="15" name="Sisällön paikkamerkki 7" descr="Kuva, joka sisältää kohteen sisä, seinä, henkilö&#10;&#10;Kuvaus luotu automaattisesti">
            <a:extLst>
              <a:ext uri="{FF2B5EF4-FFF2-40B4-BE49-F238E27FC236}">
                <a16:creationId xmlns:a16="http://schemas.microsoft.com/office/drawing/2014/main" id="{5C95F83A-D647-F547-B912-0F8E5DBDB0F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4"/>
          <a:srcRect l="22570" t="9484" r="21577" b="8452"/>
          <a:stretch/>
        </p:blipFill>
        <p:spPr>
          <a:xfrm>
            <a:off x="6368364" y="1626172"/>
            <a:ext cx="1929154" cy="3677805"/>
          </a:xfrm>
        </p:spPr>
      </p:pic>
      <p:sp>
        <p:nvSpPr>
          <p:cNvPr id="22" name="Tekstiruutu 21">
            <a:extLst>
              <a:ext uri="{FF2B5EF4-FFF2-40B4-BE49-F238E27FC236}">
                <a16:creationId xmlns:a16="http://schemas.microsoft.com/office/drawing/2014/main" id="{3FEED017-A86C-E14F-8DBD-2E9B038C14BA}"/>
              </a:ext>
            </a:extLst>
          </p:cNvPr>
          <p:cNvSpPr txBox="1"/>
          <p:nvPr/>
        </p:nvSpPr>
        <p:spPr>
          <a:xfrm>
            <a:off x="6368364" y="5257804"/>
            <a:ext cx="192915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/>
              <a:t>Luokitellut </a:t>
            </a:r>
          </a:p>
          <a:p>
            <a:r>
              <a:rPr lang="fi-FI" dirty="0"/>
              <a:t>imurit ja niiden   </a:t>
            </a:r>
            <a:br>
              <a:rPr lang="fi-FI" dirty="0"/>
            </a:br>
            <a:r>
              <a:rPr lang="fi-FI" dirty="0"/>
              <a:t>pölytön tyhjennys</a:t>
            </a:r>
          </a:p>
        </p:txBody>
      </p:sp>
      <p:sp>
        <p:nvSpPr>
          <p:cNvPr id="25" name="Tekstiruutu 24">
            <a:extLst>
              <a:ext uri="{FF2B5EF4-FFF2-40B4-BE49-F238E27FC236}">
                <a16:creationId xmlns:a16="http://schemas.microsoft.com/office/drawing/2014/main" id="{CA944587-39CD-E945-9B53-C3378DFC9428}"/>
              </a:ext>
            </a:extLst>
          </p:cNvPr>
          <p:cNvSpPr txBox="1"/>
          <p:nvPr/>
        </p:nvSpPr>
        <p:spPr>
          <a:xfrm>
            <a:off x="8745726" y="6227308"/>
            <a:ext cx="3446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Kuva Mika Ripatti: </a:t>
            </a:r>
            <a:r>
              <a:rPr lang="sv-SE" sz="1200" dirty="0"/>
              <a:t>(</a:t>
            </a:r>
            <a:r>
              <a:rPr lang="sv-SE" sz="1200" dirty="0">
                <a:hlinkClick r:id="rId5"/>
              </a:rPr>
              <a:t>https://www.instagram.com/p/CYq25cjNXmN/</a:t>
            </a:r>
            <a:r>
              <a:rPr lang="sv-SE" sz="1200" dirty="0"/>
              <a:t>) 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FDBC2A51-2826-854E-A9E4-957BD252824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4006" b="18763"/>
          <a:stretch/>
        </p:blipFill>
        <p:spPr>
          <a:xfrm rot="5400000">
            <a:off x="3162887" y="2285779"/>
            <a:ext cx="3657600" cy="2338388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A939E8FB-78E7-B44E-ABA0-842019243AB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30230" y="1626173"/>
            <a:ext cx="3294707" cy="3631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482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F946DD-D680-D745-836B-F6E98725C2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 b="1" dirty="0"/>
              <a:t>Pölyntorjunta maarakentamisessa ja rakennusten purkutyössä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3C0A381-9969-6640-9B19-998F885D1B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66257"/>
            <a:ext cx="5081337" cy="4667250"/>
          </a:xfrm>
        </p:spPr>
        <p:txBody>
          <a:bodyPr vert="horz" lIns="91440" tIns="45720" rIns="91440" bIns="45720" rtlCol="0" anchor="t">
            <a:normAutofit fontScale="625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Työkoneiden ohjaamossa ylipaine ja suodattimet</a:t>
            </a:r>
            <a:endParaRPr lang="fi-FI"/>
          </a:p>
          <a:p>
            <a:pPr>
              <a:lnSpc>
                <a:spcPct val="120000"/>
              </a:lnSpc>
            </a:pPr>
            <a:r>
              <a:rPr lang="fi-FI" dirty="0"/>
              <a:t>Työmaateiden ja työpisteiden pölyämistä voidaan torjua vesikastelulla ja/tai suolaamalla tms.</a:t>
            </a:r>
            <a:endParaRPr lang="fi-FI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fi-FI" sz="2600" dirty="0"/>
              <a:t>Kohdepoistot ja/tai kastelu pölyä synnyttävissä prosesseissa, esim. poraus, sahaus, maa-ainesten siirroissa, kokonaispurussa…</a:t>
            </a:r>
            <a:endParaRPr lang="fi-FI" sz="2600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Liikenneväylien puhdistaminen mm. kuorma-autojen renkaiden mukana kulkeutuvasta maa-aineksesta ja/tai torjunta rengas- tai alustapesurien avulla</a:t>
            </a:r>
            <a:endParaRPr lang="fi-FI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Kuormien peittäminen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Dieselmoottorien pakokaasuilta suojautuminen, mm. tunnelit, ahtaat tilat, kaivannot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</p:txBody>
      </p:sp>
      <p:sp>
        <p:nvSpPr>
          <p:cNvPr id="10" name="Tekstiruutu 9">
            <a:extLst>
              <a:ext uri="{FF2B5EF4-FFF2-40B4-BE49-F238E27FC236}">
                <a16:creationId xmlns:a16="http://schemas.microsoft.com/office/drawing/2014/main" id="{A8E45E73-807C-9645-9613-2D74D27CC0C4}"/>
              </a:ext>
            </a:extLst>
          </p:cNvPr>
          <p:cNvSpPr txBox="1"/>
          <p:nvPr/>
        </p:nvSpPr>
        <p:spPr>
          <a:xfrm>
            <a:off x="6172200" y="5940345"/>
            <a:ext cx="51410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fi-FI" dirty="0"/>
              <a:t>Veden suihkuttaminen pölyn sitomiseksi purkutyössä</a:t>
            </a:r>
          </a:p>
        </p:txBody>
      </p:sp>
      <p:pic>
        <p:nvPicPr>
          <p:cNvPr id="7" name="Sisällön paikkamerkki 6">
            <a:extLst>
              <a:ext uri="{FF2B5EF4-FFF2-40B4-BE49-F238E27FC236}">
                <a16:creationId xmlns:a16="http://schemas.microsoft.com/office/drawing/2014/main" id="{88A2DA08-51BD-5248-9076-BA780A0DE1A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0" y="2062242"/>
            <a:ext cx="5181600" cy="3878103"/>
          </a:xfrm>
        </p:spPr>
      </p:pic>
      <p:sp>
        <p:nvSpPr>
          <p:cNvPr id="8" name="Tekstiruutu 7">
            <a:extLst>
              <a:ext uri="{FF2B5EF4-FFF2-40B4-BE49-F238E27FC236}">
                <a16:creationId xmlns:a16="http://schemas.microsoft.com/office/drawing/2014/main" id="{6F0ED403-2D41-B541-B1C8-1D1290376B97}"/>
              </a:ext>
            </a:extLst>
          </p:cNvPr>
          <p:cNvSpPr txBox="1"/>
          <p:nvPr/>
        </p:nvSpPr>
        <p:spPr>
          <a:xfrm>
            <a:off x="9051299" y="2070887"/>
            <a:ext cx="2253421" cy="30777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l"/>
            <a:r>
              <a:rPr lang="fi-FI" sz="1400" dirty="0"/>
              <a:t>Kuva: Rakennusteollisuus RT</a:t>
            </a:r>
            <a:endParaRPr lang="fi-FI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48241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1752B7C-ABAD-114C-9640-ED7677F37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Asbesti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FB53F9DC-3CC0-534C-B172-B942548E7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5860"/>
            <a:ext cx="10515600" cy="5085826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Asbestia on käytetty paljon rakennusmateriaaleissa</a:t>
            </a:r>
            <a:endParaRPr lang="fi-FI"/>
          </a:p>
          <a:p>
            <a:pPr>
              <a:lnSpc>
                <a:spcPct val="120000"/>
              </a:lnSpc>
            </a:pPr>
            <a:r>
              <a:rPr lang="fi-FI" dirty="0"/>
              <a:t>Asbestin käyttö kiellettiin Suomessa 1994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Asbestista johtuviin sairauksiin kuolee Suomessa n. 100 henkilöä joka vuosi</a:t>
            </a:r>
            <a:endParaRPr lang="fi-FI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Poisto-, purku-, huolto- ja kunnossapitotyössä altistutaan edelleen asbestille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Altistuminen edellyttää asbestia sisältävän materiaalin rikkoutumista tai haurastumista ja asbestikuitujen joutumista hengitettäessä keuhkoihin (kuitumainen pöly)</a:t>
            </a:r>
            <a:endParaRPr lang="fi-FI" dirty="0">
              <a:cs typeface="Calibri"/>
            </a:endParaRPr>
          </a:p>
          <a:p>
            <a:pPr>
              <a:lnSpc>
                <a:spcPct val="120000"/>
              </a:lnSpc>
            </a:pPr>
            <a:r>
              <a:rPr lang="fi-FI" dirty="0"/>
              <a:t>Rakennuttajan on huolehdittava, että asbestipurkutyötä varten tehdään asbestikartoitus</a:t>
            </a:r>
            <a:endParaRPr lang="fi-FI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fi-FI" dirty="0"/>
              <a:t>Asbestikartoitus on ammattilaisen työtä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Asbestipurkutyöt ovat luvanvaraisia ja edellyttävät pätevyyttä: kirjallinen suunnitelma, leviäminen estettävä ja alueen puhtaus on varmistettava purun jälkeen </a:t>
            </a:r>
            <a:endParaRPr lang="fi-FI" dirty="0">
              <a:cs typeface="Calibri" panose="020F0502020204030204"/>
            </a:endParaRPr>
          </a:p>
          <a:p>
            <a:pPr lvl="1">
              <a:lnSpc>
                <a:spcPct val="120000"/>
              </a:lnSpc>
            </a:pPr>
            <a:r>
              <a:rPr lang="fi-FI" dirty="0"/>
              <a:t>Laki eräistä asbestipurkutyötä koskevista vaatimuksista 684/2015, </a:t>
            </a:r>
            <a:r>
              <a:rPr lang="fi-FI" dirty="0" err="1"/>
              <a:t>VNa</a:t>
            </a:r>
            <a:r>
              <a:rPr lang="fi-FI" dirty="0"/>
              <a:t> asbestityön turvallisuudesta 798/2015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769804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B5A163F-DEAA-C344-B180-11E115F071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Asbesti rakennusmateriaaleissa mm.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E886413-9186-F84C-9019-D1B9F37A8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511759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Ruiskutetut eristeet: katot, ilmanvaihtokanavat</a:t>
            </a:r>
            <a:endParaRPr lang="fi-FI"/>
          </a:p>
          <a:p>
            <a:pPr>
              <a:lnSpc>
                <a:spcPct val="120000"/>
              </a:lnSpc>
            </a:pPr>
            <a:r>
              <a:rPr lang="fi-FI" dirty="0"/>
              <a:t>Lämmöneristemassat: putket, kattilat, varaajat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Asbestisementtituotteet: seinä- ja kattolevyt, vesi- ja viemäriputket, ilmanvaihtokanavat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Lattiamateriaalit: vinyyliasbestilaatat, joustovinyylimatot, magnesiamassalattiat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Bitumituotteet: liimat, huopakatteet, vedeneristysaineet, bitumimaalit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Tasoitteet, julkisivumaalit, laattojen kiinnityslaastit ja asbestipahvi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Seinä- ja kattopintojen ääneneristeet, palon- ja ääneneristyslevyt, porrashuoneiden akustiset levyt, levyjen kiinnitysliimat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Sähkökeskusten seinät, kytkinlaitteiden taustat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  <a:p>
            <a:pPr marL="0" indent="0">
              <a:lnSpc>
                <a:spcPct val="120000"/>
              </a:lnSpc>
              <a:buNone/>
            </a:pP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endParaRPr lang="fi-FI" dirty="0">
              <a:cs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2305909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B7B25600-20D7-2A43-9045-4966D07C2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fi-FI" b="1" dirty="0"/>
              <a:t>Pölyntorjunta rakennustyössä: esimerkkejä eri laitevalmistajien videoista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BBC1463C-E961-524C-9C6B-97E093CB1C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35930"/>
            <a:ext cx="10515600" cy="4157147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fi-FI" dirty="0" err="1"/>
              <a:t>Renta</a:t>
            </a:r>
            <a:r>
              <a:rPr lang="fi-FI" dirty="0"/>
              <a:t>: Yleinen pölynhallinta </a:t>
            </a:r>
            <a:r>
              <a:rPr lang="fi-FI" dirty="0">
                <a:ea typeface="+mn-lt"/>
                <a:cs typeface="+mn-lt"/>
                <a:hlinkClick r:id="rId3"/>
              </a:rPr>
              <a:t>https://youtu.be/JaVxmG_lN6A</a:t>
            </a:r>
            <a:endParaRPr lang="fi-FI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dirty="0" err="1"/>
              <a:t>Husqvarna</a:t>
            </a:r>
            <a:r>
              <a:rPr lang="fi-FI" dirty="0"/>
              <a:t>: Työkaluihin liitettäviä kohdepoistoja </a:t>
            </a:r>
            <a:r>
              <a:rPr lang="fi-FI" dirty="0">
                <a:ea typeface="+mn-lt"/>
                <a:cs typeface="+mn-lt"/>
                <a:hlinkClick r:id="rId4"/>
              </a:rPr>
              <a:t>https://www.husqvarnacp.com/fi/tuki/kayttoopasvideot/poly-ja-liete/universal-accessories/</a:t>
            </a:r>
            <a:endParaRPr lang="fi-FI" dirty="0">
              <a:ea typeface="+mn-lt"/>
              <a:cs typeface="+mn-lt"/>
            </a:endParaRPr>
          </a:p>
          <a:p>
            <a:pPr>
              <a:lnSpc>
                <a:spcPct val="100000"/>
              </a:lnSpc>
            </a:pPr>
            <a:r>
              <a:rPr lang="fi-FI" dirty="0">
                <a:ea typeface="+mn-lt"/>
                <a:cs typeface="+mn-lt"/>
              </a:rPr>
              <a:t>APAD-alipaineistusjärjestelmä työmaalla, esittelyvideo </a:t>
            </a:r>
            <a:r>
              <a:rPr lang="fi-FI" dirty="0">
                <a:ea typeface="+mn-lt"/>
                <a:cs typeface="+mn-lt"/>
                <a:hlinkClick r:id="rId5"/>
              </a:rPr>
              <a:t>https</a:t>
            </a:r>
            <a:r>
              <a:rPr lang="fi-FI" dirty="0">
                <a:hlinkClick r:id="rId5"/>
              </a:rPr>
              <a:t>://youtu.be/R7YHiPXTEec</a:t>
            </a:r>
            <a:endParaRPr lang="fi-FI">
              <a:cs typeface="Calibri"/>
            </a:endParaRPr>
          </a:p>
          <a:p>
            <a:pPr marL="0" indent="0">
              <a:lnSpc>
                <a:spcPct val="100000"/>
              </a:lnSpc>
              <a:buNone/>
            </a:pPr>
            <a:endParaRPr lang="fi-FI" dirty="0">
              <a:cs typeface="Calibri"/>
            </a:endParaRPr>
          </a:p>
          <a:p>
            <a:pPr>
              <a:lnSpc>
                <a:spcPct val="100000"/>
              </a:lnSpc>
            </a:pPr>
            <a:endParaRPr lang="fi-FI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293137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C3152F2-47D2-5B43-B55C-0C6FA62D19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7. Rakennuspölyt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45857A7A-0152-6145-B873-FAFE547D7B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197510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10000"/>
              </a:lnSpc>
            </a:pPr>
            <a:r>
              <a:rPr lang="fi-FI" dirty="0"/>
              <a:t>Pölyt ja niiden haitat</a:t>
            </a:r>
            <a:endParaRPr lang="fi-FI"/>
          </a:p>
          <a:p>
            <a:pPr>
              <a:lnSpc>
                <a:spcPct val="110000"/>
              </a:lnSpc>
            </a:pPr>
            <a:r>
              <a:rPr lang="fi-FI" dirty="0"/>
              <a:t>Pölyntorjunta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10000"/>
              </a:lnSpc>
            </a:pPr>
            <a:r>
              <a:rPr lang="fi-FI" dirty="0"/>
              <a:t>Asbesti</a:t>
            </a:r>
            <a:endParaRPr lang="fi-FI" dirty="0">
              <a:cs typeface="Calibri" panose="020F0502020204030204"/>
            </a:endParaRPr>
          </a:p>
        </p:txBody>
      </p:sp>
      <p:pic>
        <p:nvPicPr>
          <p:cNvPr id="7" name="Sisällön paikkamerkki 5">
            <a:extLst>
              <a:ext uri="{FF2B5EF4-FFF2-40B4-BE49-F238E27FC236}">
                <a16:creationId xmlns:a16="http://schemas.microsoft.com/office/drawing/2014/main" id="{9620C1B8-E58D-8240-8F6B-125DEABC51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237101" y="1825625"/>
            <a:ext cx="5051797" cy="4351338"/>
          </a:xfrm>
          <a:prstGeom prst="rect">
            <a:avLst/>
          </a:prstGeom>
        </p:spPr>
      </p:pic>
      <p:graphicFrame>
        <p:nvGraphicFramePr>
          <p:cNvPr id="8" name="Sisällön paikkamerkki 2">
            <a:extLst>
              <a:ext uri="{FF2B5EF4-FFF2-40B4-BE49-F238E27FC236}">
                <a16:creationId xmlns:a16="http://schemas.microsoft.com/office/drawing/2014/main" id="{1FCC4A91-D7E8-A24F-B196-670F1F4E697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2383029"/>
              </p:ext>
            </p:extLst>
          </p:nvPr>
        </p:nvGraphicFramePr>
        <p:xfrm>
          <a:off x="721162" y="3507491"/>
          <a:ext cx="4925992" cy="31212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088341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Esimerkkejä rakennuspölyistä ja niiden </a:t>
            </a:r>
            <a:br>
              <a:rPr lang="fi-FI" b="1" dirty="0"/>
            </a:br>
            <a:r>
              <a:rPr lang="fi-FI" b="1" dirty="0"/>
              <a:t>aiheuttamista terveysvaaroista</a:t>
            </a:r>
            <a:endParaRPr lang="fi-FI" b="1" dirty="0">
              <a:cs typeface="Calibri Light"/>
            </a:endParaRPr>
          </a:p>
        </p:txBody>
      </p:sp>
      <p:graphicFrame>
        <p:nvGraphicFramePr>
          <p:cNvPr id="3" name="Sisällön paikkamerkki 2">
            <a:extLst>
              <a:ext uri="{FF2B5EF4-FFF2-40B4-BE49-F238E27FC236}">
                <a16:creationId xmlns:a16="http://schemas.microsoft.com/office/drawing/2014/main" id="{05CA92AA-64C2-DB48-B1CE-79322101A6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227477131"/>
              </p:ext>
            </p:extLst>
          </p:nvPr>
        </p:nvGraphicFramePr>
        <p:xfrm>
          <a:off x="878305" y="1949287"/>
          <a:ext cx="10515600" cy="3531968"/>
        </p:xfrm>
        <a:graphic>
          <a:graphicData uri="http://schemas.openxmlformats.org/drawingml/2006/table">
            <a:tbl>
              <a:tblPr firstRow="1" firstCol="1" bandRow="1" bandCol="1">
                <a:tableStyleId>{72833802-FEF1-4C79-8D5D-14CF1EAF98D9}</a:tableStyleId>
              </a:tblPr>
              <a:tblGrid>
                <a:gridCol w="4671690">
                  <a:extLst>
                    <a:ext uri="{9D8B030D-6E8A-4147-A177-3AD203B41FA5}">
                      <a16:colId xmlns:a16="http://schemas.microsoft.com/office/drawing/2014/main" val="297299948"/>
                    </a:ext>
                  </a:extLst>
                </a:gridCol>
                <a:gridCol w="5843910">
                  <a:extLst>
                    <a:ext uri="{9D8B030D-6E8A-4147-A177-3AD203B41FA5}">
                      <a16:colId xmlns:a16="http://schemas.microsoft.com/office/drawing/2014/main" val="4002448649"/>
                    </a:ext>
                  </a:extLst>
                </a:gridCol>
              </a:tblGrid>
              <a:tr h="43474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1" dirty="0">
                          <a:solidFill>
                            <a:schemeClr val="tx1"/>
                          </a:solidFill>
                          <a:effectLst/>
                        </a:rPr>
                        <a:t>Pölylaatu</a:t>
                      </a:r>
                      <a:endParaRPr lang="fi-FI" sz="2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1" dirty="0">
                          <a:solidFill>
                            <a:schemeClr val="tx1"/>
                          </a:solidFill>
                          <a:effectLst/>
                        </a:rPr>
                        <a:t>Haitta</a:t>
                      </a:r>
                      <a:endParaRPr lang="fi-FI" sz="2400" b="1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76405695"/>
                  </a:ext>
                </a:extLst>
              </a:tr>
              <a:tr h="360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Kivipöly (kvartsi)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>
                          <a:solidFill>
                            <a:schemeClr val="tx1"/>
                          </a:solidFill>
                          <a:effectLst/>
                        </a:rPr>
                        <a:t>kivipölykeuhko, syöpävaara</a:t>
                      </a:r>
                      <a:endParaRPr lang="fi-FI" sz="2400" b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8922173"/>
                  </a:ext>
                </a:extLst>
              </a:tr>
              <a:tr h="398932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Asbesti (luvanvaraista työtä)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asbestoosi, syöpävaara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14587290"/>
                  </a:ext>
                </a:extLst>
              </a:tr>
              <a:tr h="360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>
                          <a:solidFill>
                            <a:schemeClr val="tx1"/>
                          </a:solidFill>
                          <a:effectLst/>
                        </a:rPr>
                        <a:t>Kosteusvaurioista peräisin oleva pöly</a:t>
                      </a:r>
                      <a:endParaRPr lang="fi-FI" sz="2400" b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homepölykeuhko, herkistyminen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51932241"/>
                  </a:ext>
                </a:extLst>
              </a:tr>
              <a:tr h="72026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Puupöly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syöpävaara (lehtipuupöly), astma, herkistyminen ja palovaara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559676123"/>
                  </a:ext>
                </a:extLst>
              </a:tr>
              <a:tr h="36013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>
                          <a:solidFill>
                            <a:schemeClr val="tx1"/>
                          </a:solidFill>
                          <a:effectLst/>
                        </a:rPr>
                        <a:t>Sementti, laasti</a:t>
                      </a:r>
                      <a:endParaRPr lang="fi-FI" sz="2400" b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syövyttävä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755684876"/>
                  </a:ext>
                </a:extLst>
              </a:tr>
              <a:tr h="869491">
                <a:tc grid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fi-FI" sz="2400" b="0" dirty="0">
                          <a:solidFill>
                            <a:schemeClr val="tx1"/>
                          </a:solidFill>
                          <a:effectLst/>
                        </a:rPr>
                        <a:t>Muut pölyt kuten eristevillapöly (ärsytys), hitsaushuurut (syöpävaara), dieselmoottorien pakokaasun hiukkaset (syöpävaara)</a:t>
                      </a:r>
                      <a:endParaRPr lang="fi-FI" sz="2400" b="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01605337"/>
                  </a:ext>
                </a:extLst>
              </a:tr>
            </a:tbl>
          </a:graphicData>
        </a:graphic>
      </p:graphicFrame>
      <p:sp>
        <p:nvSpPr>
          <p:cNvPr id="4" name="Dian numeron paikkamerkki 3"/>
          <p:cNvSpPr>
            <a:spLocks noGrp="1"/>
          </p:cNvSpPr>
          <p:nvPr>
            <p:ph type="sldNum" sz="quarter" idx="12"/>
          </p:nvPr>
        </p:nvSpPr>
        <p:spPr bwMode="auto">
          <a:xfrm>
            <a:off x="10058400" y="6477000"/>
            <a:ext cx="609600" cy="2286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defPPr>
              <a:defRPr lang="en-GB"/>
            </a:defPPr>
            <a:lvl1pPr algn="r" defTabSz="449263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Verdana" panose="020B0604030504040204" pitchFamily="34" charset="0"/>
                <a:ea typeface="DejaVu Sans" charset="0"/>
                <a:cs typeface="DejaVu Sans" charset="0"/>
              </a:defRPr>
            </a:lvl1pPr>
            <a:lvl2pPr marL="742950" indent="-285750"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2pPr>
            <a:lvl3pPr marL="1143000" indent="-228600"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3pPr>
            <a:lvl4pPr marL="1600200" indent="-228600"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4pPr>
            <a:lvl5pPr marL="2057400" indent="-228600" algn="l" defTabSz="449263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bg1"/>
                </a:solidFill>
                <a:latin typeface="Times New Roman" pitchFamily="18" charset="0"/>
                <a:ea typeface="DejaVu Sans" charset="0"/>
                <a:cs typeface="DejaVu Sans" charset="0"/>
              </a:defRPr>
            </a:lvl9pPr>
          </a:lstStyle>
          <a:p>
            <a:pPr>
              <a:defRPr/>
            </a:pPr>
            <a:fld id="{29800403-D922-469D-8486-8197F7E694FC}" type="slidenum">
              <a:rPr lang="fi-FI" altLang="fi-FI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fi-FI" altLang="fi-FI">
              <a:solidFill>
                <a:srgbClr val="000000"/>
              </a:solidFill>
            </a:endParaRP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38943AF-16F6-9948-B809-8F1E8A354651}"/>
              </a:ext>
            </a:extLst>
          </p:cNvPr>
          <p:cNvSpPr txBox="1"/>
          <p:nvPr/>
        </p:nvSpPr>
        <p:spPr>
          <a:xfrm>
            <a:off x="838200" y="5643839"/>
            <a:ext cx="10515600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2" algn="ctr"/>
            <a:r>
              <a:rPr lang="fi-FI" sz="2400" b="1" dirty="0"/>
              <a:t>Koska useat rakennuspölyt ovat haitallisia tai vaarallisia, on pölyntorjunta työvaiheiden aikana sekä niiden jälkeen suunniteltava</a:t>
            </a:r>
          </a:p>
        </p:txBody>
      </p:sp>
    </p:spTree>
    <p:extLst>
      <p:ext uri="{BB962C8B-B14F-4D97-AF65-F5344CB8AC3E}">
        <p14:creationId xmlns:p14="http://schemas.microsoft.com/office/powerpoint/2010/main" val="2975494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mv="urn:schemas-microsoft-com:mac:vml"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Rakennuspölyt: yleistä</a:t>
            </a:r>
            <a:endParaRPr lang="fi-FI" b="1" dirty="0">
              <a:cs typeface="Calibri Light"/>
            </a:endParaRPr>
          </a:p>
        </p:txBody>
      </p:sp>
      <p:sp>
        <p:nvSpPr>
          <p:cNvPr id="3" name="Sisällön paikkamerkki 2"/>
          <p:cNvSpPr>
            <a:spLocks noGrp="1"/>
          </p:cNvSpPr>
          <p:nvPr>
            <p:ph idx="1"/>
          </p:nvPr>
        </p:nvSpPr>
        <p:spPr>
          <a:xfrm>
            <a:off x="838200" y="1244184"/>
            <a:ext cx="6730427" cy="4520981"/>
          </a:xfrm>
        </p:spPr>
        <p:txBody>
          <a:bodyPr>
            <a:normAutofit fontScale="70000" lnSpcReduction="20000"/>
          </a:bodyPr>
          <a:lstStyle/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fi-FI" dirty="0"/>
              <a:t>Eniten rakennuspölyä aiheuttavat mm. hionta, sahaus, piikkaus ja siivoaminen, liikenne- ja liikkuminen, purku-, murskaus- ja kaivutyöt sekä jauhemaisten aineiden käsittely 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fi-FI" dirty="0"/>
              <a:t>Terveyshaitta riippuu mm. pölypitoisuudesta, hengitystiheydestä ja altistumisajasta sekä mm. pölyn ominaisuuksista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fi-FI" dirty="0"/>
              <a:t>Pölyn haittavaikutukset tulevat useimmiten esiin vastaa vuosien altistumisen jälkeen</a:t>
            </a:r>
          </a:p>
          <a:p>
            <a:pPr>
              <a:lnSpc>
                <a:spcPct val="120000"/>
              </a:lnSpc>
              <a:spcBef>
                <a:spcPts val="500"/>
              </a:spcBef>
            </a:pPr>
            <a:r>
              <a:rPr lang="fi-FI" dirty="0"/>
              <a:t>Erityisen haitallisille pölyille kuten mm. kvartsipitoiselle kivipölylle, kovapuupölylle, kosteusvaurioista peräisin olevalle pölylle ja asbestille altistuminen on estettävä kaikin keinoin sekä käyttämällä henkilönsuojaimia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B8FA3B7-4BDF-7840-A5D4-471ED9B9C04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860269"/>
            <a:ext cx="10515600" cy="695492"/>
          </a:xfrm>
        </p:spPr>
        <p:txBody>
          <a:bodyPr>
            <a:noAutofit/>
          </a:bodyPr>
          <a:lstStyle/>
          <a:p>
            <a:pPr algn="ctr"/>
            <a:r>
              <a:rPr lang="fi-FI" sz="2400" b="1" dirty="0"/>
              <a:t>Harjan käyttö siivoukseen tulee kieltää kokonaan rakennustyöpaikoilla, koska harjaaminen nostattaa pölyä ilmaan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B0F4F6D7-9101-834F-A150-32D24F7924A0}"/>
              </a:ext>
            </a:extLst>
          </p:cNvPr>
          <p:cNvSpPr txBox="1"/>
          <p:nvPr/>
        </p:nvSpPr>
        <p:spPr>
          <a:xfrm>
            <a:off x="8183531" y="4924495"/>
            <a:ext cx="372490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v-SE" dirty="0"/>
              <a:t>Kuva Mika Ripatti </a:t>
            </a:r>
            <a:r>
              <a:rPr lang="sv-SE" sz="1200" dirty="0"/>
              <a:t>(</a:t>
            </a:r>
            <a:r>
              <a:rPr lang="sv-SE" sz="1200" dirty="0">
                <a:hlinkClick r:id="rId3"/>
              </a:rPr>
              <a:t>https://www.instagram.com/p/BQVUSFTgA1B/</a:t>
            </a:r>
            <a:r>
              <a:rPr lang="sv-SE" sz="1200" dirty="0"/>
              <a:t>) </a:t>
            </a:r>
          </a:p>
        </p:txBody>
      </p:sp>
      <p:pic>
        <p:nvPicPr>
          <p:cNvPr id="7" name="Kuva 6">
            <a:extLst>
              <a:ext uri="{FF2B5EF4-FFF2-40B4-BE49-F238E27FC236}">
                <a16:creationId xmlns:a16="http://schemas.microsoft.com/office/drawing/2014/main" id="{81E78A4A-2D9C-1F4D-8F56-91D086B83B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3307" y="863185"/>
            <a:ext cx="3755208" cy="3972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255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5C3D942-639A-B54B-889A-85A73147E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Rakennuspölyn ominaisuuksista</a:t>
            </a:r>
            <a:endParaRPr lang="fi-FI" b="1" dirty="0">
              <a:cs typeface="Calibri Light"/>
            </a:endParaRP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42DFBF32-A5AD-3F4C-9271-61B1F5BD8C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7488101" cy="3850023"/>
          </a:xfrm>
        </p:spPr>
        <p:txBody>
          <a:bodyPr vert="horz" lIns="91440" tIns="45720" rIns="91440" bIns="45720" rtlCol="0" anchor="t">
            <a:normAutofit fontScale="775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Pienen hiukkaskoon pölyt tunkeutuvat syvälle keuhkoihin, poistuvat hitaasti kehosta ja voivat vaikuttaa pitkän ajan</a:t>
            </a:r>
            <a:endParaRPr lang="fi-FI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Pienen hiukkaskoon pölyt pysyvät ilmassa useita tunteja, jopa päiviä, ja nousevat uudelleen ilmaan esim. ilmavirtausten johdosta tai siivottaessa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Silmällä ei havaitse pienen hiukkaskoon pölyjä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Isomman hiukkaskoon pölyt jäävät ylähengitysteihin, jossa ne voivat aiheuttaa haittaa, esim. lehtipuupöly aiheuttaa nenäsyöpää</a:t>
            </a:r>
            <a:endParaRPr lang="fi-FI" dirty="0">
              <a:cs typeface="Calibri" panose="020F0502020204030204"/>
            </a:endParaRPr>
          </a:p>
        </p:txBody>
      </p:sp>
      <p:sp>
        <p:nvSpPr>
          <p:cNvPr id="11" name="Tekstiruutu 10">
            <a:extLst>
              <a:ext uri="{FF2B5EF4-FFF2-40B4-BE49-F238E27FC236}">
                <a16:creationId xmlns:a16="http://schemas.microsoft.com/office/drawing/2014/main" id="{665E52EB-B42F-964C-B660-099B3DE211A0}"/>
              </a:ext>
            </a:extLst>
          </p:cNvPr>
          <p:cNvSpPr txBox="1"/>
          <p:nvPr/>
        </p:nvSpPr>
        <p:spPr>
          <a:xfrm>
            <a:off x="513460" y="5930947"/>
            <a:ext cx="10515599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lvl="2" algn="ctr"/>
            <a:r>
              <a:rPr lang="fi-FI" sz="2400" b="1" dirty="0"/>
              <a:t>Hiukkaskoko työilmassa määräytyy työstö- tai syntyprosessin mukaan</a:t>
            </a:r>
          </a:p>
        </p:txBody>
      </p:sp>
      <p:sp>
        <p:nvSpPr>
          <p:cNvPr id="12" name="Tekstiruutu 11">
            <a:extLst>
              <a:ext uri="{FF2B5EF4-FFF2-40B4-BE49-F238E27FC236}">
                <a16:creationId xmlns:a16="http://schemas.microsoft.com/office/drawing/2014/main" id="{3C0026D5-E4DF-A944-9E1D-B53B56AFEEC5}"/>
              </a:ext>
            </a:extLst>
          </p:cNvPr>
          <p:cNvSpPr txBox="1"/>
          <p:nvPr/>
        </p:nvSpPr>
        <p:spPr>
          <a:xfrm>
            <a:off x="9277815" y="404789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endParaRPr lang="sv-SE" dirty="0"/>
          </a:p>
        </p:txBody>
      </p:sp>
      <p:pic>
        <p:nvPicPr>
          <p:cNvPr id="1031" name="Picture 7" descr="page19image41813648">
            <a:extLst>
              <a:ext uri="{FF2B5EF4-FFF2-40B4-BE49-F238E27FC236}">
                <a16:creationId xmlns:a16="http://schemas.microsoft.com/office/drawing/2014/main" id="{AE3B66EE-FB67-CD49-8972-802EE52182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32217" y="-2915919"/>
            <a:ext cx="12366990" cy="4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8" descr="page19image41813936">
            <a:extLst>
              <a:ext uri="{FF2B5EF4-FFF2-40B4-BE49-F238E27FC236}">
                <a16:creationId xmlns:a16="http://schemas.microsoft.com/office/drawing/2014/main" id="{5FFB7474-9F8D-5D48-B82C-E3BCC2F9700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17589" y="1828538"/>
            <a:ext cx="3017121" cy="203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kstiruutu 14">
            <a:extLst>
              <a:ext uri="{FF2B5EF4-FFF2-40B4-BE49-F238E27FC236}">
                <a16:creationId xmlns:a16="http://schemas.microsoft.com/office/drawing/2014/main" id="{74C637EE-35AB-EA44-BA4C-E54C89E81E14}"/>
              </a:ext>
            </a:extLst>
          </p:cNvPr>
          <p:cNvSpPr txBox="1"/>
          <p:nvPr/>
        </p:nvSpPr>
        <p:spPr>
          <a:xfrm>
            <a:off x="8816142" y="4088696"/>
            <a:ext cx="3012751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sv-SE" dirty="0" err="1"/>
              <a:t>Kuvalähde</a:t>
            </a:r>
            <a:r>
              <a:rPr lang="sv-SE" dirty="0"/>
              <a:t>: </a:t>
            </a:r>
            <a:r>
              <a:rPr lang="sv-SE" dirty="0">
                <a:hlinkClick r:id="rId5"/>
              </a:rPr>
              <a:t>https://www.nepsi.eu/</a:t>
            </a:r>
            <a:r>
              <a:rPr lang="sv-SE" dirty="0"/>
              <a:t> </a:t>
            </a:r>
            <a:br>
              <a:rPr lang="sv-SE" dirty="0"/>
            </a:br>
            <a:r>
              <a:rPr lang="sv-SE" dirty="0" err="1"/>
              <a:t>Hyvät</a:t>
            </a:r>
            <a:r>
              <a:rPr lang="sv-SE" dirty="0"/>
              <a:t> </a:t>
            </a:r>
            <a:r>
              <a:rPr lang="sv-SE" dirty="0" err="1"/>
              <a:t>käytännöt</a:t>
            </a:r>
            <a:r>
              <a:rPr lang="sv-SE" dirty="0"/>
              <a:t> -</a:t>
            </a:r>
            <a:r>
              <a:rPr lang="sv-SE" dirty="0" err="1"/>
              <a:t>opas</a:t>
            </a:r>
          </a:p>
        </p:txBody>
      </p:sp>
    </p:spTree>
    <p:extLst>
      <p:ext uri="{BB962C8B-B14F-4D97-AF65-F5344CB8AC3E}">
        <p14:creationId xmlns:p14="http://schemas.microsoft.com/office/powerpoint/2010/main" val="1093840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D21EC7D-F216-0C44-ADEB-533EECA1A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1854"/>
            <a:ext cx="10515600" cy="999849"/>
          </a:xfrm>
        </p:spPr>
        <p:txBody>
          <a:bodyPr>
            <a:normAutofit/>
          </a:bodyPr>
          <a:lstStyle/>
          <a:p>
            <a:r>
              <a:rPr lang="fi-FI" b="1" dirty="0"/>
              <a:t>Pölyntorjunnan keinoja rakennustyössä</a:t>
            </a:r>
            <a:endParaRPr lang="fi-FI" b="1" dirty="0">
              <a:cs typeface="Calibri Light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04DE7393-888E-3A40-89D6-673644E227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182844"/>
            <a:ext cx="10868003" cy="4338431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Pölyä tuottamattomien menetelmien käyttö (esim. määrämittaiset materiaalit)</a:t>
            </a:r>
            <a:endParaRPr lang="fi-FI" sz="1700">
              <a:cs typeface="Calibri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Kaikkien pölyä tuottavien koneiden, laitteiden ja prosessien varustaminen kohdepoistoilla (ml. vesikastelu, pölynsidonta)</a:t>
            </a:r>
            <a:endParaRPr lang="fi-FI" sz="1700"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Pölyävien työvaiheiden osastointi ja alipaineistus (ml. ilmanpuhdistimet)</a:t>
            </a:r>
            <a:endParaRPr lang="fi-FI" sz="1700"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Pölyn kulkeutumisen estäminen esim. kengissä, vaatteissa, renkaissa, vaiheistus yms. (matot, vaatteiden imurointi…)</a:t>
            </a:r>
            <a:endParaRPr lang="fi-FI" sz="1700"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Siivous työvaiheen aikana ja jälkeen, jätteiden käsittely</a:t>
            </a:r>
            <a:endParaRPr lang="fi-FI" sz="1700"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Ylipaineistetut ohjaamot (esim. purkutyökoneet, pyöräkuormaajat, kaivinkoneet)</a:t>
            </a:r>
            <a:endParaRPr lang="fi-FI" sz="1700"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Hengityksen suojaaminen</a:t>
            </a:r>
            <a:endParaRPr lang="fi-FI" sz="1700">
              <a:cs typeface="Calibri" panose="020F0502020204030204"/>
            </a:endParaRPr>
          </a:p>
          <a:p>
            <a:pPr marL="514350" indent="-514350">
              <a:lnSpc>
                <a:spcPct val="100000"/>
              </a:lnSpc>
              <a:buFont typeface="+mj-lt"/>
              <a:buAutoNum type="arabicPeriod"/>
            </a:pPr>
            <a:r>
              <a:rPr lang="fi-FI" sz="1700" dirty="0"/>
              <a:t>Pölyntorjuntalaitteiden ja -varusteiden käyttöopastus, puhdistus ja kunnossapito</a:t>
            </a:r>
            <a:endParaRPr lang="fi-FI" sz="1700">
              <a:cs typeface="Calibri" panose="020F0502020204030204"/>
            </a:endParaRPr>
          </a:p>
          <a:p>
            <a:pPr>
              <a:lnSpc>
                <a:spcPct val="100000"/>
              </a:lnSpc>
            </a:pPr>
            <a:r>
              <a:rPr lang="fi-FI" sz="1700" dirty="0"/>
              <a:t>Pölyntorjunta- ja ilmankäsittelylaitteiden tehokkuuden on vastattava työprosessissa syntyvän pölyn määrää ja laatua (mm. suulake, ilmavirta, suodatin) ja kun kyseessä on vaarallinen pöly (esim. kvartsi), varustetaan laitteet toimintahäiriöindikaattoreilla (esim. hälytin)</a:t>
            </a:r>
            <a:endParaRPr lang="fi-FI" sz="1700">
              <a:cs typeface="Calibri" panose="020F0502020204030204"/>
            </a:endParaRPr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596120AD-9D88-854F-BC99-FCC7E2FCD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l" defTabSz="914400" rtl="0" eaLnBrk="1" latinLnBrk="0" hangingPunct="1">
              <a:defRPr sz="1050" b="0" kern="1200">
                <a:solidFill>
                  <a:srgbClr val="C1C1C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fi-FI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9DDCB7E4-494A-7D4F-B8BF-631F629438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fi-FI"/>
            </a:defPPr>
            <a:lvl1pPr marL="0" algn="r" defTabSz="914400" rtl="0" eaLnBrk="1" latinLnBrk="0" hangingPunct="1">
              <a:defRPr sz="1050" b="1" kern="1200">
                <a:solidFill>
                  <a:srgbClr val="C1C1C6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0088326-30EF-4746-867D-B30A40191297}" type="slidenum">
              <a:rPr lang="fi-FI" smtClean="0"/>
              <a:pPr/>
              <a:t>6</a:t>
            </a:fld>
            <a:endParaRPr lang="fi-FI"/>
          </a:p>
        </p:txBody>
      </p:sp>
      <p:sp>
        <p:nvSpPr>
          <p:cNvPr id="9" name="Sisällön paikkamerkki 8">
            <a:extLst>
              <a:ext uri="{FF2B5EF4-FFF2-40B4-BE49-F238E27FC236}">
                <a16:creationId xmlns:a16="http://schemas.microsoft.com/office/drawing/2014/main" id="{84112AB3-0CD2-CC40-8E14-85A7BE52E23F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199" y="5791200"/>
            <a:ext cx="10515600" cy="565150"/>
          </a:xfrm>
        </p:spPr>
        <p:txBody>
          <a:bodyPr>
            <a:noAutofit/>
          </a:bodyPr>
          <a:lstStyle/>
          <a:p>
            <a:pPr algn="ctr"/>
            <a:r>
              <a:rPr lang="fi-FI" sz="2400" b="1" dirty="0"/>
              <a:t>1. Tunnista pölyjä aiheuttavat työt eri työvaiheissa  -&gt; 2. Arvioi syntyvä pölymäärä työssä sekä vaikutusalue -&gt; 3. Suunnittele torjuntatoimenpiteet </a:t>
            </a:r>
          </a:p>
        </p:txBody>
      </p:sp>
    </p:spTree>
    <p:extLst>
      <p:ext uri="{BB962C8B-B14F-4D97-AF65-F5344CB8AC3E}">
        <p14:creationId xmlns:p14="http://schemas.microsoft.com/office/powerpoint/2010/main" val="31775033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5197E8F-09B9-3B42-A169-28582AA2D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Pölyntorjunta</a:t>
            </a:r>
            <a:endParaRPr lang="fi-FI" b="1" dirty="0">
              <a:cs typeface="Calibri Light"/>
            </a:endParaRPr>
          </a:p>
        </p:txBody>
      </p:sp>
      <p:pic>
        <p:nvPicPr>
          <p:cNvPr id="6" name="Sisällön paikkamerkki 5">
            <a:extLst>
              <a:ext uri="{FF2B5EF4-FFF2-40B4-BE49-F238E27FC236}">
                <a16:creationId xmlns:a16="http://schemas.microsoft.com/office/drawing/2014/main" id="{EF73E778-7E19-4E41-A133-1A7180A02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489200" y="1545431"/>
            <a:ext cx="7213600" cy="3975100"/>
          </a:xfrm>
        </p:spPr>
      </p:pic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C64A0367-D4E9-7943-B072-5FE0C0BE7CA8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701507"/>
            <a:ext cx="10515600" cy="7913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fi-FI" sz="2400" b="1" dirty="0"/>
              <a:t>Pölyntorjunnan pitää toimia</a:t>
            </a:r>
          </a:p>
          <a:p>
            <a:pPr algn="ctr"/>
            <a:r>
              <a:rPr lang="fi-FI" sz="1400" dirty="0"/>
              <a:t>RAXA -sarjakuva: Pekka Rahkonen </a:t>
            </a:r>
            <a:r>
              <a:rPr lang="fi-FI" sz="1400" dirty="0">
                <a:hlinkClick r:id="rId4"/>
              </a:rPr>
              <a:t>https://issuu.com/rakennusteollisuusrtry/docs/raxa_sarjakuvavihko_issuu</a:t>
            </a:r>
            <a:r>
              <a:rPr lang="fi-FI" sz="1400" dirty="0"/>
              <a:t> </a:t>
            </a:r>
            <a:endParaRPr lang="fi-FI" sz="14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22178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tsikko 5">
            <a:extLst>
              <a:ext uri="{FF2B5EF4-FFF2-40B4-BE49-F238E27FC236}">
                <a16:creationId xmlns:a16="http://schemas.microsoft.com/office/drawing/2014/main" id="{1D21EC7D-F216-0C44-ADEB-533EECA1A4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b="1" dirty="0"/>
              <a:t>Pölyntorjunta talon- ja korjausrakentamisessa</a:t>
            </a:r>
            <a:endParaRPr lang="fi-FI" b="1" dirty="0">
              <a:cs typeface="Calibri Light"/>
            </a:endParaRPr>
          </a:p>
        </p:txBody>
      </p:sp>
      <p:sp>
        <p:nvSpPr>
          <p:cNvPr id="5" name="Sisällön paikkamerkki 4">
            <a:extLst>
              <a:ext uri="{FF2B5EF4-FFF2-40B4-BE49-F238E27FC236}">
                <a16:creationId xmlns:a16="http://schemas.microsoft.com/office/drawing/2014/main" id="{04DE7393-888E-3A40-89D6-673644E22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20000"/>
              </a:lnSpc>
            </a:pPr>
            <a:r>
              <a:rPr lang="fi-FI" dirty="0"/>
              <a:t>Rakennusalalla on käytettävä eri pölyntorjuntaratkaisujen yhdistelmiä, jotta altistuminen saadaan vähennettyä hyväksyttävälle tasolle (kohdepoistot, osastointi, alipaineistus, ilmanpuhdistimet, leviämisen estäminen…)</a:t>
            </a:r>
            <a:endParaRPr lang="fi-FI"/>
          </a:p>
          <a:p>
            <a:pPr>
              <a:lnSpc>
                <a:spcPct val="120000"/>
              </a:lnSpc>
            </a:pPr>
            <a:r>
              <a:rPr lang="fi-FI" dirty="0"/>
              <a:t>Hengityksensuojaimet eivät usein yksinään riitä vähentämään altistumista riittävästi (hengityksensuojaimen tehovaatimus määräytyy työssä syntyvän pölyn määrän ja laadun perusteella)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Pölyävien työvaiheiden aikana ja jälkeen työalue on siivottava pölyämättömin menetelmin (isot roskat lastalla ja imurointi pölyn määrää ja laatua vastaavalla imurilla) </a:t>
            </a:r>
            <a:endParaRPr lang="fi-FI" dirty="0">
              <a:cs typeface="Calibri" panose="020F0502020204030204"/>
            </a:endParaRPr>
          </a:p>
          <a:p>
            <a:pPr>
              <a:lnSpc>
                <a:spcPct val="120000"/>
              </a:lnSpc>
            </a:pPr>
            <a:r>
              <a:rPr lang="fi-FI" dirty="0"/>
              <a:t>Osastointi pienentää siivottavan alueen kokoa edellyttäen, että 1) se on riittävän tiivis eikä ilmavirtauksia osastoinnin ulkopuolelle esiinny, sekä 2) pöly ei kulkeudu varusteissa osastoinnin ulkopuolelle</a:t>
            </a:r>
            <a:endParaRPr lang="fi-FI" dirty="0">
              <a:cs typeface="Calibri" panose="020F0502020204030204"/>
            </a:endParaRPr>
          </a:p>
        </p:txBody>
      </p:sp>
      <p:sp>
        <p:nvSpPr>
          <p:cNvPr id="7" name="Sisällön paikkamerkki 6">
            <a:extLst>
              <a:ext uri="{FF2B5EF4-FFF2-40B4-BE49-F238E27FC236}">
                <a16:creationId xmlns:a16="http://schemas.microsoft.com/office/drawing/2014/main" id="{F501B8E8-2C53-3546-9468-7B21154B546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38200" y="5711533"/>
            <a:ext cx="10515600" cy="565150"/>
          </a:xfrm>
        </p:spPr>
        <p:txBody>
          <a:bodyPr>
            <a:noAutofit/>
          </a:bodyPr>
          <a:lstStyle/>
          <a:p>
            <a:pPr algn="ctr"/>
            <a:r>
              <a:rPr lang="fi-FI" sz="2400" b="1" dirty="0"/>
              <a:t>Laaditaan työvaiheittainen pölyntorjuntasuunnitelma ja noudatetaan sitä</a:t>
            </a:r>
          </a:p>
        </p:txBody>
      </p:sp>
    </p:spTree>
    <p:extLst>
      <p:ext uri="{BB962C8B-B14F-4D97-AF65-F5344CB8AC3E}">
        <p14:creationId xmlns:p14="http://schemas.microsoft.com/office/powerpoint/2010/main" val="6335691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tsikko 4">
            <a:extLst>
              <a:ext uri="{FF2B5EF4-FFF2-40B4-BE49-F238E27FC236}">
                <a16:creationId xmlns:a16="http://schemas.microsoft.com/office/drawing/2014/main" id="{A94B222C-3970-A54E-9032-54B561450C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b="1" dirty="0"/>
              <a:t>Pölyntorjunta talon- ja korjausrakentamisessa</a:t>
            </a:r>
            <a:endParaRPr lang="fi-FI" b="1" dirty="0">
              <a:cs typeface="Calibri Light"/>
            </a:endParaRPr>
          </a:p>
        </p:txBody>
      </p:sp>
      <p:pic>
        <p:nvPicPr>
          <p:cNvPr id="9" name="Sisällön paikkamerkki 8">
            <a:extLst>
              <a:ext uri="{FF2B5EF4-FFF2-40B4-BE49-F238E27FC236}">
                <a16:creationId xmlns:a16="http://schemas.microsoft.com/office/drawing/2014/main" id="{6FF0D9B9-76D0-BC4C-A34E-0A5755D5E16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rcRect/>
          <a:stretch/>
        </p:blipFill>
        <p:spPr>
          <a:xfrm>
            <a:off x="809764" y="1639819"/>
            <a:ext cx="2671817" cy="3570866"/>
          </a:xfrm>
        </p:spPr>
      </p:pic>
      <p:pic>
        <p:nvPicPr>
          <p:cNvPr id="11" name="Sisällön paikkamerkki 10">
            <a:extLst>
              <a:ext uri="{FF2B5EF4-FFF2-40B4-BE49-F238E27FC236}">
                <a16:creationId xmlns:a16="http://schemas.microsoft.com/office/drawing/2014/main" id="{2FCC33F9-E20B-E549-A357-9BCD1549DB8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4"/>
          <a:srcRect/>
          <a:stretch/>
        </p:blipFill>
        <p:spPr>
          <a:xfrm>
            <a:off x="3599003" y="1639819"/>
            <a:ext cx="2681326" cy="3570866"/>
          </a:xfrm>
        </p:spPr>
      </p:pic>
      <p:sp>
        <p:nvSpPr>
          <p:cNvPr id="13" name="Tekstiruutu 12">
            <a:extLst>
              <a:ext uri="{FF2B5EF4-FFF2-40B4-BE49-F238E27FC236}">
                <a16:creationId xmlns:a16="http://schemas.microsoft.com/office/drawing/2014/main" id="{C25735C2-D696-C243-BD64-82923A055887}"/>
              </a:ext>
            </a:extLst>
          </p:cNvPr>
          <p:cNvSpPr txBox="1"/>
          <p:nvPr/>
        </p:nvSpPr>
        <p:spPr>
          <a:xfrm>
            <a:off x="1397913" y="5261552"/>
            <a:ext cx="11235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Osastointi</a:t>
            </a:r>
          </a:p>
        </p:txBody>
      </p:sp>
      <p:sp>
        <p:nvSpPr>
          <p:cNvPr id="14" name="Tekstiruutu 13">
            <a:extLst>
              <a:ext uri="{FF2B5EF4-FFF2-40B4-BE49-F238E27FC236}">
                <a16:creationId xmlns:a16="http://schemas.microsoft.com/office/drawing/2014/main" id="{B9F29E7B-1EBF-BD42-A92C-C2F9876E0820}"/>
              </a:ext>
            </a:extLst>
          </p:cNvPr>
          <p:cNvSpPr txBox="1"/>
          <p:nvPr/>
        </p:nvSpPr>
        <p:spPr>
          <a:xfrm>
            <a:off x="3611703" y="5261552"/>
            <a:ext cx="25128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Osastoinnin alipaineistus</a:t>
            </a:r>
          </a:p>
        </p:txBody>
      </p:sp>
      <p:pic>
        <p:nvPicPr>
          <p:cNvPr id="16" name="Kuva 15">
            <a:extLst>
              <a:ext uri="{FF2B5EF4-FFF2-40B4-BE49-F238E27FC236}">
                <a16:creationId xmlns:a16="http://schemas.microsoft.com/office/drawing/2014/main" id="{419AD740-5E4B-2442-83A2-4B657F39D1E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6386600" y="1639819"/>
            <a:ext cx="2681325" cy="3570866"/>
          </a:xfrm>
          <a:prstGeom prst="rect">
            <a:avLst/>
          </a:prstGeom>
        </p:spPr>
      </p:pic>
      <p:sp>
        <p:nvSpPr>
          <p:cNvPr id="17" name="Tekstiruutu 16">
            <a:extLst>
              <a:ext uri="{FF2B5EF4-FFF2-40B4-BE49-F238E27FC236}">
                <a16:creationId xmlns:a16="http://schemas.microsoft.com/office/drawing/2014/main" id="{237EDE58-7454-F441-AE02-7F8634ABE304}"/>
              </a:ext>
            </a:extLst>
          </p:cNvPr>
          <p:cNvSpPr txBox="1"/>
          <p:nvPr/>
        </p:nvSpPr>
        <p:spPr>
          <a:xfrm>
            <a:off x="6582598" y="5231577"/>
            <a:ext cx="2566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dirty="0"/>
              <a:t>Leviämisen estäminen </a:t>
            </a:r>
            <a:br>
              <a:rPr lang="fi-FI" dirty="0"/>
            </a:br>
            <a:r>
              <a:rPr lang="fi-FI" dirty="0"/>
              <a:t>kengissä, varusteissa ym. </a:t>
            </a:r>
          </a:p>
        </p:txBody>
      </p:sp>
      <p:pic>
        <p:nvPicPr>
          <p:cNvPr id="18" name="Sisällön paikkamerkki 7">
            <a:extLst>
              <a:ext uri="{FF2B5EF4-FFF2-40B4-BE49-F238E27FC236}">
                <a16:creationId xmlns:a16="http://schemas.microsoft.com/office/drawing/2014/main" id="{9CC4A646-6B76-C447-BD4E-4E0568FC07ED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9199788" y="1639818"/>
            <a:ext cx="2680516" cy="3570865"/>
          </a:xfrm>
          <a:prstGeom prst="rect">
            <a:avLst/>
          </a:prstGeom>
        </p:spPr>
      </p:pic>
      <p:sp>
        <p:nvSpPr>
          <p:cNvPr id="19" name="Tekstiruutu 18">
            <a:extLst>
              <a:ext uri="{FF2B5EF4-FFF2-40B4-BE49-F238E27FC236}">
                <a16:creationId xmlns:a16="http://schemas.microsoft.com/office/drawing/2014/main" id="{D86B685D-610B-314D-AB1D-DCE7FE84CF2F}"/>
              </a:ext>
            </a:extLst>
          </p:cNvPr>
          <p:cNvSpPr txBox="1"/>
          <p:nvPr/>
        </p:nvSpPr>
        <p:spPr>
          <a:xfrm>
            <a:off x="9385629" y="5261552"/>
            <a:ext cx="2446247" cy="646331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fi-FI" dirty="0"/>
              <a:t>Kohdepoisto koneessa</a:t>
            </a:r>
            <a:br>
              <a:rPr lang="fi-FI" dirty="0"/>
            </a:br>
            <a:r>
              <a:rPr lang="fi-FI" dirty="0"/>
              <a:t>Kuva: Oulun turvapuisto</a:t>
            </a:r>
          </a:p>
        </p:txBody>
      </p:sp>
    </p:spTree>
    <p:extLst>
      <p:ext uri="{BB962C8B-B14F-4D97-AF65-F5344CB8AC3E}">
        <p14:creationId xmlns:p14="http://schemas.microsoft.com/office/powerpoint/2010/main" val="22860534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A3F6FD161635FE4BA274447770F33F92" ma:contentTypeVersion="13" ma:contentTypeDescription="Luo uusi asiakirja." ma:contentTypeScope="" ma:versionID="d636abe56c51b4129b1c070f6015851d">
  <xsd:schema xmlns:xsd="http://www.w3.org/2001/XMLSchema" xmlns:xs="http://www.w3.org/2001/XMLSchema" xmlns:p="http://schemas.microsoft.com/office/2006/metadata/properties" xmlns:ns2="3af19f82-bc65-4e45-a47c-deabbcd5f2bd" xmlns:ns3="d7782952-83ee-4b7f-b36b-e03bcc39e872" targetNamespace="http://schemas.microsoft.com/office/2006/metadata/properties" ma:root="true" ma:fieldsID="e8c00c77424e4713a04fcbc32fa06d0f" ns2:_="" ns3:_="">
    <xsd:import namespace="3af19f82-bc65-4e45-a47c-deabbcd5f2bd"/>
    <xsd:import namespace="d7782952-83ee-4b7f-b36b-e03bcc39e87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af19f82-bc65-4e45-a47c-deabbcd5f2b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782952-83ee-4b7f-b36b-e03bcc39e872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299C0AE-B385-4F17-9507-89CB90562DE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af19f82-bc65-4e45-a47c-deabbcd5f2bd"/>
    <ds:schemaRef ds:uri="d7782952-83ee-4b7f-b36b-e03bcc39e87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911A7A2-09CE-4CC8-9EC5-0FFCA8E7D2D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287AE5-8B34-4EE7-BC93-EBD2880DDB4C}">
  <ds:schemaRefs>
    <ds:schemaRef ds:uri="http://purl.org/dc/elements/1.1/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www.w3.org/XML/1998/namespace"/>
    <ds:schemaRef ds:uri="3af19f82-bc65-4e45-a47c-deabbcd5f2bd"/>
    <ds:schemaRef ds:uri="http://schemas.microsoft.com/office/2006/metadata/properties"/>
    <ds:schemaRef ds:uri="http://purl.org/dc/terms/"/>
    <ds:schemaRef ds:uri="http://schemas.openxmlformats.org/package/2006/metadata/core-properties"/>
    <ds:schemaRef ds:uri="d7782952-83ee-4b7f-b36b-e03bcc39e872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257</TotalTime>
  <Words>1770</Words>
  <Application>Microsoft Office PowerPoint</Application>
  <PresentationFormat>Laajakuva</PresentationFormat>
  <Paragraphs>184</Paragraphs>
  <Slides>14</Slides>
  <Notes>14</Notes>
  <HiddenSlides>1</HiddenSlides>
  <MMClips>0</MMClips>
  <ScaleCrop>false</ScaleCrop>
  <HeadingPairs>
    <vt:vector size="6" baseType="variant">
      <vt:variant>
        <vt:lpstr>Käytetyt fontit</vt:lpstr>
      </vt:variant>
      <vt:variant>
        <vt:i4>5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14</vt:i4>
      </vt:variant>
    </vt:vector>
  </HeadingPairs>
  <TitlesOfParts>
    <vt:vector size="20" baseType="lpstr">
      <vt:lpstr>Arial</vt:lpstr>
      <vt:lpstr>Calibri</vt:lpstr>
      <vt:lpstr>Calibri Light</vt:lpstr>
      <vt:lpstr>Cambria</vt:lpstr>
      <vt:lpstr>Verdana</vt:lpstr>
      <vt:lpstr>Office-teema</vt:lpstr>
      <vt:lpstr>Työturvallisuus rakennusalalla</vt:lpstr>
      <vt:lpstr>7. Rakennuspölyt</vt:lpstr>
      <vt:lpstr>Esimerkkejä rakennuspölyistä ja niiden  aiheuttamista terveysvaaroista</vt:lpstr>
      <vt:lpstr>Rakennuspölyt: yleistä</vt:lpstr>
      <vt:lpstr>Rakennuspölyn ominaisuuksista</vt:lpstr>
      <vt:lpstr>Pölyntorjunnan keinoja rakennustyössä</vt:lpstr>
      <vt:lpstr>Pölyntorjunta</vt:lpstr>
      <vt:lpstr>Pölyntorjunta talon- ja korjausrakentamisessa</vt:lpstr>
      <vt:lpstr>Pölyntorjunta talon- ja korjausrakentamisessa</vt:lpstr>
      <vt:lpstr>Pölyntorjunta talon- ja korjausrakentamisessa</vt:lpstr>
      <vt:lpstr>Pölyntorjunta maarakentamisessa ja rakennusten purkutyössä</vt:lpstr>
      <vt:lpstr>Asbesti</vt:lpstr>
      <vt:lpstr>Asbesti rakennusmateriaaleissa mm.</vt:lpstr>
      <vt:lpstr>Pölyntorjunta rakennustyössä: esimerkkejä eri laitevalmistajien videoista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Työturvallisuus rakennusalalla</dc:title>
  <dc:creator>Tom Johnsson</dc:creator>
  <cp:lastModifiedBy>Lampén Nina</cp:lastModifiedBy>
  <cp:revision>130</cp:revision>
  <dcterms:created xsi:type="dcterms:W3CDTF">2022-01-16T16:36:50Z</dcterms:created>
  <dcterms:modified xsi:type="dcterms:W3CDTF">2022-06-20T10:55:16Z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0x010100A3F6FD161635FE4BA274447770F33F92</vt:lpwstr>
  </property>
</Properties>
</file>