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257" r:id="rId5"/>
    <p:sldId id="258" r:id="rId6"/>
    <p:sldId id="262" r:id="rId7"/>
    <p:sldId id="1043" r:id="rId8"/>
    <p:sldId id="263" r:id="rId9"/>
    <p:sldId id="265" r:id="rId10"/>
    <p:sldId id="1039" r:id="rId11"/>
    <p:sldId id="264" r:id="rId12"/>
    <p:sldId id="1044" r:id="rId13"/>
    <p:sldId id="266" r:id="rId14"/>
    <p:sldId id="296" r:id="rId15"/>
    <p:sldId id="267" r:id="rId16"/>
    <p:sldId id="269" r:id="rId17"/>
    <p:sldId id="268" r:id="rId18"/>
    <p:sldId id="1040" r:id="rId19"/>
    <p:sldId id="270" r:id="rId20"/>
    <p:sldId id="1041" r:id="rId21"/>
    <p:sldId id="1042" r:id="rId2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DB75EA-C911-841F-59FF-340A8C4D2FB1}" v="842" dt="2022-05-23T11:46:20.335"/>
    <p1510:client id="{BA380777-96D9-5C41-9D99-C534B80E06D0}" v="33" dt="2022-03-23T10:14:24.913"/>
    <p1510:client id="{C13250BA-9559-25DD-A9D3-91D4E256E326}" v="2" dt="2022-06-20T07:26:10.600"/>
    <p1510:client id="{C38B4B78-9687-F87F-3541-F3615DA79510}" v="19" dt="2022-06-20T07:23:15.6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0"/>
    <p:restoredTop sz="63540"/>
  </p:normalViewPr>
  <p:slideViewPr>
    <p:cSldViewPr snapToGrid="0" snapToObjects="1">
      <p:cViewPr varScale="1">
        <p:scale>
          <a:sx n="65" d="100"/>
          <a:sy n="65" d="100"/>
        </p:scale>
        <p:origin x="191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eras" userId="S::urn:spo:anon#d9214d8e4d976c32e8b829dbbb46319c625128115deafc46e7be83654979aa84::" providerId="AD" clId="Web-{C38B4B78-9687-F87F-3541-F3615DA79510}"/>
    <pc:docChg chg="modSld">
      <pc:chgData name="Vieras" userId="S::urn:spo:anon#d9214d8e4d976c32e8b829dbbb46319c625128115deafc46e7be83654979aa84::" providerId="AD" clId="Web-{C38B4B78-9687-F87F-3541-F3615DA79510}" dt="2022-06-20T07:23:13.969" v="17" actId="20577"/>
      <pc:docMkLst>
        <pc:docMk/>
      </pc:docMkLst>
      <pc:sldChg chg="modSp">
        <pc:chgData name="Vieras" userId="S::urn:spo:anon#d9214d8e4d976c32e8b829dbbb46319c625128115deafc46e7be83654979aa84::" providerId="AD" clId="Web-{C38B4B78-9687-F87F-3541-F3615DA79510}" dt="2022-06-20T07:23:13.969" v="17" actId="20577"/>
        <pc:sldMkLst>
          <pc:docMk/>
          <pc:sldMk cId="2983333208" sldId="257"/>
        </pc:sldMkLst>
        <pc:spChg chg="mod">
          <ac:chgData name="Vieras" userId="S::urn:spo:anon#d9214d8e4d976c32e8b829dbbb46319c625128115deafc46e7be83654979aa84::" providerId="AD" clId="Web-{C38B4B78-9687-F87F-3541-F3615DA79510}" dt="2022-06-20T07:23:13.969" v="17" actId="20577"/>
          <ac:spMkLst>
            <pc:docMk/>
            <pc:sldMk cId="2983333208" sldId="257"/>
            <ac:spMk id="3" creationId="{0CD67FF9-BB5F-9E47-909F-58D111C8622C}"/>
          </ac:spMkLst>
        </pc:spChg>
      </pc:sldChg>
    </pc:docChg>
  </pc:docChgLst>
  <pc:docChgLst>
    <pc:chgData name="Tom Johnsson" userId="b7be0a8f-eeb0-4f89-9b9b-f8558d5d107d" providerId="ADAL" clId="{B6EE807B-8DE1-2B49-A4D6-9A11041A2FF7}"/>
    <pc:docChg chg="undo custSel addSld delSld modSld">
      <pc:chgData name="Tom Johnsson" userId="b7be0a8f-eeb0-4f89-9b9b-f8558d5d107d" providerId="ADAL" clId="{B6EE807B-8DE1-2B49-A4D6-9A11041A2FF7}" dt="2022-01-24T11:11:12.552" v="6997" actId="20577"/>
      <pc:docMkLst>
        <pc:docMk/>
      </pc:docMkLst>
      <pc:sldChg chg="modSp mod">
        <pc:chgData name="Tom Johnsson" userId="b7be0a8f-eeb0-4f89-9b9b-f8558d5d107d" providerId="ADAL" clId="{B6EE807B-8DE1-2B49-A4D6-9A11041A2FF7}" dt="2022-01-24T07:34:20.333" v="1888" actId="20578"/>
        <pc:sldMkLst>
          <pc:docMk/>
          <pc:sldMk cId="313950898" sldId="258"/>
        </pc:sldMkLst>
        <pc:spChg chg="mod">
          <ac:chgData name="Tom Johnsson" userId="b7be0a8f-eeb0-4f89-9b9b-f8558d5d107d" providerId="ADAL" clId="{B6EE807B-8DE1-2B49-A4D6-9A11041A2FF7}" dt="2022-01-24T06:52:22.202" v="0" actId="790"/>
          <ac:spMkLst>
            <pc:docMk/>
            <pc:sldMk cId="313950898" sldId="258"/>
            <ac:spMk id="2" creationId="{90C69DED-537D-FA41-8C69-418EB5045820}"/>
          </ac:spMkLst>
        </pc:spChg>
        <pc:spChg chg="mod">
          <ac:chgData name="Tom Johnsson" userId="b7be0a8f-eeb0-4f89-9b9b-f8558d5d107d" providerId="ADAL" clId="{B6EE807B-8DE1-2B49-A4D6-9A11041A2FF7}" dt="2022-01-24T07:34:20.333" v="1888" actId="20578"/>
          <ac:spMkLst>
            <pc:docMk/>
            <pc:sldMk cId="313950898" sldId="258"/>
            <ac:spMk id="3" creationId="{AC748AF8-287E-F546-A371-D0E3534920BA}"/>
          </ac:spMkLst>
        </pc:spChg>
      </pc:sldChg>
      <pc:sldChg chg="delSp modSp add del mod modClrScheme chgLayout modNotesTx">
        <pc:chgData name="Tom Johnsson" userId="b7be0a8f-eeb0-4f89-9b9b-f8558d5d107d" providerId="ADAL" clId="{B6EE807B-8DE1-2B49-A4D6-9A11041A2FF7}" dt="2022-01-24T07:28:42.038" v="1501" actId="20577"/>
        <pc:sldMkLst>
          <pc:docMk/>
          <pc:sldMk cId="0" sldId="262"/>
        </pc:sldMkLst>
        <pc:spChg chg="mod ord">
          <ac:chgData name="Tom Johnsson" userId="b7be0a8f-eeb0-4f89-9b9b-f8558d5d107d" providerId="ADAL" clId="{B6EE807B-8DE1-2B49-A4D6-9A11041A2FF7}" dt="2022-01-24T06:56:03.806" v="87" actId="700"/>
          <ac:spMkLst>
            <pc:docMk/>
            <pc:sldMk cId="0" sldId="262"/>
            <ac:spMk id="6" creationId="{22616C31-D522-264C-BC09-96F1399B69B2}"/>
          </ac:spMkLst>
        </pc:spChg>
        <pc:spChg chg="mod ord">
          <ac:chgData name="Tom Johnsson" userId="b7be0a8f-eeb0-4f89-9b9b-f8558d5d107d" providerId="ADAL" clId="{B6EE807B-8DE1-2B49-A4D6-9A11041A2FF7}" dt="2022-01-24T06:56:15.223" v="92" actId="122"/>
          <ac:spMkLst>
            <pc:docMk/>
            <pc:sldMk cId="0" sldId="262"/>
            <ac:spMk id="7" creationId="{441251CA-7DBF-EE44-9AD4-4F36D41D3D72}"/>
          </ac:spMkLst>
        </pc:spChg>
        <pc:spChg chg="del mod">
          <ac:chgData name="Tom Johnsson" userId="b7be0a8f-eeb0-4f89-9b9b-f8558d5d107d" providerId="ADAL" clId="{B6EE807B-8DE1-2B49-A4D6-9A11041A2FF7}" dt="2022-01-24T07:03:55.687" v="567"/>
          <ac:spMkLst>
            <pc:docMk/>
            <pc:sldMk cId="0" sldId="262"/>
            <ac:spMk id="8" creationId="{DF3C7C4B-1A13-DD45-B820-FE08CFB6B9E2}"/>
          </ac:spMkLst>
        </pc:spChg>
        <pc:spChg chg="mod ord">
          <ac:chgData name="Tom Johnsson" userId="b7be0a8f-eeb0-4f89-9b9b-f8558d5d107d" providerId="ADAL" clId="{B6EE807B-8DE1-2B49-A4D6-9A11041A2FF7}" dt="2022-01-24T07:28:42.038" v="1501" actId="20577"/>
          <ac:spMkLst>
            <pc:docMk/>
            <pc:sldMk cId="0" sldId="262"/>
            <ac:spMk id="9" creationId="{B7BBF0A3-2B0B-464F-AB58-C97C98BE372C}"/>
          </ac:spMkLst>
        </pc:spChg>
      </pc:sldChg>
      <pc:sldChg chg="addSp delSp modSp mod modClrScheme chgLayout modNotesTx">
        <pc:chgData name="Tom Johnsson" userId="b7be0a8f-eeb0-4f89-9b9b-f8558d5d107d" providerId="ADAL" clId="{B6EE807B-8DE1-2B49-A4D6-9A11041A2FF7}" dt="2022-01-24T07:39:56.341" v="2017" actId="6549"/>
        <pc:sldMkLst>
          <pc:docMk/>
          <pc:sldMk cId="0" sldId="263"/>
        </pc:sldMkLst>
        <pc:spChg chg="mod ord">
          <ac:chgData name="Tom Johnsson" userId="b7be0a8f-eeb0-4f89-9b9b-f8558d5d107d" providerId="ADAL" clId="{B6EE807B-8DE1-2B49-A4D6-9A11041A2FF7}" dt="2022-01-24T07:35:22.647" v="1904" actId="700"/>
          <ac:spMkLst>
            <pc:docMk/>
            <pc:sldMk cId="0" sldId="263"/>
            <ac:spMk id="2" creationId="{8ECDA94D-27CA-1448-A3DC-4EA1636F51C4}"/>
          </ac:spMkLst>
        </pc:spChg>
        <pc:spChg chg="del mod">
          <ac:chgData name="Tom Johnsson" userId="b7be0a8f-eeb0-4f89-9b9b-f8558d5d107d" providerId="ADAL" clId="{B6EE807B-8DE1-2B49-A4D6-9A11041A2FF7}" dt="2022-01-24T07:35:22.007" v="1903"/>
          <ac:spMkLst>
            <pc:docMk/>
            <pc:sldMk cId="0" sldId="263"/>
            <ac:spMk id="4" creationId="{C41683C7-08DF-DA45-8D6E-F12025D46D96}"/>
          </ac:spMkLst>
        </pc:spChg>
        <pc:spChg chg="add mod">
          <ac:chgData name="Tom Johnsson" userId="b7be0a8f-eeb0-4f89-9b9b-f8558d5d107d" providerId="ADAL" clId="{B6EE807B-8DE1-2B49-A4D6-9A11041A2FF7}" dt="2022-01-24T07:39:19.785" v="2004" actId="20577"/>
          <ac:spMkLst>
            <pc:docMk/>
            <pc:sldMk cId="0" sldId="263"/>
            <ac:spMk id="5" creationId="{82175554-4C70-FD41-AD68-9C7DAE6BD128}"/>
          </ac:spMkLst>
        </pc:spChg>
        <pc:spChg chg="add del mod">
          <ac:chgData name="Tom Johnsson" userId="b7be0a8f-eeb0-4f89-9b9b-f8558d5d107d" providerId="ADAL" clId="{B6EE807B-8DE1-2B49-A4D6-9A11041A2FF7}" dt="2022-01-24T07:39:22.860" v="2006"/>
          <ac:spMkLst>
            <pc:docMk/>
            <pc:sldMk cId="0" sldId="263"/>
            <ac:spMk id="6" creationId="{3A60AD08-F2DA-AD4D-A2FC-63A935E7E452}"/>
          </ac:spMkLst>
        </pc:spChg>
        <pc:spChg chg="mod ord">
          <ac:chgData name="Tom Johnsson" userId="b7be0a8f-eeb0-4f89-9b9b-f8558d5d107d" providerId="ADAL" clId="{B6EE807B-8DE1-2B49-A4D6-9A11041A2FF7}" dt="2022-01-24T07:36:42.104" v="1942" actId="6549"/>
          <ac:spMkLst>
            <pc:docMk/>
            <pc:sldMk cId="0" sldId="263"/>
            <ac:spMk id="6145" creationId="{00000000-0000-0000-0000-000000000000}"/>
          </ac:spMkLst>
        </pc:spChg>
        <pc:picChg chg="del mod ord">
          <ac:chgData name="Tom Johnsson" userId="b7be0a8f-eeb0-4f89-9b9b-f8558d5d107d" providerId="ADAL" clId="{B6EE807B-8DE1-2B49-A4D6-9A11041A2FF7}" dt="2022-01-24T07:35:36.516" v="1908" actId="21"/>
          <ac:picMkLst>
            <pc:docMk/>
            <pc:sldMk cId="0" sldId="263"/>
            <ac:picMk id="12" creationId="{C85CE65D-702E-1F4B-BCBE-DDE71013AA94}"/>
          </ac:picMkLst>
        </pc:picChg>
        <pc:picChg chg="add mod">
          <ac:chgData name="Tom Johnsson" userId="b7be0a8f-eeb0-4f89-9b9b-f8558d5d107d" providerId="ADAL" clId="{B6EE807B-8DE1-2B49-A4D6-9A11041A2FF7}" dt="2022-01-24T07:36:52.350" v="1945" actId="1076"/>
          <ac:picMkLst>
            <pc:docMk/>
            <pc:sldMk cId="0" sldId="263"/>
            <ac:picMk id="13" creationId="{5B06012F-E4FB-CC44-BEEC-30B3C096784B}"/>
          </ac:picMkLst>
        </pc:picChg>
      </pc:sldChg>
      <pc:sldChg chg="addSp delSp modSp add del mod chgLayout modNotesTx">
        <pc:chgData name="Tom Johnsson" userId="b7be0a8f-eeb0-4f89-9b9b-f8558d5d107d" providerId="ADAL" clId="{B6EE807B-8DE1-2B49-A4D6-9A11041A2FF7}" dt="2022-01-24T08:16:24.345" v="3414" actId="20577"/>
        <pc:sldMkLst>
          <pc:docMk/>
          <pc:sldMk cId="2882337200" sldId="264"/>
        </pc:sldMkLst>
        <pc:spChg chg="mod ord">
          <ac:chgData name="Tom Johnsson" userId="b7be0a8f-eeb0-4f89-9b9b-f8558d5d107d" providerId="ADAL" clId="{B6EE807B-8DE1-2B49-A4D6-9A11041A2FF7}" dt="2022-01-24T07:56:26.935" v="2506" actId="700"/>
          <ac:spMkLst>
            <pc:docMk/>
            <pc:sldMk cId="2882337200" sldId="264"/>
            <ac:spMk id="2" creationId="{CF2D779C-C2B0-9B40-8DB8-E7427BA7194C}"/>
          </ac:spMkLst>
        </pc:spChg>
        <pc:spChg chg="add mod ord">
          <ac:chgData name="Tom Johnsson" userId="b7be0a8f-eeb0-4f89-9b9b-f8558d5d107d" providerId="ADAL" clId="{B6EE807B-8DE1-2B49-A4D6-9A11041A2FF7}" dt="2022-01-24T07:56:45.240" v="2514" actId="20577"/>
          <ac:spMkLst>
            <pc:docMk/>
            <pc:sldMk cId="2882337200" sldId="264"/>
            <ac:spMk id="3" creationId="{4C7A0219-0C6B-2B49-A992-BB0018A58025}"/>
          </ac:spMkLst>
        </pc:spChg>
        <pc:spChg chg="del mod">
          <ac:chgData name="Tom Johnsson" userId="b7be0a8f-eeb0-4f89-9b9b-f8558d5d107d" providerId="ADAL" clId="{B6EE807B-8DE1-2B49-A4D6-9A11041A2FF7}" dt="2022-01-24T07:56:49.323" v="2516"/>
          <ac:spMkLst>
            <pc:docMk/>
            <pc:sldMk cId="2882337200" sldId="264"/>
            <ac:spMk id="9" creationId="{550AD2D3-8D27-764D-B15D-1EB9970BBD28}"/>
          </ac:spMkLst>
        </pc:spChg>
        <pc:spChg chg="mod ord">
          <ac:chgData name="Tom Johnsson" userId="b7be0a8f-eeb0-4f89-9b9b-f8558d5d107d" providerId="ADAL" clId="{B6EE807B-8DE1-2B49-A4D6-9A11041A2FF7}" dt="2022-01-24T08:16:24.345" v="3414" actId="20577"/>
          <ac:spMkLst>
            <pc:docMk/>
            <pc:sldMk cId="2882337200" sldId="264"/>
            <ac:spMk id="6145" creationId="{00000000-0000-0000-0000-000000000000}"/>
          </ac:spMkLst>
        </pc:spChg>
        <pc:picChg chg="del">
          <ac:chgData name="Tom Johnsson" userId="b7be0a8f-eeb0-4f89-9b9b-f8558d5d107d" providerId="ADAL" clId="{B6EE807B-8DE1-2B49-A4D6-9A11041A2FF7}" dt="2022-01-24T07:55:55.840" v="2505" actId="478"/>
          <ac:picMkLst>
            <pc:docMk/>
            <pc:sldMk cId="2882337200" sldId="264"/>
            <ac:picMk id="4" creationId="{00000000-0000-0000-0000-000000000000}"/>
          </ac:picMkLst>
        </pc:picChg>
        <pc:picChg chg="del">
          <ac:chgData name="Tom Johnsson" userId="b7be0a8f-eeb0-4f89-9b9b-f8558d5d107d" providerId="ADAL" clId="{B6EE807B-8DE1-2B49-A4D6-9A11041A2FF7}" dt="2022-01-24T07:55:55.176" v="2504" actId="478"/>
          <ac:picMkLst>
            <pc:docMk/>
            <pc:sldMk cId="2882337200" sldId="264"/>
            <ac:picMk id="6" creationId="{C5AAE2DB-4DE0-2E46-A84F-639A960E8956}"/>
          </ac:picMkLst>
        </pc:picChg>
      </pc:sldChg>
      <pc:sldChg chg="addSp delSp modSp mod modClrScheme chgLayout modNotesTx">
        <pc:chgData name="Tom Johnsson" userId="b7be0a8f-eeb0-4f89-9b9b-f8558d5d107d" providerId="ADAL" clId="{B6EE807B-8DE1-2B49-A4D6-9A11041A2FF7}" dt="2022-01-24T07:51:01.353" v="2390" actId="20577"/>
        <pc:sldMkLst>
          <pc:docMk/>
          <pc:sldMk cId="3887133335" sldId="265"/>
        </pc:sldMkLst>
        <pc:spChg chg="add mod">
          <ac:chgData name="Tom Johnsson" userId="b7be0a8f-eeb0-4f89-9b9b-f8558d5d107d" providerId="ADAL" clId="{B6EE807B-8DE1-2B49-A4D6-9A11041A2FF7}" dt="2022-01-24T07:46:25.068" v="2149" actId="20577"/>
          <ac:spMkLst>
            <pc:docMk/>
            <pc:sldMk cId="3887133335" sldId="265"/>
            <ac:spMk id="2" creationId="{3EFCCA3F-A413-DF4C-94AE-4E7368167860}"/>
          </ac:spMkLst>
        </pc:spChg>
        <pc:spChg chg="mod ord">
          <ac:chgData name="Tom Johnsson" userId="b7be0a8f-eeb0-4f89-9b9b-f8558d5d107d" providerId="ADAL" clId="{B6EE807B-8DE1-2B49-A4D6-9A11041A2FF7}" dt="2022-01-24T07:46:11.205" v="2144" actId="700"/>
          <ac:spMkLst>
            <pc:docMk/>
            <pc:sldMk cId="3887133335" sldId="265"/>
            <ac:spMk id="4" creationId="{04DF332E-0EAA-3C43-B5B8-0A97545E5E72}"/>
          </ac:spMkLst>
        </pc:spChg>
        <pc:spChg chg="mod">
          <ac:chgData name="Tom Johnsson" userId="b7be0a8f-eeb0-4f89-9b9b-f8558d5d107d" providerId="ADAL" clId="{B6EE807B-8DE1-2B49-A4D6-9A11041A2FF7}" dt="2022-01-24T07:43:13.430" v="2068" actId="1076"/>
          <ac:spMkLst>
            <pc:docMk/>
            <pc:sldMk cId="3887133335" sldId="265"/>
            <ac:spMk id="8" creationId="{8130E857-9D21-1848-8A73-5F38F278657E}"/>
          </ac:spMkLst>
        </pc:spChg>
        <pc:spChg chg="mod">
          <ac:chgData name="Tom Johnsson" userId="b7be0a8f-eeb0-4f89-9b9b-f8558d5d107d" providerId="ADAL" clId="{B6EE807B-8DE1-2B49-A4D6-9A11041A2FF7}" dt="2022-01-24T07:43:18.684" v="2069" actId="1076"/>
          <ac:spMkLst>
            <pc:docMk/>
            <pc:sldMk cId="3887133335" sldId="265"/>
            <ac:spMk id="9" creationId="{AE6706EE-E0F5-C54A-A0B9-193DC52A3B0C}"/>
          </ac:spMkLst>
        </pc:spChg>
        <pc:spChg chg="mod">
          <ac:chgData name="Tom Johnsson" userId="b7be0a8f-eeb0-4f89-9b9b-f8558d5d107d" providerId="ADAL" clId="{B6EE807B-8DE1-2B49-A4D6-9A11041A2FF7}" dt="2022-01-24T07:42:49.996" v="2061" actId="1076"/>
          <ac:spMkLst>
            <pc:docMk/>
            <pc:sldMk cId="3887133335" sldId="265"/>
            <ac:spMk id="10" creationId="{13D5ECB0-D799-D248-B682-8937B5A5938F}"/>
          </ac:spMkLst>
        </pc:spChg>
        <pc:spChg chg="mod">
          <ac:chgData name="Tom Johnsson" userId="b7be0a8f-eeb0-4f89-9b9b-f8558d5d107d" providerId="ADAL" clId="{B6EE807B-8DE1-2B49-A4D6-9A11041A2FF7}" dt="2022-01-24T07:42:59.007" v="2064" actId="1076"/>
          <ac:spMkLst>
            <pc:docMk/>
            <pc:sldMk cId="3887133335" sldId="265"/>
            <ac:spMk id="15" creationId="{1349E755-11BC-024E-89BC-438E98DD1405}"/>
          </ac:spMkLst>
        </pc:spChg>
        <pc:spChg chg="del mod">
          <ac:chgData name="Tom Johnsson" userId="b7be0a8f-eeb0-4f89-9b9b-f8558d5d107d" providerId="ADAL" clId="{B6EE807B-8DE1-2B49-A4D6-9A11041A2FF7}" dt="2022-01-24T07:46:36.265" v="2153"/>
          <ac:spMkLst>
            <pc:docMk/>
            <pc:sldMk cId="3887133335" sldId="265"/>
            <ac:spMk id="16" creationId="{099FD126-7D15-BB40-B835-95D328877BFD}"/>
          </ac:spMkLst>
        </pc:spChg>
        <pc:spChg chg="del mod">
          <ac:chgData name="Tom Johnsson" userId="b7be0a8f-eeb0-4f89-9b9b-f8558d5d107d" providerId="ADAL" clId="{B6EE807B-8DE1-2B49-A4D6-9A11041A2FF7}" dt="2022-01-24T07:42:43.104" v="2059" actId="478"/>
          <ac:spMkLst>
            <pc:docMk/>
            <pc:sldMk cId="3887133335" sldId="265"/>
            <ac:spMk id="19" creationId="{68B57EDE-FE73-8E4B-B6D7-0151F52430E9}"/>
          </ac:spMkLst>
        </pc:spChg>
        <pc:spChg chg="mod ord">
          <ac:chgData name="Tom Johnsson" userId="b7be0a8f-eeb0-4f89-9b9b-f8558d5d107d" providerId="ADAL" clId="{B6EE807B-8DE1-2B49-A4D6-9A11041A2FF7}" dt="2022-01-24T07:51:01.353" v="2390" actId="20577"/>
          <ac:spMkLst>
            <pc:docMk/>
            <pc:sldMk cId="3887133335" sldId="265"/>
            <ac:spMk id="6145" creationId="{00000000-0000-0000-0000-000000000000}"/>
          </ac:spMkLst>
        </pc:spChg>
        <pc:picChg chg="mod">
          <ac:chgData name="Tom Johnsson" userId="b7be0a8f-eeb0-4f89-9b9b-f8558d5d107d" providerId="ADAL" clId="{B6EE807B-8DE1-2B49-A4D6-9A11041A2FF7}" dt="2022-01-24T07:42:32.513" v="2058" actId="1076"/>
          <ac:picMkLst>
            <pc:docMk/>
            <pc:sldMk cId="3887133335" sldId="265"/>
            <ac:picMk id="1026" creationId="{7572475C-B811-1547-8B18-F07829563F0C}"/>
          </ac:picMkLst>
        </pc:picChg>
        <pc:picChg chg="del mod ord">
          <ac:chgData name="Tom Johnsson" userId="b7be0a8f-eeb0-4f89-9b9b-f8558d5d107d" providerId="ADAL" clId="{B6EE807B-8DE1-2B49-A4D6-9A11041A2FF7}" dt="2022-01-24T07:46:17.803" v="2146" actId="478"/>
          <ac:picMkLst>
            <pc:docMk/>
            <pc:sldMk cId="3887133335" sldId="265"/>
            <ac:picMk id="1028" creationId="{03E0B52C-935A-ED42-810B-3A52E5007F94}"/>
          </ac:picMkLst>
        </pc:picChg>
        <pc:picChg chg="mod">
          <ac:chgData name="Tom Johnsson" userId="b7be0a8f-eeb0-4f89-9b9b-f8558d5d107d" providerId="ADAL" clId="{B6EE807B-8DE1-2B49-A4D6-9A11041A2FF7}" dt="2022-01-24T07:42:53.707" v="2062" actId="1076"/>
          <ac:picMkLst>
            <pc:docMk/>
            <pc:sldMk cId="3887133335" sldId="265"/>
            <ac:picMk id="1030" creationId="{BD707058-A0DA-924F-A23F-CB5D308BED96}"/>
          </ac:picMkLst>
        </pc:picChg>
        <pc:picChg chg="mod">
          <ac:chgData name="Tom Johnsson" userId="b7be0a8f-eeb0-4f89-9b9b-f8558d5d107d" providerId="ADAL" clId="{B6EE807B-8DE1-2B49-A4D6-9A11041A2FF7}" dt="2022-01-24T07:43:05.206" v="2066" actId="1076"/>
          <ac:picMkLst>
            <pc:docMk/>
            <pc:sldMk cId="3887133335" sldId="265"/>
            <ac:picMk id="1032" creationId="{8C683985-1379-2E4A-B145-9E958174DCF0}"/>
          </ac:picMkLst>
        </pc:picChg>
      </pc:sldChg>
      <pc:sldChg chg="modSp mod modClrScheme chgLayout modNotesTx">
        <pc:chgData name="Tom Johnsson" userId="b7be0a8f-eeb0-4f89-9b9b-f8558d5d107d" providerId="ADAL" clId="{B6EE807B-8DE1-2B49-A4D6-9A11041A2FF7}" dt="2022-01-24T08:27:49.723" v="3653" actId="20577"/>
        <pc:sldMkLst>
          <pc:docMk/>
          <pc:sldMk cId="694677361" sldId="266"/>
        </pc:sldMkLst>
        <pc:spChg chg="mod ord">
          <ac:chgData name="Tom Johnsson" userId="b7be0a8f-eeb0-4f89-9b9b-f8558d5d107d" providerId="ADAL" clId="{B6EE807B-8DE1-2B49-A4D6-9A11041A2FF7}" dt="2022-01-24T08:25:19.584" v="3636" actId="700"/>
          <ac:spMkLst>
            <pc:docMk/>
            <pc:sldMk cId="694677361" sldId="266"/>
            <ac:spMk id="3" creationId="{DD4C5429-03AE-A547-87F5-4907AA6488C7}"/>
          </ac:spMkLst>
        </pc:spChg>
        <pc:spChg chg="mod ord">
          <ac:chgData name="Tom Johnsson" userId="b7be0a8f-eeb0-4f89-9b9b-f8558d5d107d" providerId="ADAL" clId="{B6EE807B-8DE1-2B49-A4D6-9A11041A2FF7}" dt="2022-01-24T08:27:01.271" v="3644" actId="27636"/>
          <ac:spMkLst>
            <pc:docMk/>
            <pc:sldMk cId="694677361" sldId="266"/>
            <ac:spMk id="6145" creationId="{00000000-0000-0000-0000-000000000000}"/>
          </ac:spMkLst>
        </pc:spChg>
      </pc:sldChg>
      <pc:sldChg chg="addSp delSp modSp mod chgLayout modNotesTx">
        <pc:chgData name="Tom Johnsson" userId="b7be0a8f-eeb0-4f89-9b9b-f8558d5d107d" providerId="ADAL" clId="{B6EE807B-8DE1-2B49-A4D6-9A11041A2FF7}" dt="2022-01-24T08:59:12.152" v="4075" actId="20577"/>
        <pc:sldMkLst>
          <pc:docMk/>
          <pc:sldMk cId="2024702322" sldId="267"/>
        </pc:sldMkLst>
        <pc:spChg chg="mod ord">
          <ac:chgData name="Tom Johnsson" userId="b7be0a8f-eeb0-4f89-9b9b-f8558d5d107d" providerId="ADAL" clId="{B6EE807B-8DE1-2B49-A4D6-9A11041A2FF7}" dt="2022-01-24T08:56:10.280" v="3949" actId="700"/>
          <ac:spMkLst>
            <pc:docMk/>
            <pc:sldMk cId="2024702322" sldId="267"/>
            <ac:spMk id="2" creationId="{5CEBC96B-7AB1-A74F-9865-A581A5D44197}"/>
          </ac:spMkLst>
        </pc:spChg>
        <pc:spChg chg="add mod ord">
          <ac:chgData name="Tom Johnsson" userId="b7be0a8f-eeb0-4f89-9b9b-f8558d5d107d" providerId="ADAL" clId="{B6EE807B-8DE1-2B49-A4D6-9A11041A2FF7}" dt="2022-01-24T08:56:33.454" v="3957" actId="255"/>
          <ac:spMkLst>
            <pc:docMk/>
            <pc:sldMk cId="2024702322" sldId="267"/>
            <ac:spMk id="3" creationId="{95363962-65CF-8141-A0FE-333E5BC1F8C3}"/>
          </ac:spMkLst>
        </pc:spChg>
        <pc:spChg chg="del mod">
          <ac:chgData name="Tom Johnsson" userId="b7be0a8f-eeb0-4f89-9b9b-f8558d5d107d" providerId="ADAL" clId="{B6EE807B-8DE1-2B49-A4D6-9A11041A2FF7}" dt="2022-01-24T08:56:35.838" v="3959"/>
          <ac:spMkLst>
            <pc:docMk/>
            <pc:sldMk cId="2024702322" sldId="267"/>
            <ac:spMk id="11" creationId="{3C40489D-8D93-224C-AB7B-EB0F2981CC09}"/>
          </ac:spMkLst>
        </pc:spChg>
        <pc:spChg chg="mod ord">
          <ac:chgData name="Tom Johnsson" userId="b7be0a8f-eeb0-4f89-9b9b-f8558d5d107d" providerId="ADAL" clId="{B6EE807B-8DE1-2B49-A4D6-9A11041A2FF7}" dt="2022-01-24T08:56:58.389" v="3968" actId="20577"/>
          <ac:spMkLst>
            <pc:docMk/>
            <pc:sldMk cId="2024702322" sldId="267"/>
            <ac:spMk id="6145" creationId="{00000000-0000-0000-0000-000000000000}"/>
          </ac:spMkLst>
        </pc:spChg>
      </pc:sldChg>
      <pc:sldChg chg="addSp delSp modSp mod chgLayout modNotesTx">
        <pc:chgData name="Tom Johnsson" userId="b7be0a8f-eeb0-4f89-9b9b-f8558d5d107d" providerId="ADAL" clId="{B6EE807B-8DE1-2B49-A4D6-9A11041A2FF7}" dt="2022-01-24T09:10:37.160" v="4247" actId="1076"/>
        <pc:sldMkLst>
          <pc:docMk/>
          <pc:sldMk cId="368612486" sldId="268"/>
        </pc:sldMkLst>
        <pc:spChg chg="mod ord">
          <ac:chgData name="Tom Johnsson" userId="b7be0a8f-eeb0-4f89-9b9b-f8558d5d107d" providerId="ADAL" clId="{B6EE807B-8DE1-2B49-A4D6-9A11041A2FF7}" dt="2022-01-24T09:05:25.573" v="4146" actId="700"/>
          <ac:spMkLst>
            <pc:docMk/>
            <pc:sldMk cId="368612486" sldId="268"/>
            <ac:spMk id="3" creationId="{99B41328-60BC-0547-8A5C-AF1C242C1AF2}"/>
          </ac:spMkLst>
        </pc:spChg>
        <pc:spChg chg="del mod">
          <ac:chgData name="Tom Johnsson" userId="b7be0a8f-eeb0-4f89-9b9b-f8558d5d107d" providerId="ADAL" clId="{B6EE807B-8DE1-2B49-A4D6-9A11041A2FF7}" dt="2022-01-24T09:05:35.776" v="4148" actId="478"/>
          <ac:spMkLst>
            <pc:docMk/>
            <pc:sldMk cId="368612486" sldId="268"/>
            <ac:spMk id="4" creationId="{3ABDDC35-95B8-3A43-BF47-799EC8BC469C}"/>
          </ac:spMkLst>
        </pc:spChg>
        <pc:spChg chg="add mod ord">
          <ac:chgData name="Tom Johnsson" userId="b7be0a8f-eeb0-4f89-9b9b-f8558d5d107d" providerId="ADAL" clId="{B6EE807B-8DE1-2B49-A4D6-9A11041A2FF7}" dt="2022-01-24T09:10:08.722" v="4246" actId="20577"/>
          <ac:spMkLst>
            <pc:docMk/>
            <pc:sldMk cId="368612486" sldId="268"/>
            <ac:spMk id="8" creationId="{5A4DABE4-B538-BA4F-9AD0-447FAB83D97A}"/>
          </ac:spMkLst>
        </pc:spChg>
        <pc:spChg chg="mod">
          <ac:chgData name="Tom Johnsson" userId="b7be0a8f-eeb0-4f89-9b9b-f8558d5d107d" providerId="ADAL" clId="{B6EE807B-8DE1-2B49-A4D6-9A11041A2FF7}" dt="2022-01-24T09:10:37.160" v="4247" actId="1076"/>
          <ac:spMkLst>
            <pc:docMk/>
            <pc:sldMk cId="368612486" sldId="268"/>
            <ac:spMk id="12" creationId="{00000000-0000-0000-0000-000000000000}"/>
          </ac:spMkLst>
        </pc:spChg>
        <pc:spChg chg="mod ord">
          <ac:chgData name="Tom Johnsson" userId="b7be0a8f-eeb0-4f89-9b9b-f8558d5d107d" providerId="ADAL" clId="{B6EE807B-8DE1-2B49-A4D6-9A11041A2FF7}" dt="2022-01-24T09:09:24.653" v="4241" actId="6549"/>
          <ac:spMkLst>
            <pc:docMk/>
            <pc:sldMk cId="368612486" sldId="268"/>
            <ac:spMk id="6145" creationId="{00000000-0000-0000-0000-000000000000}"/>
          </ac:spMkLst>
        </pc:spChg>
      </pc:sldChg>
      <pc:sldChg chg="addSp delSp modSp mod chgLayout modNotesTx">
        <pc:chgData name="Tom Johnsson" userId="b7be0a8f-eeb0-4f89-9b9b-f8558d5d107d" providerId="ADAL" clId="{B6EE807B-8DE1-2B49-A4D6-9A11041A2FF7}" dt="2022-01-24T09:04:24.759" v="4143" actId="1076"/>
        <pc:sldMkLst>
          <pc:docMk/>
          <pc:sldMk cId="3681402059" sldId="269"/>
        </pc:sldMkLst>
        <pc:spChg chg="mod ord">
          <ac:chgData name="Tom Johnsson" userId="b7be0a8f-eeb0-4f89-9b9b-f8558d5d107d" providerId="ADAL" clId="{B6EE807B-8DE1-2B49-A4D6-9A11041A2FF7}" dt="2022-01-24T09:03:06.954" v="4115" actId="700"/>
          <ac:spMkLst>
            <pc:docMk/>
            <pc:sldMk cId="3681402059" sldId="269"/>
            <ac:spMk id="2" creationId="{E4C46126-48B1-0141-AC7B-625A870770B7}"/>
          </ac:spMkLst>
        </pc:spChg>
        <pc:spChg chg="del mod">
          <ac:chgData name="Tom Johnsson" userId="b7be0a8f-eeb0-4f89-9b9b-f8558d5d107d" providerId="ADAL" clId="{B6EE807B-8DE1-2B49-A4D6-9A11041A2FF7}" dt="2022-01-24T09:03:04.812" v="4114"/>
          <ac:spMkLst>
            <pc:docMk/>
            <pc:sldMk cId="3681402059" sldId="269"/>
            <ac:spMk id="3" creationId="{EB18ECB7-8B27-C446-AFD9-A40B3C5221C6}"/>
          </ac:spMkLst>
        </pc:spChg>
        <pc:spChg chg="add mod ord">
          <ac:chgData name="Tom Johnsson" userId="b7be0a8f-eeb0-4f89-9b9b-f8558d5d107d" providerId="ADAL" clId="{B6EE807B-8DE1-2B49-A4D6-9A11041A2FF7}" dt="2022-01-24T09:03:06.954" v="4115" actId="700"/>
          <ac:spMkLst>
            <pc:docMk/>
            <pc:sldMk cId="3681402059" sldId="269"/>
            <ac:spMk id="4" creationId="{DB0DCFEA-FBC6-144F-B097-187854520D8B}"/>
          </ac:spMkLst>
        </pc:spChg>
        <pc:spChg chg="add mod ord">
          <ac:chgData name="Tom Johnsson" userId="b7be0a8f-eeb0-4f89-9b9b-f8558d5d107d" providerId="ADAL" clId="{B6EE807B-8DE1-2B49-A4D6-9A11041A2FF7}" dt="2022-01-24T09:03:51.619" v="4138" actId="20577"/>
          <ac:spMkLst>
            <pc:docMk/>
            <pc:sldMk cId="3681402059" sldId="269"/>
            <ac:spMk id="5" creationId="{36B02750-3F40-184B-A961-8F350A97E173}"/>
          </ac:spMkLst>
        </pc:spChg>
        <pc:spChg chg="del mod ord">
          <ac:chgData name="Tom Johnsson" userId="b7be0a8f-eeb0-4f89-9b9b-f8558d5d107d" providerId="ADAL" clId="{B6EE807B-8DE1-2B49-A4D6-9A11041A2FF7}" dt="2022-01-24T09:03:06.954" v="4115" actId="700"/>
          <ac:spMkLst>
            <pc:docMk/>
            <pc:sldMk cId="3681402059" sldId="269"/>
            <ac:spMk id="6145" creationId="{00000000-0000-0000-0000-000000000000}"/>
          </ac:spMkLst>
        </pc:spChg>
        <pc:picChg chg="mod">
          <ac:chgData name="Tom Johnsson" userId="b7be0a8f-eeb0-4f89-9b9b-f8558d5d107d" providerId="ADAL" clId="{B6EE807B-8DE1-2B49-A4D6-9A11041A2FF7}" dt="2022-01-24T09:04:22.858" v="4142" actId="1076"/>
          <ac:picMkLst>
            <pc:docMk/>
            <pc:sldMk cId="3681402059" sldId="269"/>
            <ac:picMk id="15" creationId="{00000000-0000-0000-0000-000000000000}"/>
          </ac:picMkLst>
        </pc:picChg>
        <pc:picChg chg="mod">
          <ac:chgData name="Tom Johnsson" userId="b7be0a8f-eeb0-4f89-9b9b-f8558d5d107d" providerId="ADAL" clId="{B6EE807B-8DE1-2B49-A4D6-9A11041A2FF7}" dt="2022-01-24T09:04:11.158" v="4140" actId="1076"/>
          <ac:picMkLst>
            <pc:docMk/>
            <pc:sldMk cId="3681402059" sldId="269"/>
            <ac:picMk id="16" creationId="{00000000-0000-0000-0000-000000000000}"/>
          </ac:picMkLst>
        </pc:picChg>
        <pc:picChg chg="mod">
          <ac:chgData name="Tom Johnsson" userId="b7be0a8f-eeb0-4f89-9b9b-f8558d5d107d" providerId="ADAL" clId="{B6EE807B-8DE1-2B49-A4D6-9A11041A2FF7}" dt="2022-01-24T09:04:24.759" v="4143" actId="1076"/>
          <ac:picMkLst>
            <pc:docMk/>
            <pc:sldMk cId="3681402059" sldId="269"/>
            <ac:picMk id="17" creationId="{00000000-0000-0000-0000-000000000000}"/>
          </ac:picMkLst>
        </pc:picChg>
      </pc:sldChg>
      <pc:sldChg chg="addSp delSp modSp mod chgLayout modNotesTx">
        <pc:chgData name="Tom Johnsson" userId="b7be0a8f-eeb0-4f89-9b9b-f8558d5d107d" providerId="ADAL" clId="{B6EE807B-8DE1-2B49-A4D6-9A11041A2FF7}" dt="2022-01-24T11:11:12.552" v="6997" actId="20577"/>
        <pc:sldMkLst>
          <pc:docMk/>
          <pc:sldMk cId="3005007377" sldId="270"/>
        </pc:sldMkLst>
        <pc:spChg chg="mod ord">
          <ac:chgData name="Tom Johnsson" userId="b7be0a8f-eeb0-4f89-9b9b-f8558d5d107d" providerId="ADAL" clId="{B6EE807B-8DE1-2B49-A4D6-9A11041A2FF7}" dt="2022-01-24T10:24:33.390" v="4925" actId="700"/>
          <ac:spMkLst>
            <pc:docMk/>
            <pc:sldMk cId="3005007377" sldId="270"/>
            <ac:spMk id="2" creationId="{F9C8D5C0-D033-BD4F-9109-68166503BBB4}"/>
          </ac:spMkLst>
        </pc:spChg>
        <pc:spChg chg="add mod ord">
          <ac:chgData name="Tom Johnsson" userId="b7be0a8f-eeb0-4f89-9b9b-f8558d5d107d" providerId="ADAL" clId="{B6EE807B-8DE1-2B49-A4D6-9A11041A2FF7}" dt="2022-01-24T10:52:21.624" v="6354" actId="6549"/>
          <ac:spMkLst>
            <pc:docMk/>
            <pc:sldMk cId="3005007377" sldId="270"/>
            <ac:spMk id="3" creationId="{3472E9EC-3717-194C-9861-8BEB26E53ED5}"/>
          </ac:spMkLst>
        </pc:spChg>
        <pc:spChg chg="del mod">
          <ac:chgData name="Tom Johnsson" userId="b7be0a8f-eeb0-4f89-9b9b-f8558d5d107d" providerId="ADAL" clId="{B6EE807B-8DE1-2B49-A4D6-9A11041A2FF7}" dt="2022-01-24T10:24:59.419" v="4932"/>
          <ac:spMkLst>
            <pc:docMk/>
            <pc:sldMk cId="3005007377" sldId="270"/>
            <ac:spMk id="7" creationId="{5E8ED76A-8618-5C4E-B987-48B20EB64D27}"/>
          </ac:spMkLst>
        </pc:spChg>
        <pc:spChg chg="mod ord">
          <ac:chgData name="Tom Johnsson" userId="b7be0a8f-eeb0-4f89-9b9b-f8558d5d107d" providerId="ADAL" clId="{B6EE807B-8DE1-2B49-A4D6-9A11041A2FF7}" dt="2022-01-24T10:51:10.498" v="6322" actId="20577"/>
          <ac:spMkLst>
            <pc:docMk/>
            <pc:sldMk cId="3005007377" sldId="270"/>
            <ac:spMk id="6145" creationId="{00000000-0000-0000-0000-000000000000}"/>
          </ac:spMkLst>
        </pc:spChg>
      </pc:sldChg>
      <pc:sldChg chg="addSp modSp mod modClrScheme chgLayout modNotesTx">
        <pc:chgData name="Tom Johnsson" userId="b7be0a8f-eeb0-4f89-9b9b-f8558d5d107d" providerId="ADAL" clId="{B6EE807B-8DE1-2B49-A4D6-9A11041A2FF7}" dt="2022-01-24T08:43:12.182" v="3914" actId="1076"/>
        <pc:sldMkLst>
          <pc:docMk/>
          <pc:sldMk cId="1347686330" sldId="296"/>
        </pc:sldMkLst>
        <pc:spChg chg="mod ord">
          <ac:chgData name="Tom Johnsson" userId="b7be0a8f-eeb0-4f89-9b9b-f8558d5d107d" providerId="ADAL" clId="{B6EE807B-8DE1-2B49-A4D6-9A11041A2FF7}" dt="2022-01-24T08:28:37.910" v="3665" actId="27636"/>
          <ac:spMkLst>
            <pc:docMk/>
            <pc:sldMk cId="1347686330" sldId="296"/>
            <ac:spMk id="2" creationId="{F7ACCF20-6E27-6346-BFBB-9F899D38D740}"/>
          </ac:spMkLst>
        </pc:spChg>
        <pc:spChg chg="mod ord">
          <ac:chgData name="Tom Johnsson" userId="b7be0a8f-eeb0-4f89-9b9b-f8558d5d107d" providerId="ADAL" clId="{B6EE807B-8DE1-2B49-A4D6-9A11041A2FF7}" dt="2022-01-24T08:42:07.712" v="3905" actId="27636"/>
          <ac:spMkLst>
            <pc:docMk/>
            <pc:sldMk cId="1347686330" sldId="296"/>
            <ac:spMk id="4" creationId="{D7427BB0-5637-154E-925F-F49D6F2C2660}"/>
          </ac:spMkLst>
        </pc:spChg>
        <pc:spChg chg="mod">
          <ac:chgData name="Tom Johnsson" userId="b7be0a8f-eeb0-4f89-9b9b-f8558d5d107d" providerId="ADAL" clId="{B6EE807B-8DE1-2B49-A4D6-9A11041A2FF7}" dt="2022-01-24T08:42:20.487" v="3909" actId="1076"/>
          <ac:spMkLst>
            <pc:docMk/>
            <pc:sldMk cId="1347686330" sldId="296"/>
            <ac:spMk id="11" creationId="{00000000-0000-0000-0000-000000000000}"/>
          </ac:spMkLst>
        </pc:spChg>
        <pc:picChg chg="add mod">
          <ac:chgData name="Tom Johnsson" userId="b7be0a8f-eeb0-4f89-9b9b-f8558d5d107d" providerId="ADAL" clId="{B6EE807B-8DE1-2B49-A4D6-9A11041A2FF7}" dt="2022-01-24T08:43:12.182" v="3914" actId="1076"/>
          <ac:picMkLst>
            <pc:docMk/>
            <pc:sldMk cId="1347686330" sldId="296"/>
            <ac:picMk id="6" creationId="{7B008A8D-ED4E-294E-8063-317ED494D175}"/>
          </ac:picMkLst>
        </pc:picChg>
        <pc:picChg chg="mod">
          <ac:chgData name="Tom Johnsson" userId="b7be0a8f-eeb0-4f89-9b9b-f8558d5d107d" providerId="ADAL" clId="{B6EE807B-8DE1-2B49-A4D6-9A11041A2FF7}" dt="2022-01-24T08:42:12.972" v="3906" actId="1076"/>
          <ac:picMkLst>
            <pc:docMk/>
            <pc:sldMk cId="1347686330" sldId="296"/>
            <ac:picMk id="7" creationId="{00000000-0000-0000-0000-000000000000}"/>
          </ac:picMkLst>
        </pc:picChg>
        <pc:picChg chg="mod">
          <ac:chgData name="Tom Johnsson" userId="b7be0a8f-eeb0-4f89-9b9b-f8558d5d107d" providerId="ADAL" clId="{B6EE807B-8DE1-2B49-A4D6-9A11041A2FF7}" dt="2022-01-24T08:42:23.175" v="3910" actId="1076"/>
          <ac:picMkLst>
            <pc:docMk/>
            <pc:sldMk cId="1347686330" sldId="296"/>
            <ac:picMk id="10" creationId="{00000000-0000-0000-0000-000000000000}"/>
          </ac:picMkLst>
        </pc:picChg>
      </pc:sldChg>
      <pc:sldChg chg="addSp delSp modSp mod modClrScheme chgLayout modNotesTx">
        <pc:chgData name="Tom Johnsson" userId="b7be0a8f-eeb0-4f89-9b9b-f8558d5d107d" providerId="ADAL" clId="{B6EE807B-8DE1-2B49-A4D6-9A11041A2FF7}" dt="2022-01-24T07:54:38.701" v="2498" actId="27636"/>
        <pc:sldMkLst>
          <pc:docMk/>
          <pc:sldMk cId="3586246195" sldId="1039"/>
        </pc:sldMkLst>
        <pc:spChg chg="add mod ord">
          <ac:chgData name="Tom Johnsson" userId="b7be0a8f-eeb0-4f89-9b9b-f8558d5d107d" providerId="ADAL" clId="{B6EE807B-8DE1-2B49-A4D6-9A11041A2FF7}" dt="2022-01-24T07:54:27.167" v="2494" actId="20577"/>
          <ac:spMkLst>
            <pc:docMk/>
            <pc:sldMk cId="3586246195" sldId="1039"/>
            <ac:spMk id="2" creationId="{A119087A-7130-2B49-AC94-815D90C8E565}"/>
          </ac:spMkLst>
        </pc:spChg>
        <pc:spChg chg="mod ord">
          <ac:chgData name="Tom Johnsson" userId="b7be0a8f-eeb0-4f89-9b9b-f8558d5d107d" providerId="ADAL" clId="{B6EE807B-8DE1-2B49-A4D6-9A11041A2FF7}" dt="2022-01-24T07:54:17.770" v="2488" actId="700"/>
          <ac:spMkLst>
            <pc:docMk/>
            <pc:sldMk cId="3586246195" sldId="1039"/>
            <ac:spMk id="4" creationId="{04DF332E-0EAA-3C43-B5B8-0A97545E5E72}"/>
          </ac:spMkLst>
        </pc:spChg>
        <pc:spChg chg="del mod">
          <ac:chgData name="Tom Johnsson" userId="b7be0a8f-eeb0-4f89-9b9b-f8558d5d107d" providerId="ADAL" clId="{B6EE807B-8DE1-2B49-A4D6-9A11041A2FF7}" dt="2022-01-24T07:54:31.312" v="2496"/>
          <ac:spMkLst>
            <pc:docMk/>
            <pc:sldMk cId="3586246195" sldId="1039"/>
            <ac:spMk id="16" creationId="{099FD126-7D15-BB40-B835-95D328877BFD}"/>
          </ac:spMkLst>
        </pc:spChg>
        <pc:spChg chg="mod ord">
          <ac:chgData name="Tom Johnsson" userId="b7be0a8f-eeb0-4f89-9b9b-f8558d5d107d" providerId="ADAL" clId="{B6EE807B-8DE1-2B49-A4D6-9A11041A2FF7}" dt="2022-01-24T07:54:38.701" v="2498" actId="27636"/>
          <ac:spMkLst>
            <pc:docMk/>
            <pc:sldMk cId="3586246195" sldId="1039"/>
            <ac:spMk id="6145" creationId="{00000000-0000-0000-0000-000000000000}"/>
          </ac:spMkLst>
        </pc:spChg>
      </pc:sldChg>
      <pc:sldChg chg="delSp modSp mod modNotesTx">
        <pc:chgData name="Tom Johnsson" userId="b7be0a8f-eeb0-4f89-9b9b-f8558d5d107d" providerId="ADAL" clId="{B6EE807B-8DE1-2B49-A4D6-9A11041A2FF7}" dt="2022-01-24T09:37:04.596" v="4924" actId="20577"/>
        <pc:sldMkLst>
          <pc:docMk/>
          <pc:sldMk cId="2098611499" sldId="1040"/>
        </pc:sldMkLst>
        <pc:spChg chg="mod">
          <ac:chgData name="Tom Johnsson" userId="b7be0a8f-eeb0-4f89-9b9b-f8558d5d107d" providerId="ADAL" clId="{B6EE807B-8DE1-2B49-A4D6-9A11041A2FF7}" dt="2022-01-24T09:21:32.507" v="4357" actId="1076"/>
          <ac:spMkLst>
            <pc:docMk/>
            <pc:sldMk cId="2098611499" sldId="1040"/>
            <ac:spMk id="4" creationId="{B9FD5768-04C8-8541-9FFB-CA6452DB9ABE}"/>
          </ac:spMkLst>
        </pc:spChg>
        <pc:spChg chg="mod">
          <ac:chgData name="Tom Johnsson" userId="b7be0a8f-eeb0-4f89-9b9b-f8558d5d107d" providerId="ADAL" clId="{B6EE807B-8DE1-2B49-A4D6-9A11041A2FF7}" dt="2022-01-24T09:23:19.335" v="4384" actId="14100"/>
          <ac:spMkLst>
            <pc:docMk/>
            <pc:sldMk cId="2098611499" sldId="1040"/>
            <ac:spMk id="7" creationId="{00000000-0000-0000-0000-000000000000}"/>
          </ac:spMkLst>
        </pc:spChg>
        <pc:spChg chg="mod">
          <ac:chgData name="Tom Johnsson" userId="b7be0a8f-eeb0-4f89-9b9b-f8558d5d107d" providerId="ADAL" clId="{B6EE807B-8DE1-2B49-A4D6-9A11041A2FF7}" dt="2022-01-24T09:22:06.511" v="4359" actId="122"/>
          <ac:spMkLst>
            <pc:docMk/>
            <pc:sldMk cId="2098611499" sldId="1040"/>
            <ac:spMk id="8" creationId="{00000000-0000-0000-0000-000000000000}"/>
          </ac:spMkLst>
        </pc:spChg>
        <pc:spChg chg="mod">
          <ac:chgData name="Tom Johnsson" userId="b7be0a8f-eeb0-4f89-9b9b-f8558d5d107d" providerId="ADAL" clId="{B6EE807B-8DE1-2B49-A4D6-9A11041A2FF7}" dt="2022-01-24T09:14:03.690" v="4274" actId="1076"/>
          <ac:spMkLst>
            <pc:docMk/>
            <pc:sldMk cId="2098611499" sldId="1040"/>
            <ac:spMk id="9" creationId="{00000000-0000-0000-0000-000000000000}"/>
          </ac:spMkLst>
        </pc:spChg>
        <pc:spChg chg="del">
          <ac:chgData name="Tom Johnsson" userId="b7be0a8f-eeb0-4f89-9b9b-f8558d5d107d" providerId="ADAL" clId="{B6EE807B-8DE1-2B49-A4D6-9A11041A2FF7}" dt="2022-01-24T09:14:44.488" v="4279" actId="478"/>
          <ac:spMkLst>
            <pc:docMk/>
            <pc:sldMk cId="2098611499" sldId="1040"/>
            <ac:spMk id="11" creationId="{00000000-0000-0000-0000-000000000000}"/>
          </ac:spMkLst>
        </pc:spChg>
        <pc:spChg chg="mod">
          <ac:chgData name="Tom Johnsson" userId="b7be0a8f-eeb0-4f89-9b9b-f8558d5d107d" providerId="ADAL" clId="{B6EE807B-8DE1-2B49-A4D6-9A11041A2FF7}" dt="2022-01-24T09:22:38.547" v="4378" actId="1037"/>
          <ac:spMkLst>
            <pc:docMk/>
            <pc:sldMk cId="2098611499" sldId="1040"/>
            <ac:spMk id="12" creationId="{00000000-0000-0000-0000-000000000000}"/>
          </ac:spMkLst>
        </pc:spChg>
        <pc:spChg chg="mod">
          <ac:chgData name="Tom Johnsson" userId="b7be0a8f-eeb0-4f89-9b9b-f8558d5d107d" providerId="ADAL" clId="{B6EE807B-8DE1-2B49-A4D6-9A11041A2FF7}" dt="2022-01-24T09:22:38.547" v="4378" actId="1037"/>
          <ac:spMkLst>
            <pc:docMk/>
            <pc:sldMk cId="2098611499" sldId="1040"/>
            <ac:spMk id="13" creationId="{00000000-0000-0000-0000-000000000000}"/>
          </ac:spMkLst>
        </pc:spChg>
        <pc:spChg chg="mod">
          <ac:chgData name="Tom Johnsson" userId="b7be0a8f-eeb0-4f89-9b9b-f8558d5d107d" providerId="ADAL" clId="{B6EE807B-8DE1-2B49-A4D6-9A11041A2FF7}" dt="2022-01-24T09:22:50.701" v="4379" actId="1076"/>
          <ac:spMkLst>
            <pc:docMk/>
            <pc:sldMk cId="2098611499" sldId="1040"/>
            <ac:spMk id="14" creationId="{00000000-0000-0000-0000-000000000000}"/>
          </ac:spMkLst>
        </pc:spChg>
        <pc:spChg chg="mod">
          <ac:chgData name="Tom Johnsson" userId="b7be0a8f-eeb0-4f89-9b9b-f8558d5d107d" providerId="ADAL" clId="{B6EE807B-8DE1-2B49-A4D6-9A11041A2FF7}" dt="2022-01-24T09:22:55.619" v="4380" actId="1076"/>
          <ac:spMkLst>
            <pc:docMk/>
            <pc:sldMk cId="2098611499" sldId="1040"/>
            <ac:spMk id="15" creationId="{00000000-0000-0000-0000-000000000000}"/>
          </ac:spMkLst>
        </pc:spChg>
        <pc:spChg chg="mod">
          <ac:chgData name="Tom Johnsson" userId="b7be0a8f-eeb0-4f89-9b9b-f8558d5d107d" providerId="ADAL" clId="{B6EE807B-8DE1-2B49-A4D6-9A11041A2FF7}" dt="2022-01-24T09:23:02.110" v="4381" actId="1076"/>
          <ac:spMkLst>
            <pc:docMk/>
            <pc:sldMk cId="2098611499" sldId="1040"/>
            <ac:spMk id="16" creationId="{00000000-0000-0000-0000-000000000000}"/>
          </ac:spMkLst>
        </pc:spChg>
        <pc:spChg chg="mod">
          <ac:chgData name="Tom Johnsson" userId="b7be0a8f-eeb0-4f89-9b9b-f8558d5d107d" providerId="ADAL" clId="{B6EE807B-8DE1-2B49-A4D6-9A11041A2FF7}" dt="2022-01-24T09:23:05.237" v="4382" actId="1076"/>
          <ac:spMkLst>
            <pc:docMk/>
            <pc:sldMk cId="2098611499" sldId="1040"/>
            <ac:spMk id="17" creationId="{00000000-0000-0000-0000-000000000000}"/>
          </ac:spMkLst>
        </pc:spChg>
        <pc:spChg chg="mod">
          <ac:chgData name="Tom Johnsson" userId="b7be0a8f-eeb0-4f89-9b9b-f8558d5d107d" providerId="ADAL" clId="{B6EE807B-8DE1-2B49-A4D6-9A11041A2FF7}" dt="2022-01-24T09:23:08.344" v="4383" actId="1076"/>
          <ac:spMkLst>
            <pc:docMk/>
            <pc:sldMk cId="2098611499" sldId="1040"/>
            <ac:spMk id="18" creationId="{00000000-0000-0000-0000-000000000000}"/>
          </ac:spMkLst>
        </pc:spChg>
        <pc:spChg chg="mod">
          <ac:chgData name="Tom Johnsson" userId="b7be0a8f-eeb0-4f89-9b9b-f8558d5d107d" providerId="ADAL" clId="{B6EE807B-8DE1-2B49-A4D6-9A11041A2FF7}" dt="2022-01-24T09:31:55.797" v="4761" actId="2085"/>
          <ac:spMkLst>
            <pc:docMk/>
            <pc:sldMk cId="2098611499" sldId="1040"/>
            <ac:spMk id="21" creationId="{00000000-0000-0000-0000-000000000000}"/>
          </ac:spMkLst>
        </pc:spChg>
        <pc:grpChg chg="mod">
          <ac:chgData name="Tom Johnsson" userId="b7be0a8f-eeb0-4f89-9b9b-f8558d5d107d" providerId="ADAL" clId="{B6EE807B-8DE1-2B49-A4D6-9A11041A2FF7}" dt="2022-01-24T09:14:55.083" v="4282" actId="1076"/>
          <ac:grpSpMkLst>
            <pc:docMk/>
            <pc:sldMk cId="2098611499" sldId="1040"/>
            <ac:grpSpMk id="6" creationId="{00000000-0000-0000-0000-000000000000}"/>
          </ac:grpSpMkLst>
        </pc:grpChg>
        <pc:graphicFrameChg chg="mod modGraphic">
          <ac:chgData name="Tom Johnsson" userId="b7be0a8f-eeb0-4f89-9b9b-f8558d5d107d" providerId="ADAL" clId="{B6EE807B-8DE1-2B49-A4D6-9A11041A2FF7}" dt="2022-01-24T09:26:30.335" v="4465" actId="1076"/>
          <ac:graphicFrameMkLst>
            <pc:docMk/>
            <pc:sldMk cId="2098611499" sldId="1040"/>
            <ac:graphicFrameMk id="24" creationId="{046EF374-1D02-6E49-93B7-8C8031E48E87}"/>
          </ac:graphicFrameMkLst>
        </pc:graphicFrameChg>
      </pc:sldChg>
      <pc:sldChg chg="addSp delSp modSp mod modClrScheme chgLayout modNotesTx">
        <pc:chgData name="Tom Johnsson" userId="b7be0a8f-eeb0-4f89-9b9b-f8558d5d107d" providerId="ADAL" clId="{B6EE807B-8DE1-2B49-A4D6-9A11041A2FF7}" dt="2022-01-24T11:01:35.367" v="6885" actId="20577"/>
        <pc:sldMkLst>
          <pc:docMk/>
          <pc:sldMk cId="2269987029" sldId="1041"/>
        </pc:sldMkLst>
        <pc:spChg chg="mod ord">
          <ac:chgData name="Tom Johnsson" userId="b7be0a8f-eeb0-4f89-9b9b-f8558d5d107d" providerId="ADAL" clId="{B6EE807B-8DE1-2B49-A4D6-9A11041A2FF7}" dt="2022-01-24T10:25:31.720" v="4936" actId="700"/>
          <ac:spMkLst>
            <pc:docMk/>
            <pc:sldMk cId="2269987029" sldId="1041"/>
            <ac:spMk id="2" creationId="{F9C8D5C0-D033-BD4F-9109-68166503BBB4}"/>
          </ac:spMkLst>
        </pc:spChg>
        <pc:spChg chg="add del mod ord">
          <ac:chgData name="Tom Johnsson" userId="b7be0a8f-eeb0-4f89-9b9b-f8558d5d107d" providerId="ADAL" clId="{B6EE807B-8DE1-2B49-A4D6-9A11041A2FF7}" dt="2022-01-24T10:25:08.645" v="4934" actId="700"/>
          <ac:spMkLst>
            <pc:docMk/>
            <pc:sldMk cId="2269987029" sldId="1041"/>
            <ac:spMk id="4" creationId="{E95BC977-99A5-E648-9CDE-E2E316AF3548}"/>
          </ac:spMkLst>
        </pc:spChg>
        <pc:spChg chg="add mod ord">
          <ac:chgData name="Tom Johnsson" userId="b7be0a8f-eeb0-4f89-9b9b-f8558d5d107d" providerId="ADAL" clId="{B6EE807B-8DE1-2B49-A4D6-9A11041A2FF7}" dt="2022-01-24T10:25:43.193" v="4941" actId="113"/>
          <ac:spMkLst>
            <pc:docMk/>
            <pc:sldMk cId="2269987029" sldId="1041"/>
            <ac:spMk id="5" creationId="{5FFD3376-8855-7146-8091-6B36E4FE9CEC}"/>
          </ac:spMkLst>
        </pc:spChg>
        <pc:spChg chg="mod ord">
          <ac:chgData name="Tom Johnsson" userId="b7be0a8f-eeb0-4f89-9b9b-f8558d5d107d" providerId="ADAL" clId="{B6EE807B-8DE1-2B49-A4D6-9A11041A2FF7}" dt="2022-01-24T10:26:15.187" v="4943" actId="255"/>
          <ac:spMkLst>
            <pc:docMk/>
            <pc:sldMk cId="2269987029" sldId="1041"/>
            <ac:spMk id="6145" creationId="{00000000-0000-0000-0000-000000000000}"/>
          </ac:spMkLst>
        </pc:spChg>
      </pc:sldChg>
      <pc:sldChg chg="modSp add mod modClrScheme chgLayout modNotesTx">
        <pc:chgData name="Tom Johnsson" userId="b7be0a8f-eeb0-4f89-9b9b-f8558d5d107d" providerId="ADAL" clId="{B6EE807B-8DE1-2B49-A4D6-9A11041A2FF7}" dt="2022-01-24T07:33:05.348" v="1883" actId="20577"/>
        <pc:sldMkLst>
          <pc:docMk/>
          <pc:sldMk cId="3782766537" sldId="1043"/>
        </pc:sldMkLst>
        <pc:spChg chg="mod ord">
          <ac:chgData name="Tom Johnsson" userId="b7be0a8f-eeb0-4f89-9b9b-f8558d5d107d" providerId="ADAL" clId="{B6EE807B-8DE1-2B49-A4D6-9A11041A2FF7}" dt="2022-01-24T07:30:17.742" v="1572" actId="700"/>
          <ac:spMkLst>
            <pc:docMk/>
            <pc:sldMk cId="3782766537" sldId="1043"/>
            <ac:spMk id="6" creationId="{22616C31-D522-264C-BC09-96F1399B69B2}"/>
          </ac:spMkLst>
        </pc:spChg>
        <pc:spChg chg="mod ord">
          <ac:chgData name="Tom Johnsson" userId="b7be0a8f-eeb0-4f89-9b9b-f8558d5d107d" providerId="ADAL" clId="{B6EE807B-8DE1-2B49-A4D6-9A11041A2FF7}" dt="2022-01-24T07:30:17.742" v="1572" actId="700"/>
          <ac:spMkLst>
            <pc:docMk/>
            <pc:sldMk cId="3782766537" sldId="1043"/>
            <ac:spMk id="7" creationId="{441251CA-7DBF-EE44-9AD4-4F36D41D3D72}"/>
          </ac:spMkLst>
        </pc:spChg>
        <pc:spChg chg="mod">
          <ac:chgData name="Tom Johnsson" userId="b7be0a8f-eeb0-4f89-9b9b-f8558d5d107d" providerId="ADAL" clId="{B6EE807B-8DE1-2B49-A4D6-9A11041A2FF7}" dt="2022-01-24T07:30:06.860" v="1570" actId="6549"/>
          <ac:spMkLst>
            <pc:docMk/>
            <pc:sldMk cId="3782766537" sldId="1043"/>
            <ac:spMk id="8" creationId="{DF3C7C4B-1A13-DD45-B820-FE08CFB6B9E2}"/>
          </ac:spMkLst>
        </pc:spChg>
        <pc:spChg chg="mod ord">
          <ac:chgData name="Tom Johnsson" userId="b7be0a8f-eeb0-4f89-9b9b-f8558d5d107d" providerId="ADAL" clId="{B6EE807B-8DE1-2B49-A4D6-9A11041A2FF7}" dt="2022-01-24T07:30:17.742" v="1572" actId="700"/>
          <ac:spMkLst>
            <pc:docMk/>
            <pc:sldMk cId="3782766537" sldId="1043"/>
            <ac:spMk id="9" creationId="{B7BBF0A3-2B0B-464F-AB58-C97C98BE372C}"/>
          </ac:spMkLst>
        </pc:spChg>
      </pc:sldChg>
      <pc:sldChg chg="addSp delSp modSp add mod chgLayout modNotesTx">
        <pc:chgData name="Tom Johnsson" userId="b7be0a8f-eeb0-4f89-9b9b-f8558d5d107d" providerId="ADAL" clId="{B6EE807B-8DE1-2B49-A4D6-9A11041A2FF7}" dt="2022-01-24T08:18:21.409" v="3542" actId="20577"/>
        <pc:sldMkLst>
          <pc:docMk/>
          <pc:sldMk cId="3660250896" sldId="1044"/>
        </pc:sldMkLst>
        <pc:spChg chg="mod ord">
          <ac:chgData name="Tom Johnsson" userId="b7be0a8f-eeb0-4f89-9b9b-f8558d5d107d" providerId="ADAL" clId="{B6EE807B-8DE1-2B49-A4D6-9A11041A2FF7}" dt="2022-01-24T08:09:14.836" v="2986" actId="700"/>
          <ac:spMkLst>
            <pc:docMk/>
            <pc:sldMk cId="3660250896" sldId="1044"/>
            <ac:spMk id="2" creationId="{CF2D779C-C2B0-9B40-8DB8-E7427BA7194C}"/>
          </ac:spMkLst>
        </pc:spChg>
        <pc:spChg chg="add mod ord">
          <ac:chgData name="Tom Johnsson" userId="b7be0a8f-eeb0-4f89-9b9b-f8558d5d107d" providerId="ADAL" clId="{B6EE807B-8DE1-2B49-A4D6-9A11041A2FF7}" dt="2022-01-24T08:10:08.540" v="3064" actId="20577"/>
          <ac:spMkLst>
            <pc:docMk/>
            <pc:sldMk cId="3660250896" sldId="1044"/>
            <ac:spMk id="3" creationId="{67A3960F-CA8E-2143-84C5-0B6100EA55F7}"/>
          </ac:spMkLst>
        </pc:spChg>
        <pc:spChg chg="del mod">
          <ac:chgData name="Tom Johnsson" userId="b7be0a8f-eeb0-4f89-9b9b-f8558d5d107d" providerId="ADAL" clId="{B6EE807B-8DE1-2B49-A4D6-9A11041A2FF7}" dt="2022-01-24T08:10:48.199" v="3073"/>
          <ac:spMkLst>
            <pc:docMk/>
            <pc:sldMk cId="3660250896" sldId="1044"/>
            <ac:spMk id="9" creationId="{550AD2D3-8D27-764D-B15D-1EB9970BBD28}"/>
          </ac:spMkLst>
        </pc:spChg>
        <pc:spChg chg="mod ord">
          <ac:chgData name="Tom Johnsson" userId="b7be0a8f-eeb0-4f89-9b9b-f8558d5d107d" providerId="ADAL" clId="{B6EE807B-8DE1-2B49-A4D6-9A11041A2FF7}" dt="2022-01-24T08:16:41.661" v="3416" actId="255"/>
          <ac:spMkLst>
            <pc:docMk/>
            <pc:sldMk cId="3660250896" sldId="1044"/>
            <ac:spMk id="6145" creationId="{00000000-0000-0000-0000-000000000000}"/>
          </ac:spMkLst>
        </pc:spChg>
        <pc:picChg chg="mod">
          <ac:chgData name="Tom Johnsson" userId="b7be0a8f-eeb0-4f89-9b9b-f8558d5d107d" providerId="ADAL" clId="{B6EE807B-8DE1-2B49-A4D6-9A11041A2FF7}" dt="2022-01-24T08:17:52.407" v="3505" actId="14100"/>
          <ac:picMkLst>
            <pc:docMk/>
            <pc:sldMk cId="3660250896" sldId="1044"/>
            <ac:picMk id="4" creationId="{00000000-0000-0000-0000-000000000000}"/>
          </ac:picMkLst>
        </pc:picChg>
        <pc:picChg chg="mod">
          <ac:chgData name="Tom Johnsson" userId="b7be0a8f-eeb0-4f89-9b9b-f8558d5d107d" providerId="ADAL" clId="{B6EE807B-8DE1-2B49-A4D6-9A11041A2FF7}" dt="2022-01-24T08:17:48.999" v="3504" actId="14100"/>
          <ac:picMkLst>
            <pc:docMk/>
            <pc:sldMk cId="3660250896" sldId="1044"/>
            <ac:picMk id="6" creationId="{C5AAE2DB-4DE0-2E46-A84F-639A960E8956}"/>
          </ac:picMkLst>
        </pc:picChg>
      </pc:sldChg>
    </pc:docChg>
  </pc:docChgLst>
  <pc:docChgLst>
    <pc:chgData name="Vieras" userId="S::urn:spo:anon#d9214d8e4d976c32e8b829dbbb46319c625128115deafc46e7be83654979aa84::" providerId="AD" clId="Web-{C13250BA-9559-25DD-A9D3-91D4E256E326}"/>
    <pc:docChg chg="modSld">
      <pc:chgData name="Vieras" userId="S::urn:spo:anon#d9214d8e4d976c32e8b829dbbb46319c625128115deafc46e7be83654979aa84::" providerId="AD" clId="Web-{C13250BA-9559-25DD-A9D3-91D4E256E326}" dt="2022-06-20T07:26:10.600" v="1" actId="20577"/>
      <pc:docMkLst>
        <pc:docMk/>
      </pc:docMkLst>
      <pc:sldChg chg="modSp">
        <pc:chgData name="Vieras" userId="S::urn:spo:anon#d9214d8e4d976c32e8b829dbbb46319c625128115deafc46e7be83654979aa84::" providerId="AD" clId="Web-{C13250BA-9559-25DD-A9D3-91D4E256E326}" dt="2022-06-20T07:26:10.600" v="1" actId="20577"/>
        <pc:sldMkLst>
          <pc:docMk/>
          <pc:sldMk cId="2983333208" sldId="257"/>
        </pc:sldMkLst>
        <pc:spChg chg="mod">
          <ac:chgData name="Vieras" userId="S::urn:spo:anon#d9214d8e4d976c32e8b829dbbb46319c625128115deafc46e7be83654979aa84::" providerId="AD" clId="Web-{C13250BA-9559-25DD-A9D3-91D4E256E326}" dt="2022-06-20T07:26:06.740" v="0" actId="20577"/>
          <ac:spMkLst>
            <pc:docMk/>
            <pc:sldMk cId="2983333208" sldId="257"/>
            <ac:spMk id="2" creationId="{21413F7C-6E6E-5F40-A319-A3161358F85E}"/>
          </ac:spMkLst>
        </pc:spChg>
        <pc:spChg chg="mod">
          <ac:chgData name="Vieras" userId="S::urn:spo:anon#d9214d8e4d976c32e8b829dbbb46319c625128115deafc46e7be83654979aa84::" providerId="AD" clId="Web-{C13250BA-9559-25DD-A9D3-91D4E256E326}" dt="2022-06-20T07:26:10.600" v="1" actId="20577"/>
          <ac:spMkLst>
            <pc:docMk/>
            <pc:sldMk cId="2983333208" sldId="257"/>
            <ac:spMk id="3" creationId="{0CD67FF9-BB5F-9E47-909F-58D111C8622C}"/>
          </ac:spMkLst>
        </pc:spChg>
      </pc:sldChg>
    </pc:docChg>
  </pc:docChgLst>
  <pc:docChgLst>
    <pc:chgData name="Vieras" userId="S::urn:spo:anon#d9214d8e4d976c32e8b829dbbb46319c625128115deafc46e7be83654979aa84::" providerId="AD" clId="Web-{10DB75EA-C911-841F-59FF-340A8C4D2FB1}"/>
    <pc:docChg chg="addSld delSld modSld">
      <pc:chgData name="Vieras" userId="S::urn:spo:anon#d9214d8e4d976c32e8b829dbbb46319c625128115deafc46e7be83654979aa84::" providerId="AD" clId="Web-{10DB75EA-C911-841F-59FF-340A8C4D2FB1}" dt="2022-05-23T11:46:20.335" v="786" actId="20577"/>
      <pc:docMkLst>
        <pc:docMk/>
      </pc:docMkLst>
      <pc:sldChg chg="addSp modSp">
        <pc:chgData name="Vieras" userId="S::urn:spo:anon#d9214d8e4d976c32e8b829dbbb46319c625128115deafc46e7be83654979aa84::" providerId="AD" clId="Web-{10DB75EA-C911-841F-59FF-340A8C4D2FB1}" dt="2022-05-23T07:42:51.755" v="13" actId="20577"/>
        <pc:sldMkLst>
          <pc:docMk/>
          <pc:sldMk cId="2983333208" sldId="257"/>
        </pc:sldMkLst>
        <pc:spChg chg="mod">
          <ac:chgData name="Vieras" userId="S::urn:spo:anon#d9214d8e4d976c32e8b829dbbb46319c625128115deafc46e7be83654979aa84::" providerId="AD" clId="Web-{10DB75EA-C911-841F-59FF-340A8C4D2FB1}" dt="2022-05-23T07:42:51.755" v="13" actId="20577"/>
          <ac:spMkLst>
            <pc:docMk/>
            <pc:sldMk cId="2983333208" sldId="257"/>
            <ac:spMk id="2" creationId="{21413F7C-6E6E-5F40-A319-A3161358F85E}"/>
          </ac:spMkLst>
        </pc:spChg>
        <pc:spChg chg="mod">
          <ac:chgData name="Vieras" userId="S::urn:spo:anon#d9214d8e4d976c32e8b829dbbb46319c625128115deafc46e7be83654979aa84::" providerId="AD" clId="Web-{10DB75EA-C911-841F-59FF-340A8C4D2FB1}" dt="2022-05-23T07:42:41.489" v="12" actId="20577"/>
          <ac:spMkLst>
            <pc:docMk/>
            <pc:sldMk cId="2983333208" sldId="257"/>
            <ac:spMk id="3" creationId="{0CD67FF9-BB5F-9E47-909F-58D111C8622C}"/>
          </ac:spMkLst>
        </pc:spChg>
        <pc:picChg chg="add mod ord">
          <ac:chgData name="Vieras" userId="S::urn:spo:anon#d9214d8e4d976c32e8b829dbbb46319c625128115deafc46e7be83654979aa84::" providerId="AD" clId="Web-{10DB75EA-C911-841F-59FF-340A8C4D2FB1}" dt="2022-05-23T07:42:22.067" v="5"/>
          <ac:picMkLst>
            <pc:docMk/>
            <pc:sldMk cId="2983333208" sldId="257"/>
            <ac:picMk id="4" creationId="{834C9AB8-12A5-997D-C2A6-88324CDC27D9}"/>
          </ac:picMkLst>
        </pc:picChg>
      </pc:sldChg>
      <pc:sldChg chg="addSp modSp">
        <pc:chgData name="Vieras" userId="S::urn:spo:anon#d9214d8e4d976c32e8b829dbbb46319c625128115deafc46e7be83654979aa84::" providerId="AD" clId="Web-{10DB75EA-C911-841F-59FF-340A8C4D2FB1}" dt="2022-05-23T07:52:25.249" v="88" actId="20577"/>
        <pc:sldMkLst>
          <pc:docMk/>
          <pc:sldMk cId="313950898" sldId="258"/>
        </pc:sldMkLst>
        <pc:spChg chg="mod">
          <ac:chgData name="Vieras" userId="S::urn:spo:anon#d9214d8e4d976c32e8b829dbbb46319c625128115deafc46e7be83654979aa84::" providerId="AD" clId="Web-{10DB75EA-C911-841F-59FF-340A8C4D2FB1}" dt="2022-05-23T07:43:09.052" v="14" actId="20577"/>
          <ac:spMkLst>
            <pc:docMk/>
            <pc:sldMk cId="313950898" sldId="258"/>
            <ac:spMk id="2" creationId="{90C69DED-537D-FA41-8C69-418EB5045820}"/>
          </ac:spMkLst>
        </pc:spChg>
        <pc:spChg chg="mod">
          <ac:chgData name="Vieras" userId="S::urn:spo:anon#d9214d8e4d976c32e8b829dbbb46319c625128115deafc46e7be83654979aa84::" providerId="AD" clId="Web-{10DB75EA-C911-841F-59FF-340A8C4D2FB1}" dt="2022-05-23T07:43:52.490" v="23" actId="20577"/>
          <ac:spMkLst>
            <pc:docMk/>
            <pc:sldMk cId="313950898" sldId="258"/>
            <ac:spMk id="3" creationId="{AC748AF8-287E-F546-A371-D0E3534920BA}"/>
          </ac:spMkLst>
        </pc:spChg>
        <pc:spChg chg="add mod">
          <ac:chgData name="Vieras" userId="S::urn:spo:anon#d9214d8e4d976c32e8b829dbbb46319c625128115deafc46e7be83654979aa84::" providerId="AD" clId="Web-{10DB75EA-C911-841F-59FF-340A8C4D2FB1}" dt="2022-05-23T07:52:25.249" v="88" actId="20577"/>
          <ac:spMkLst>
            <pc:docMk/>
            <pc:sldMk cId="313950898" sldId="258"/>
            <ac:spMk id="4" creationId="{EE62072A-D1BC-87F2-345C-99EC6D80A026}"/>
          </ac:spMkLst>
        </pc:spChg>
        <pc:picChg chg="mod">
          <ac:chgData name="Vieras" userId="S::urn:spo:anon#d9214d8e4d976c32e8b829dbbb46319c625128115deafc46e7be83654979aa84::" providerId="AD" clId="Web-{10DB75EA-C911-841F-59FF-340A8C4D2FB1}" dt="2022-05-23T07:43:37.443" v="20" actId="14100"/>
          <ac:picMkLst>
            <pc:docMk/>
            <pc:sldMk cId="313950898" sldId="258"/>
            <ac:picMk id="6" creationId="{77B48D40-4C83-7E4B-95F4-6EF71E67B686}"/>
          </ac:picMkLst>
        </pc:picChg>
      </pc:sldChg>
      <pc:sldChg chg="addSp delSp modSp">
        <pc:chgData name="Vieras" userId="S::urn:spo:anon#d9214d8e4d976c32e8b829dbbb46319c625128115deafc46e7be83654979aa84::" providerId="AD" clId="Web-{10DB75EA-C911-841F-59FF-340A8C4D2FB1}" dt="2022-05-23T07:50:36.669" v="60" actId="14100"/>
        <pc:sldMkLst>
          <pc:docMk/>
          <pc:sldMk cId="0" sldId="262"/>
        </pc:sldMkLst>
        <pc:spChg chg="add del mod">
          <ac:chgData name="Vieras" userId="S::urn:spo:anon#d9214d8e4d976c32e8b829dbbb46319c625128115deafc46e7be83654979aa84::" providerId="AD" clId="Web-{10DB75EA-C911-841F-59FF-340A8C4D2FB1}" dt="2022-05-23T07:48:26.698" v="32"/>
          <ac:spMkLst>
            <pc:docMk/>
            <pc:sldMk cId="0" sldId="262"/>
            <ac:spMk id="2" creationId="{125C77F3-3D36-DF63-711E-EE93F56804EF}"/>
          </ac:spMkLst>
        </pc:spChg>
        <pc:spChg chg="mod">
          <ac:chgData name="Vieras" userId="S::urn:spo:anon#d9214d8e4d976c32e8b829dbbb46319c625128115deafc46e7be83654979aa84::" providerId="AD" clId="Web-{10DB75EA-C911-841F-59FF-340A8C4D2FB1}" dt="2022-05-23T07:43:57.256" v="24" actId="20577"/>
          <ac:spMkLst>
            <pc:docMk/>
            <pc:sldMk cId="0" sldId="262"/>
            <ac:spMk id="6" creationId="{22616C31-D522-264C-BC09-96F1399B69B2}"/>
          </ac:spMkLst>
        </pc:spChg>
        <pc:spChg chg="mod">
          <ac:chgData name="Vieras" userId="S::urn:spo:anon#d9214d8e4d976c32e8b829dbbb46319c625128115deafc46e7be83654979aa84::" providerId="AD" clId="Web-{10DB75EA-C911-841F-59FF-340A8C4D2FB1}" dt="2022-05-23T07:50:36.669" v="60" actId="14100"/>
          <ac:spMkLst>
            <pc:docMk/>
            <pc:sldMk cId="0" sldId="262"/>
            <ac:spMk id="7" creationId="{441251CA-7DBF-EE44-9AD4-4F36D41D3D72}"/>
          </ac:spMkLst>
        </pc:spChg>
        <pc:spChg chg="mod">
          <ac:chgData name="Vieras" userId="S::urn:spo:anon#d9214d8e4d976c32e8b829dbbb46319c625128115deafc46e7be83654979aa84::" providerId="AD" clId="Web-{10DB75EA-C911-841F-59FF-340A8C4D2FB1}" dt="2022-05-23T07:50:33.903" v="59" actId="20577"/>
          <ac:spMkLst>
            <pc:docMk/>
            <pc:sldMk cId="0" sldId="262"/>
            <ac:spMk id="9" creationId="{B7BBF0A3-2B0B-464F-AB58-C97C98BE372C}"/>
          </ac:spMkLst>
        </pc:spChg>
      </pc:sldChg>
      <pc:sldChg chg="addSp modSp">
        <pc:chgData name="Vieras" userId="S::urn:spo:anon#d9214d8e4d976c32e8b829dbbb46319c625128115deafc46e7be83654979aa84::" providerId="AD" clId="Web-{10DB75EA-C911-841F-59FF-340A8C4D2FB1}" dt="2022-05-23T09:10:51.693" v="336" actId="1076"/>
        <pc:sldMkLst>
          <pc:docMk/>
          <pc:sldMk cId="0" sldId="263"/>
        </pc:sldMkLst>
        <pc:spChg chg="mod">
          <ac:chgData name="Vieras" userId="S::urn:spo:anon#d9214d8e4d976c32e8b829dbbb46319c625128115deafc46e7be83654979aa84::" providerId="AD" clId="Web-{10DB75EA-C911-841F-59FF-340A8C4D2FB1}" dt="2022-05-23T07:48:44.683" v="36" actId="20577"/>
          <ac:spMkLst>
            <pc:docMk/>
            <pc:sldMk cId="0" sldId="263"/>
            <ac:spMk id="2" creationId="{8ECDA94D-27CA-1448-A3DC-4EA1636F51C4}"/>
          </ac:spMkLst>
        </pc:spChg>
        <pc:spChg chg="add mod">
          <ac:chgData name="Vieras" userId="S::urn:spo:anon#d9214d8e4d976c32e8b829dbbb46319c625128115deafc46e7be83654979aa84::" providerId="AD" clId="Web-{10DB75EA-C911-841F-59FF-340A8C4D2FB1}" dt="2022-05-23T07:57:43.317" v="250" actId="1076"/>
          <ac:spMkLst>
            <pc:docMk/>
            <pc:sldMk cId="0" sldId="263"/>
            <ac:spMk id="3" creationId="{C804B885-8F7C-6940-33BA-CC726AEDC8C7}"/>
          </ac:spMkLst>
        </pc:spChg>
        <pc:spChg chg="mod">
          <ac:chgData name="Vieras" userId="S::urn:spo:anon#d9214d8e4d976c32e8b829dbbb46319c625128115deafc46e7be83654979aa84::" providerId="AD" clId="Web-{10DB75EA-C911-841F-59FF-340A8C4D2FB1}" dt="2022-05-23T07:57:28.316" v="248" actId="1076"/>
          <ac:spMkLst>
            <pc:docMk/>
            <pc:sldMk cId="0" sldId="263"/>
            <ac:spMk id="5" creationId="{82175554-4C70-FD41-AD68-9C7DAE6BD128}"/>
          </ac:spMkLst>
        </pc:spChg>
        <pc:spChg chg="mod">
          <ac:chgData name="Vieras" userId="S::urn:spo:anon#d9214d8e4d976c32e8b829dbbb46319c625128115deafc46e7be83654979aa84::" providerId="AD" clId="Web-{10DB75EA-C911-841F-59FF-340A8C4D2FB1}" dt="2022-05-23T07:55:49.862" v="194" actId="20577"/>
          <ac:spMkLst>
            <pc:docMk/>
            <pc:sldMk cId="0" sldId="263"/>
            <ac:spMk id="6145" creationId="{00000000-0000-0000-0000-000000000000}"/>
          </ac:spMkLst>
        </pc:spChg>
        <pc:picChg chg="mod">
          <ac:chgData name="Vieras" userId="S::urn:spo:anon#d9214d8e4d976c32e8b829dbbb46319c625128115deafc46e7be83654979aa84::" providerId="AD" clId="Web-{10DB75EA-C911-841F-59FF-340A8C4D2FB1}" dt="2022-05-23T09:10:44.162" v="334" actId="1076"/>
          <ac:picMkLst>
            <pc:docMk/>
            <pc:sldMk cId="0" sldId="263"/>
            <ac:picMk id="10" creationId="{00000000-0000-0000-0000-000000000000}"/>
          </ac:picMkLst>
        </pc:picChg>
        <pc:picChg chg="mod">
          <ac:chgData name="Vieras" userId="S::urn:spo:anon#d9214d8e4d976c32e8b829dbbb46319c625128115deafc46e7be83654979aa84::" providerId="AD" clId="Web-{10DB75EA-C911-841F-59FF-340A8C4D2FB1}" dt="2022-05-23T09:10:51.693" v="336" actId="1076"/>
          <ac:picMkLst>
            <pc:docMk/>
            <pc:sldMk cId="0" sldId="263"/>
            <ac:picMk id="11" creationId="{00000000-0000-0000-0000-000000000000}"/>
          </ac:picMkLst>
        </pc:picChg>
        <pc:picChg chg="mod">
          <ac:chgData name="Vieras" userId="S::urn:spo:anon#d9214d8e4d976c32e8b829dbbb46319c625128115deafc46e7be83654979aa84::" providerId="AD" clId="Web-{10DB75EA-C911-841F-59FF-340A8C4D2FB1}" dt="2022-05-23T07:49:17.964" v="42" actId="1076"/>
          <ac:picMkLst>
            <pc:docMk/>
            <pc:sldMk cId="0" sldId="263"/>
            <ac:picMk id="13" creationId="{5B06012F-E4FB-CC44-BEEC-30B3C096784B}"/>
          </ac:picMkLst>
        </pc:picChg>
      </pc:sldChg>
      <pc:sldChg chg="modSp">
        <pc:chgData name="Vieras" userId="S::urn:spo:anon#d9214d8e4d976c32e8b829dbbb46319c625128115deafc46e7be83654979aa84::" providerId="AD" clId="Web-{10DB75EA-C911-841F-59FF-340A8C4D2FB1}" dt="2022-05-23T09:11:32.569" v="343" actId="20577"/>
        <pc:sldMkLst>
          <pc:docMk/>
          <pc:sldMk cId="2882337200" sldId="264"/>
        </pc:sldMkLst>
        <pc:spChg chg="mod">
          <ac:chgData name="Vieras" userId="S::urn:spo:anon#d9214d8e4d976c32e8b829dbbb46319c625128115deafc46e7be83654979aa84::" providerId="AD" clId="Web-{10DB75EA-C911-841F-59FF-340A8C4D2FB1}" dt="2022-05-23T09:09:10.331" v="327" actId="20577"/>
          <ac:spMkLst>
            <pc:docMk/>
            <pc:sldMk cId="2882337200" sldId="264"/>
            <ac:spMk id="2" creationId="{CF2D779C-C2B0-9B40-8DB8-E7427BA7194C}"/>
          </ac:spMkLst>
        </pc:spChg>
        <pc:spChg chg="mod">
          <ac:chgData name="Vieras" userId="S::urn:spo:anon#d9214d8e4d976c32e8b829dbbb46319c625128115deafc46e7be83654979aa84::" providerId="AD" clId="Web-{10DB75EA-C911-841F-59FF-340A8C4D2FB1}" dt="2022-05-23T09:11:32.569" v="343" actId="20577"/>
          <ac:spMkLst>
            <pc:docMk/>
            <pc:sldMk cId="2882337200" sldId="264"/>
            <ac:spMk id="3" creationId="{4C7A0219-0C6B-2B49-A992-BB0018A58025}"/>
          </ac:spMkLst>
        </pc:spChg>
        <pc:spChg chg="mod">
          <ac:chgData name="Vieras" userId="S::urn:spo:anon#d9214d8e4d976c32e8b829dbbb46319c625128115deafc46e7be83654979aa84::" providerId="AD" clId="Web-{10DB75EA-C911-841F-59FF-340A8C4D2FB1}" dt="2022-05-23T09:09:07.565" v="326" actId="20577"/>
          <ac:spMkLst>
            <pc:docMk/>
            <pc:sldMk cId="2882337200" sldId="264"/>
            <ac:spMk id="6145" creationId="{00000000-0000-0000-0000-000000000000}"/>
          </ac:spMkLst>
        </pc:spChg>
        <pc:picChg chg="mod">
          <ac:chgData name="Vieras" userId="S::urn:spo:anon#d9214d8e4d976c32e8b829dbbb46319c625128115deafc46e7be83654979aa84::" providerId="AD" clId="Web-{10DB75EA-C911-841F-59FF-340A8C4D2FB1}" dt="2022-05-23T09:10:27.333" v="332" actId="1076"/>
          <ac:picMkLst>
            <pc:docMk/>
            <pc:sldMk cId="2882337200" sldId="264"/>
            <ac:picMk id="10" creationId="{00000000-0000-0000-0000-000000000000}"/>
          </ac:picMkLst>
        </pc:picChg>
      </pc:sldChg>
      <pc:sldChg chg="modSp">
        <pc:chgData name="Vieras" userId="S::urn:spo:anon#d9214d8e4d976c32e8b829dbbb46319c625128115deafc46e7be83654979aa84::" providerId="AD" clId="Web-{10DB75EA-C911-841F-59FF-340A8C4D2FB1}" dt="2022-05-23T09:11:02.444" v="338" actId="1076"/>
        <pc:sldMkLst>
          <pc:docMk/>
          <pc:sldMk cId="3887133335" sldId="265"/>
        </pc:sldMkLst>
        <pc:spChg chg="mod">
          <ac:chgData name="Vieras" userId="S::urn:spo:anon#d9214d8e4d976c32e8b829dbbb46319c625128115deafc46e7be83654979aa84::" providerId="AD" clId="Web-{10DB75EA-C911-841F-59FF-340A8C4D2FB1}" dt="2022-05-23T08:00:00.475" v="279" actId="14100"/>
          <ac:spMkLst>
            <pc:docMk/>
            <pc:sldMk cId="3887133335" sldId="265"/>
            <ac:spMk id="2" creationId="{3EFCCA3F-A413-DF4C-94AE-4E7368167860}"/>
          </ac:spMkLst>
        </pc:spChg>
        <pc:spChg chg="mod">
          <ac:chgData name="Vieras" userId="S::urn:spo:anon#d9214d8e4d976c32e8b829dbbb46319c625128115deafc46e7be83654979aa84::" providerId="AD" clId="Web-{10DB75EA-C911-841F-59FF-340A8C4D2FB1}" dt="2022-05-23T07:58:35.380" v="257" actId="20577"/>
          <ac:spMkLst>
            <pc:docMk/>
            <pc:sldMk cId="3887133335" sldId="265"/>
            <ac:spMk id="4" creationId="{04DF332E-0EAA-3C43-B5B8-0A97545E5E72}"/>
          </ac:spMkLst>
        </pc:spChg>
        <pc:spChg chg="mod">
          <ac:chgData name="Vieras" userId="S::urn:spo:anon#d9214d8e4d976c32e8b829dbbb46319c625128115deafc46e7be83654979aa84::" providerId="AD" clId="Web-{10DB75EA-C911-841F-59FF-340A8C4D2FB1}" dt="2022-05-23T07:59:49.975" v="278" actId="20577"/>
          <ac:spMkLst>
            <pc:docMk/>
            <pc:sldMk cId="3887133335" sldId="265"/>
            <ac:spMk id="6145" creationId="{00000000-0000-0000-0000-000000000000}"/>
          </ac:spMkLst>
        </pc:spChg>
        <pc:picChg chg="mod">
          <ac:chgData name="Vieras" userId="S::urn:spo:anon#d9214d8e4d976c32e8b829dbbb46319c625128115deafc46e7be83654979aa84::" providerId="AD" clId="Web-{10DB75EA-C911-841F-59FF-340A8C4D2FB1}" dt="2022-05-23T09:11:00.725" v="337" actId="1076"/>
          <ac:picMkLst>
            <pc:docMk/>
            <pc:sldMk cId="3887133335" sldId="265"/>
            <ac:picMk id="13" creationId="{00000000-0000-0000-0000-000000000000}"/>
          </ac:picMkLst>
        </pc:picChg>
        <pc:picChg chg="mod">
          <ac:chgData name="Vieras" userId="S::urn:spo:anon#d9214d8e4d976c32e8b829dbbb46319c625128115deafc46e7be83654979aa84::" providerId="AD" clId="Web-{10DB75EA-C911-841F-59FF-340A8C4D2FB1}" dt="2022-05-23T09:11:02.444" v="338" actId="1076"/>
          <ac:picMkLst>
            <pc:docMk/>
            <pc:sldMk cId="3887133335" sldId="265"/>
            <ac:picMk id="14" creationId="{00000000-0000-0000-0000-000000000000}"/>
          </ac:picMkLst>
        </pc:picChg>
      </pc:sldChg>
      <pc:sldChg chg="modSp">
        <pc:chgData name="Vieras" userId="S::urn:spo:anon#d9214d8e4d976c32e8b829dbbb46319c625128115deafc46e7be83654979aa84::" providerId="AD" clId="Web-{10DB75EA-C911-841F-59FF-340A8C4D2FB1}" dt="2022-05-23T09:57:48.966" v="463" actId="14100"/>
        <pc:sldMkLst>
          <pc:docMk/>
          <pc:sldMk cId="694677361" sldId="266"/>
        </pc:sldMkLst>
        <pc:spChg chg="mod">
          <ac:chgData name="Vieras" userId="S::urn:spo:anon#d9214d8e4d976c32e8b829dbbb46319c625128115deafc46e7be83654979aa84::" providerId="AD" clId="Web-{10DB75EA-C911-841F-59FF-340A8C4D2FB1}" dt="2022-05-23T09:19:05.504" v="378" actId="14100"/>
          <ac:spMkLst>
            <pc:docMk/>
            <pc:sldMk cId="694677361" sldId="266"/>
            <ac:spMk id="3" creationId="{DD4C5429-03AE-A547-87F5-4907AA6488C7}"/>
          </ac:spMkLst>
        </pc:spChg>
        <pc:spChg chg="mod">
          <ac:chgData name="Vieras" userId="S::urn:spo:anon#d9214d8e4d976c32e8b829dbbb46319c625128115deafc46e7be83654979aa84::" providerId="AD" clId="Web-{10DB75EA-C911-841F-59FF-340A8C4D2FB1}" dt="2022-05-23T09:57:27.950" v="456" actId="20577"/>
          <ac:spMkLst>
            <pc:docMk/>
            <pc:sldMk cId="694677361" sldId="266"/>
            <ac:spMk id="5" creationId="{00000000-0000-0000-0000-000000000000}"/>
          </ac:spMkLst>
        </pc:spChg>
        <pc:spChg chg="mod">
          <ac:chgData name="Vieras" userId="S::urn:spo:anon#d9214d8e4d976c32e8b829dbbb46319c625128115deafc46e7be83654979aa84::" providerId="AD" clId="Web-{10DB75EA-C911-841F-59FF-340A8C4D2FB1}" dt="2022-05-23T09:57:46.748" v="462" actId="14100"/>
          <ac:spMkLst>
            <pc:docMk/>
            <pc:sldMk cId="694677361" sldId="266"/>
            <ac:spMk id="9" creationId="{00000000-0000-0000-0000-000000000000}"/>
          </ac:spMkLst>
        </pc:spChg>
        <pc:spChg chg="mod">
          <ac:chgData name="Vieras" userId="S::urn:spo:anon#d9214d8e4d976c32e8b829dbbb46319c625128115deafc46e7be83654979aa84::" providerId="AD" clId="Web-{10DB75EA-C911-841F-59FF-340A8C4D2FB1}" dt="2022-05-23T09:57:48.966" v="463" actId="14100"/>
          <ac:spMkLst>
            <pc:docMk/>
            <pc:sldMk cId="694677361" sldId="266"/>
            <ac:spMk id="12" creationId="{00000000-0000-0000-0000-000000000000}"/>
          </ac:spMkLst>
        </pc:spChg>
        <pc:spChg chg="mod">
          <ac:chgData name="Vieras" userId="S::urn:spo:anon#d9214d8e4d976c32e8b829dbbb46319c625128115deafc46e7be83654979aa84::" providerId="AD" clId="Web-{10DB75EA-C911-841F-59FF-340A8C4D2FB1}" dt="2022-05-23T09:24:35.560" v="412" actId="20577"/>
          <ac:spMkLst>
            <pc:docMk/>
            <pc:sldMk cId="694677361" sldId="266"/>
            <ac:spMk id="6145" creationId="{00000000-0000-0000-0000-000000000000}"/>
          </ac:spMkLst>
        </pc:spChg>
        <pc:picChg chg="mod">
          <ac:chgData name="Vieras" userId="S::urn:spo:anon#d9214d8e4d976c32e8b829dbbb46319c625128115deafc46e7be83654979aa84::" providerId="AD" clId="Web-{10DB75EA-C911-841F-59FF-340A8C4D2FB1}" dt="2022-05-23T09:45:15.156" v="452" actId="1076"/>
          <ac:picMkLst>
            <pc:docMk/>
            <pc:sldMk cId="694677361" sldId="266"/>
            <ac:picMk id="2" creationId="{00000000-0000-0000-0000-000000000000}"/>
          </ac:picMkLst>
        </pc:picChg>
        <pc:picChg chg="mod">
          <ac:chgData name="Vieras" userId="S::urn:spo:anon#d9214d8e4d976c32e8b829dbbb46319c625128115deafc46e7be83654979aa84::" providerId="AD" clId="Web-{10DB75EA-C911-841F-59FF-340A8C4D2FB1}" dt="2022-05-23T09:45:23.531" v="453" actId="1076"/>
          <ac:picMkLst>
            <pc:docMk/>
            <pc:sldMk cId="694677361" sldId="266"/>
            <ac:picMk id="4" creationId="{00000000-0000-0000-0000-000000000000}"/>
          </ac:picMkLst>
        </pc:picChg>
        <pc:picChg chg="mod">
          <ac:chgData name="Vieras" userId="S::urn:spo:anon#d9214d8e4d976c32e8b829dbbb46319c625128115deafc46e7be83654979aa84::" providerId="AD" clId="Web-{10DB75EA-C911-841F-59FF-340A8C4D2FB1}" dt="2022-05-23T09:44:26.202" v="441" actId="1076"/>
          <ac:picMkLst>
            <pc:docMk/>
            <pc:sldMk cId="694677361" sldId="266"/>
            <ac:picMk id="7" creationId="{00000000-0000-0000-0000-000000000000}"/>
          </ac:picMkLst>
        </pc:picChg>
        <pc:picChg chg="mod">
          <ac:chgData name="Vieras" userId="S::urn:spo:anon#d9214d8e4d976c32e8b829dbbb46319c625128115deafc46e7be83654979aa84::" providerId="AD" clId="Web-{10DB75EA-C911-841F-59FF-340A8C4D2FB1}" dt="2022-05-23T09:19:08.082" v="379" actId="1076"/>
          <ac:picMkLst>
            <pc:docMk/>
            <pc:sldMk cId="694677361" sldId="266"/>
            <ac:picMk id="13" creationId="{00000000-0000-0000-0000-000000000000}"/>
          </ac:picMkLst>
        </pc:picChg>
      </pc:sldChg>
      <pc:sldChg chg="modSp">
        <pc:chgData name="Vieras" userId="S::urn:spo:anon#d9214d8e4d976c32e8b829dbbb46319c625128115deafc46e7be83654979aa84::" providerId="AD" clId="Web-{10DB75EA-C911-841F-59FF-340A8C4D2FB1}" dt="2022-05-23T11:33:51.941" v="614" actId="1076"/>
        <pc:sldMkLst>
          <pc:docMk/>
          <pc:sldMk cId="2024702322" sldId="267"/>
        </pc:sldMkLst>
        <pc:spChg chg="mod">
          <ac:chgData name="Vieras" userId="S::urn:spo:anon#d9214d8e4d976c32e8b829dbbb46319c625128115deafc46e7be83654979aa84::" providerId="AD" clId="Web-{10DB75EA-C911-841F-59FF-340A8C4D2FB1}" dt="2022-05-23T11:31:34.704" v="579" actId="20577"/>
          <ac:spMkLst>
            <pc:docMk/>
            <pc:sldMk cId="2024702322" sldId="267"/>
            <ac:spMk id="2" creationId="{5CEBC96B-7AB1-A74F-9865-A581A5D44197}"/>
          </ac:spMkLst>
        </pc:spChg>
        <pc:spChg chg="mod">
          <ac:chgData name="Vieras" userId="S::urn:spo:anon#d9214d8e4d976c32e8b829dbbb46319c625128115deafc46e7be83654979aa84::" providerId="AD" clId="Web-{10DB75EA-C911-841F-59FF-340A8C4D2FB1}" dt="2022-05-23T11:32:17.002" v="587" actId="1076"/>
          <ac:spMkLst>
            <pc:docMk/>
            <pc:sldMk cId="2024702322" sldId="267"/>
            <ac:spMk id="3" creationId="{95363962-65CF-8141-A0FE-333E5BC1F8C3}"/>
          </ac:spMkLst>
        </pc:spChg>
        <pc:spChg chg="mod">
          <ac:chgData name="Vieras" userId="S::urn:spo:anon#d9214d8e4d976c32e8b829dbbb46319c625128115deafc46e7be83654979aa84::" providerId="AD" clId="Web-{10DB75EA-C911-841F-59FF-340A8C4D2FB1}" dt="2022-05-23T11:33:39.691" v="611" actId="14100"/>
          <ac:spMkLst>
            <pc:docMk/>
            <pc:sldMk cId="2024702322" sldId="267"/>
            <ac:spMk id="6145" creationId="{00000000-0000-0000-0000-000000000000}"/>
          </ac:spMkLst>
        </pc:spChg>
        <pc:picChg chg="mod">
          <ac:chgData name="Vieras" userId="S::urn:spo:anon#d9214d8e4d976c32e8b829dbbb46319c625128115deafc46e7be83654979aa84::" providerId="AD" clId="Web-{10DB75EA-C911-841F-59FF-340A8C4D2FB1}" dt="2022-05-23T11:31:38.579" v="580" actId="1076"/>
          <ac:picMkLst>
            <pc:docMk/>
            <pc:sldMk cId="2024702322" sldId="267"/>
            <ac:picMk id="9" creationId="{00000000-0000-0000-0000-000000000000}"/>
          </ac:picMkLst>
        </pc:picChg>
        <pc:picChg chg="mod">
          <ac:chgData name="Vieras" userId="S::urn:spo:anon#d9214d8e4d976c32e8b829dbbb46319c625128115deafc46e7be83654979aa84::" providerId="AD" clId="Web-{10DB75EA-C911-841F-59FF-340A8C4D2FB1}" dt="2022-05-23T11:33:51.941" v="614" actId="1076"/>
          <ac:picMkLst>
            <pc:docMk/>
            <pc:sldMk cId="2024702322" sldId="267"/>
            <ac:picMk id="1026" creationId="{91F62947-CA35-6A42-A4E4-B40F71E2EA2E}"/>
          </ac:picMkLst>
        </pc:picChg>
      </pc:sldChg>
      <pc:sldChg chg="addSp modSp">
        <pc:chgData name="Vieras" userId="S::urn:spo:anon#d9214d8e4d976c32e8b829dbbb46319c625128115deafc46e7be83654979aa84::" providerId="AD" clId="Web-{10DB75EA-C911-841F-59FF-340A8C4D2FB1}" dt="2022-05-23T11:41:22.577" v="719" actId="1076"/>
        <pc:sldMkLst>
          <pc:docMk/>
          <pc:sldMk cId="368612486" sldId="268"/>
        </pc:sldMkLst>
        <pc:spChg chg="add mod">
          <ac:chgData name="Vieras" userId="S::urn:spo:anon#d9214d8e4d976c32e8b829dbbb46319c625128115deafc46e7be83654979aa84::" providerId="AD" clId="Web-{10DB75EA-C911-841F-59FF-340A8C4D2FB1}" dt="2022-05-23T11:40:22.967" v="711" actId="1076"/>
          <ac:spMkLst>
            <pc:docMk/>
            <pc:sldMk cId="368612486" sldId="268"/>
            <ac:spMk id="2" creationId="{1FDF342E-1500-BA45-7403-41E235156024}"/>
          </ac:spMkLst>
        </pc:spChg>
        <pc:spChg chg="mod">
          <ac:chgData name="Vieras" userId="S::urn:spo:anon#d9214d8e4d976c32e8b829dbbb46319c625128115deafc46e7be83654979aa84::" providerId="AD" clId="Web-{10DB75EA-C911-841F-59FF-340A8C4D2FB1}" dt="2022-05-23T11:35:22.584" v="641" actId="20577"/>
          <ac:spMkLst>
            <pc:docMk/>
            <pc:sldMk cId="368612486" sldId="268"/>
            <ac:spMk id="3" creationId="{99B41328-60BC-0547-8A5C-AF1C242C1AF2}"/>
          </ac:spMkLst>
        </pc:spChg>
        <pc:spChg chg="mod">
          <ac:chgData name="Vieras" userId="S::urn:spo:anon#d9214d8e4d976c32e8b829dbbb46319c625128115deafc46e7be83654979aa84::" providerId="AD" clId="Web-{10DB75EA-C911-841F-59FF-340A8C4D2FB1}" dt="2022-05-23T11:39:17.590" v="694" actId="20577"/>
          <ac:spMkLst>
            <pc:docMk/>
            <pc:sldMk cId="368612486" sldId="268"/>
            <ac:spMk id="5" creationId="{00000000-0000-0000-0000-000000000000}"/>
          </ac:spMkLst>
        </pc:spChg>
        <pc:spChg chg="mod">
          <ac:chgData name="Vieras" userId="S::urn:spo:anon#d9214d8e4d976c32e8b829dbbb46319c625128115deafc46e7be83654979aa84::" providerId="AD" clId="Web-{10DB75EA-C911-841F-59FF-340A8C4D2FB1}" dt="2022-05-23T11:41:22.577" v="719" actId="1076"/>
          <ac:spMkLst>
            <pc:docMk/>
            <pc:sldMk cId="368612486" sldId="268"/>
            <ac:spMk id="8" creationId="{5A4DABE4-B538-BA4F-9AD0-447FAB83D97A}"/>
          </ac:spMkLst>
        </pc:spChg>
        <pc:spChg chg="mod">
          <ac:chgData name="Vieras" userId="S::urn:spo:anon#d9214d8e4d976c32e8b829dbbb46319c625128115deafc46e7be83654979aa84::" providerId="AD" clId="Web-{10DB75EA-C911-841F-59FF-340A8C4D2FB1}" dt="2022-05-23T11:39:26.606" v="697" actId="20577"/>
          <ac:spMkLst>
            <pc:docMk/>
            <pc:sldMk cId="368612486" sldId="268"/>
            <ac:spMk id="9" creationId="{00000000-0000-0000-0000-000000000000}"/>
          </ac:spMkLst>
        </pc:spChg>
        <pc:spChg chg="mod">
          <ac:chgData name="Vieras" userId="S::urn:spo:anon#d9214d8e4d976c32e8b829dbbb46319c625128115deafc46e7be83654979aa84::" providerId="AD" clId="Web-{10DB75EA-C911-841F-59FF-340A8C4D2FB1}" dt="2022-05-23T11:40:14.060" v="710" actId="1076"/>
          <ac:spMkLst>
            <pc:docMk/>
            <pc:sldMk cId="368612486" sldId="268"/>
            <ac:spMk id="12" creationId="{00000000-0000-0000-0000-000000000000}"/>
          </ac:spMkLst>
        </pc:spChg>
        <pc:spChg chg="mod">
          <ac:chgData name="Vieras" userId="S::urn:spo:anon#d9214d8e4d976c32e8b829dbbb46319c625128115deafc46e7be83654979aa84::" providerId="AD" clId="Web-{10DB75EA-C911-841F-59FF-340A8C4D2FB1}" dt="2022-05-23T11:41:18.827" v="718" actId="14100"/>
          <ac:spMkLst>
            <pc:docMk/>
            <pc:sldMk cId="368612486" sldId="268"/>
            <ac:spMk id="6145" creationId="{00000000-0000-0000-0000-000000000000}"/>
          </ac:spMkLst>
        </pc:spChg>
        <pc:picChg chg="mod">
          <ac:chgData name="Vieras" userId="S::urn:spo:anon#d9214d8e4d976c32e8b829dbbb46319c625128115deafc46e7be83654979aa84::" providerId="AD" clId="Web-{10DB75EA-C911-841F-59FF-340A8C4D2FB1}" dt="2022-05-23T11:40:07.138" v="708" actId="1076"/>
          <ac:picMkLst>
            <pc:docMk/>
            <pc:sldMk cId="368612486" sldId="268"/>
            <ac:picMk id="14" creationId="{A4A50729-9666-A847-85E5-5B668A9B6A94}"/>
          </ac:picMkLst>
        </pc:picChg>
        <pc:picChg chg="mod">
          <ac:chgData name="Vieras" userId="S::urn:spo:anon#d9214d8e4d976c32e8b829dbbb46319c625128115deafc46e7be83654979aa84::" providerId="AD" clId="Web-{10DB75EA-C911-841F-59FF-340A8C4D2FB1}" dt="2022-05-23T11:35:26.616" v="642" actId="1076"/>
          <ac:picMkLst>
            <pc:docMk/>
            <pc:sldMk cId="368612486" sldId="268"/>
            <ac:picMk id="15" creationId="{00000000-0000-0000-0000-000000000000}"/>
          </ac:picMkLst>
        </pc:picChg>
        <pc:picChg chg="mod">
          <ac:chgData name="Vieras" userId="S::urn:spo:anon#d9214d8e4d976c32e8b829dbbb46319c625128115deafc46e7be83654979aa84::" providerId="AD" clId="Web-{10DB75EA-C911-841F-59FF-340A8C4D2FB1}" dt="2022-05-23T11:38:34.214" v="681" actId="1076"/>
          <ac:picMkLst>
            <pc:docMk/>
            <pc:sldMk cId="368612486" sldId="268"/>
            <ac:picMk id="16" creationId="{91490C4E-32B8-7141-B888-50C856516405}"/>
          </ac:picMkLst>
        </pc:picChg>
        <pc:picChg chg="mod">
          <ac:chgData name="Vieras" userId="S::urn:spo:anon#d9214d8e4d976c32e8b829dbbb46319c625128115deafc46e7be83654979aa84::" providerId="AD" clId="Web-{10DB75EA-C911-841F-59FF-340A8C4D2FB1}" dt="2022-05-23T11:38:39.011" v="683" actId="1076"/>
          <ac:picMkLst>
            <pc:docMk/>
            <pc:sldMk cId="368612486" sldId="268"/>
            <ac:picMk id="17" creationId="{F5F0A8B7-6962-774C-A7E6-0739FEA6DA98}"/>
          </ac:picMkLst>
        </pc:picChg>
      </pc:sldChg>
      <pc:sldChg chg="modSp">
        <pc:chgData name="Vieras" userId="S::urn:spo:anon#d9214d8e4d976c32e8b829dbbb46319c625128115deafc46e7be83654979aa84::" providerId="AD" clId="Web-{10DB75EA-C911-841F-59FF-340A8C4D2FB1}" dt="2022-05-23T11:35:08.975" v="640" actId="20577"/>
        <pc:sldMkLst>
          <pc:docMk/>
          <pc:sldMk cId="3681402059" sldId="269"/>
        </pc:sldMkLst>
        <pc:spChg chg="mod">
          <ac:chgData name="Vieras" userId="S::urn:spo:anon#d9214d8e4d976c32e8b829dbbb46319c625128115deafc46e7be83654979aa84::" providerId="AD" clId="Web-{10DB75EA-C911-841F-59FF-340A8C4D2FB1}" dt="2022-05-23T11:34:04.520" v="615" actId="20577"/>
          <ac:spMkLst>
            <pc:docMk/>
            <pc:sldMk cId="3681402059" sldId="269"/>
            <ac:spMk id="2" creationId="{E4C46126-48B1-0141-AC7B-625A870770B7}"/>
          </ac:spMkLst>
        </pc:spChg>
        <pc:spChg chg="mod">
          <ac:chgData name="Vieras" userId="S::urn:spo:anon#d9214d8e4d976c32e8b829dbbb46319c625128115deafc46e7be83654979aa84::" providerId="AD" clId="Web-{10DB75EA-C911-841F-59FF-340A8C4D2FB1}" dt="2022-05-23T11:35:08.975" v="640" actId="20577"/>
          <ac:spMkLst>
            <pc:docMk/>
            <pc:sldMk cId="3681402059" sldId="269"/>
            <ac:spMk id="5" creationId="{36B02750-3F40-184B-A961-8F350A97E173}"/>
          </ac:spMkLst>
        </pc:spChg>
        <pc:picChg chg="mod">
          <ac:chgData name="Vieras" userId="S::urn:spo:anon#d9214d8e4d976c32e8b829dbbb46319c625128115deafc46e7be83654979aa84::" providerId="AD" clId="Web-{10DB75EA-C911-841F-59FF-340A8C4D2FB1}" dt="2022-05-23T11:34:11.379" v="616" actId="1076"/>
          <ac:picMkLst>
            <pc:docMk/>
            <pc:sldMk cId="3681402059" sldId="269"/>
            <ac:picMk id="14" creationId="{00000000-0000-0000-0000-000000000000}"/>
          </ac:picMkLst>
        </pc:picChg>
      </pc:sldChg>
      <pc:sldChg chg="modSp">
        <pc:chgData name="Vieras" userId="S::urn:spo:anon#d9214d8e4d976c32e8b829dbbb46319c625128115deafc46e7be83654979aa84::" providerId="AD" clId="Web-{10DB75EA-C911-841F-59FF-340A8C4D2FB1}" dt="2022-05-23T11:43:15.549" v="737" actId="1076"/>
        <pc:sldMkLst>
          <pc:docMk/>
          <pc:sldMk cId="3005007377" sldId="270"/>
        </pc:sldMkLst>
        <pc:spChg chg="mod">
          <ac:chgData name="Vieras" userId="S::urn:spo:anon#d9214d8e4d976c32e8b829dbbb46319c625128115deafc46e7be83654979aa84::" providerId="AD" clId="Web-{10DB75EA-C911-841F-59FF-340A8C4D2FB1}" dt="2022-05-23T11:42:16.423" v="725" actId="20577"/>
          <ac:spMkLst>
            <pc:docMk/>
            <pc:sldMk cId="3005007377" sldId="270"/>
            <ac:spMk id="2" creationId="{F9C8D5C0-D033-BD4F-9109-68166503BBB4}"/>
          </ac:spMkLst>
        </pc:spChg>
        <pc:spChg chg="mod">
          <ac:chgData name="Vieras" userId="S::urn:spo:anon#d9214d8e4d976c32e8b829dbbb46319c625128115deafc46e7be83654979aa84::" providerId="AD" clId="Web-{10DB75EA-C911-841F-59FF-340A8C4D2FB1}" dt="2022-05-23T11:42:36.064" v="729" actId="1076"/>
          <ac:spMkLst>
            <pc:docMk/>
            <pc:sldMk cId="3005007377" sldId="270"/>
            <ac:spMk id="3" creationId="{3472E9EC-3717-194C-9861-8BEB26E53ED5}"/>
          </ac:spMkLst>
        </pc:spChg>
        <pc:spChg chg="mod">
          <ac:chgData name="Vieras" userId="S::urn:spo:anon#d9214d8e4d976c32e8b829dbbb46319c625128115deafc46e7be83654979aa84::" providerId="AD" clId="Web-{10DB75EA-C911-841F-59FF-340A8C4D2FB1}" dt="2022-05-23T11:43:15.549" v="737" actId="1076"/>
          <ac:spMkLst>
            <pc:docMk/>
            <pc:sldMk cId="3005007377" sldId="270"/>
            <ac:spMk id="4" creationId="{152BBD8D-0FDF-B04C-860A-50362D0233EE}"/>
          </ac:spMkLst>
        </pc:spChg>
        <pc:spChg chg="mod">
          <ac:chgData name="Vieras" userId="S::urn:spo:anon#d9214d8e4d976c32e8b829dbbb46319c625128115deafc46e7be83654979aa84::" providerId="AD" clId="Web-{10DB75EA-C911-841F-59FF-340A8C4D2FB1}" dt="2022-05-23T11:43:07.643" v="730" actId="20577"/>
          <ac:spMkLst>
            <pc:docMk/>
            <pc:sldMk cId="3005007377" sldId="270"/>
            <ac:spMk id="6145" creationId="{00000000-0000-0000-0000-000000000000}"/>
          </ac:spMkLst>
        </pc:spChg>
        <pc:picChg chg="mod">
          <ac:chgData name="Vieras" userId="S::urn:spo:anon#d9214d8e4d976c32e8b829dbbb46319c625128115deafc46e7be83654979aa84::" providerId="AD" clId="Web-{10DB75EA-C911-841F-59FF-340A8C4D2FB1}" dt="2022-05-23T11:42:20.438" v="726" actId="1076"/>
          <ac:picMkLst>
            <pc:docMk/>
            <pc:sldMk cId="3005007377" sldId="270"/>
            <ac:picMk id="6" creationId="{00000000-0000-0000-0000-000000000000}"/>
          </ac:picMkLst>
        </pc:picChg>
      </pc:sldChg>
      <pc:sldChg chg="modSp">
        <pc:chgData name="Vieras" userId="S::urn:spo:anon#d9214d8e4d976c32e8b829dbbb46319c625128115deafc46e7be83654979aa84::" providerId="AD" clId="Web-{10DB75EA-C911-841F-59FF-340A8C4D2FB1}" dt="2022-05-23T11:31:43.094" v="581" actId="1076"/>
        <pc:sldMkLst>
          <pc:docMk/>
          <pc:sldMk cId="1347686330" sldId="296"/>
        </pc:sldMkLst>
        <pc:spChg chg="mod">
          <ac:chgData name="Vieras" userId="S::urn:spo:anon#d9214d8e4d976c32e8b829dbbb46319c625128115deafc46e7be83654979aa84::" providerId="AD" clId="Web-{10DB75EA-C911-841F-59FF-340A8C4D2FB1}" dt="2022-05-23T09:58:04.498" v="467" actId="20577"/>
          <ac:spMkLst>
            <pc:docMk/>
            <pc:sldMk cId="1347686330" sldId="296"/>
            <ac:spMk id="2" creationId="{F7ACCF20-6E27-6346-BFBB-9F899D38D740}"/>
          </ac:spMkLst>
        </pc:spChg>
        <pc:spChg chg="mod">
          <ac:chgData name="Vieras" userId="S::urn:spo:anon#d9214d8e4d976c32e8b829dbbb46319c625128115deafc46e7be83654979aa84::" providerId="AD" clId="Web-{10DB75EA-C911-841F-59FF-340A8C4D2FB1}" dt="2022-05-23T11:31:17.531" v="578" actId="20577"/>
          <ac:spMkLst>
            <pc:docMk/>
            <pc:sldMk cId="1347686330" sldId="296"/>
            <ac:spMk id="4" creationId="{D7427BB0-5637-154E-925F-F49D6F2C2660}"/>
          </ac:spMkLst>
        </pc:spChg>
        <pc:picChg chg="mod">
          <ac:chgData name="Vieras" userId="S::urn:spo:anon#d9214d8e4d976c32e8b829dbbb46319c625128115deafc46e7be83654979aa84::" providerId="AD" clId="Web-{10DB75EA-C911-841F-59FF-340A8C4D2FB1}" dt="2022-05-23T11:31:43.094" v="581" actId="1076"/>
          <ac:picMkLst>
            <pc:docMk/>
            <pc:sldMk cId="1347686330" sldId="296"/>
            <ac:picMk id="14" creationId="{00000000-0000-0000-0000-000000000000}"/>
          </ac:picMkLst>
        </pc:picChg>
      </pc:sldChg>
      <pc:sldChg chg="addSp modSp">
        <pc:chgData name="Vieras" userId="S::urn:spo:anon#d9214d8e4d976c32e8b829dbbb46319c625128115deafc46e7be83654979aa84::" providerId="AD" clId="Web-{10DB75EA-C911-841F-59FF-340A8C4D2FB1}" dt="2022-05-23T09:15:33.904" v="376" actId="1076"/>
        <pc:sldMkLst>
          <pc:docMk/>
          <pc:sldMk cId="3586246195" sldId="1039"/>
        </pc:sldMkLst>
        <pc:spChg chg="mod">
          <ac:chgData name="Vieras" userId="S::urn:spo:anon#d9214d8e4d976c32e8b829dbbb46319c625128115deafc46e7be83654979aa84::" providerId="AD" clId="Web-{10DB75EA-C911-841F-59FF-340A8C4D2FB1}" dt="2022-05-23T08:05:30.106" v="313" actId="1076"/>
          <ac:spMkLst>
            <pc:docMk/>
            <pc:sldMk cId="3586246195" sldId="1039"/>
            <ac:spMk id="2" creationId="{A119087A-7130-2B49-AC94-815D90C8E565}"/>
          </ac:spMkLst>
        </pc:spChg>
        <pc:spChg chg="add mod">
          <ac:chgData name="Vieras" userId="S::urn:spo:anon#d9214d8e4d976c32e8b829dbbb46319c625128115deafc46e7be83654979aa84::" providerId="AD" clId="Web-{10DB75EA-C911-841F-59FF-340A8C4D2FB1}" dt="2022-05-23T08:05:22.496" v="312" actId="1076"/>
          <ac:spMkLst>
            <pc:docMk/>
            <pc:sldMk cId="3586246195" sldId="1039"/>
            <ac:spMk id="3" creationId="{99F71B28-D887-EBA8-9AAF-87EDE95B4F67}"/>
          </ac:spMkLst>
        </pc:spChg>
        <pc:spChg chg="mod">
          <ac:chgData name="Vieras" userId="S::urn:spo:anon#d9214d8e4d976c32e8b829dbbb46319c625128115deafc46e7be83654979aa84::" providerId="AD" clId="Web-{10DB75EA-C911-841F-59FF-340A8C4D2FB1}" dt="2022-05-23T08:00:27.335" v="281" actId="20577"/>
          <ac:spMkLst>
            <pc:docMk/>
            <pc:sldMk cId="3586246195" sldId="1039"/>
            <ac:spMk id="4" creationId="{04DF332E-0EAA-3C43-B5B8-0A97545E5E72}"/>
          </ac:spMkLst>
        </pc:spChg>
        <pc:spChg chg="mod">
          <ac:chgData name="Vieras" userId="S::urn:spo:anon#d9214d8e4d976c32e8b829dbbb46319c625128115deafc46e7be83654979aa84::" providerId="AD" clId="Web-{10DB75EA-C911-841F-59FF-340A8C4D2FB1}" dt="2022-05-23T08:05:04.496" v="308" actId="20577"/>
          <ac:spMkLst>
            <pc:docMk/>
            <pc:sldMk cId="3586246195" sldId="1039"/>
            <ac:spMk id="11" creationId="{071F9794-0C27-F442-902D-DC240FCEE79F}"/>
          </ac:spMkLst>
        </pc:spChg>
        <pc:spChg chg="mod">
          <ac:chgData name="Vieras" userId="S::urn:spo:anon#d9214d8e4d976c32e8b829dbbb46319c625128115deafc46e7be83654979aa84::" providerId="AD" clId="Web-{10DB75EA-C911-841F-59FF-340A8C4D2FB1}" dt="2022-05-23T09:11:15.100" v="341" actId="1076"/>
          <ac:spMkLst>
            <pc:docMk/>
            <pc:sldMk cId="3586246195" sldId="1039"/>
            <ac:spMk id="17" creationId="{C582DCEB-FC64-C945-9812-64AEDA395396}"/>
          </ac:spMkLst>
        </pc:spChg>
        <pc:spChg chg="mod">
          <ac:chgData name="Vieras" userId="S::urn:spo:anon#d9214d8e4d976c32e8b829dbbb46319c625128115deafc46e7be83654979aa84::" providerId="AD" clId="Web-{10DB75EA-C911-841F-59FF-340A8C4D2FB1}" dt="2022-05-23T09:15:33.904" v="376" actId="1076"/>
          <ac:spMkLst>
            <pc:docMk/>
            <pc:sldMk cId="3586246195" sldId="1039"/>
            <ac:spMk id="6145" creationId="{00000000-0000-0000-0000-000000000000}"/>
          </ac:spMkLst>
        </pc:spChg>
        <pc:picChg chg="mod">
          <ac:chgData name="Vieras" userId="S::urn:spo:anon#d9214d8e4d976c32e8b829dbbb46319c625128115deafc46e7be83654979aa84::" providerId="AD" clId="Web-{10DB75EA-C911-841F-59FF-340A8C4D2FB1}" dt="2022-05-23T09:11:06.850" v="339" actId="1076"/>
          <ac:picMkLst>
            <pc:docMk/>
            <pc:sldMk cId="3586246195" sldId="1039"/>
            <ac:picMk id="13" creationId="{00000000-0000-0000-0000-000000000000}"/>
          </ac:picMkLst>
        </pc:picChg>
        <pc:picChg chg="mod">
          <ac:chgData name="Vieras" userId="S::urn:spo:anon#d9214d8e4d976c32e8b829dbbb46319c625128115deafc46e7be83654979aa84::" providerId="AD" clId="Web-{10DB75EA-C911-841F-59FF-340A8C4D2FB1}" dt="2022-05-23T09:11:09.350" v="340" actId="1076"/>
          <ac:picMkLst>
            <pc:docMk/>
            <pc:sldMk cId="3586246195" sldId="1039"/>
            <ac:picMk id="14" creationId="{00000000-0000-0000-0000-000000000000}"/>
          </ac:picMkLst>
        </pc:picChg>
        <pc:picChg chg="mod">
          <ac:chgData name="Vieras" userId="S::urn:spo:anon#d9214d8e4d976c32e8b829dbbb46319c625128115deafc46e7be83654979aa84::" providerId="AD" clId="Web-{10DB75EA-C911-841F-59FF-340A8C4D2FB1}" dt="2022-05-23T09:11:17.069" v="342" actId="1076"/>
          <ac:picMkLst>
            <pc:docMk/>
            <pc:sldMk cId="3586246195" sldId="1039"/>
            <ac:picMk id="18" creationId="{349DBEE0-6D1F-9A4F-87B1-A3FD4A353581}"/>
          </ac:picMkLst>
        </pc:picChg>
        <pc:picChg chg="mod">
          <ac:chgData name="Vieras" userId="S::urn:spo:anon#d9214d8e4d976c32e8b829dbbb46319c625128115deafc46e7be83654979aa84::" providerId="AD" clId="Web-{10DB75EA-C911-841F-59FF-340A8C4D2FB1}" dt="2022-05-23T08:04:55.168" v="305" actId="1076"/>
          <ac:picMkLst>
            <pc:docMk/>
            <pc:sldMk cId="3586246195" sldId="1039"/>
            <ac:picMk id="20" creationId="{B5F138B6-298F-F14E-89F3-0C0126C9B4D5}"/>
          </ac:picMkLst>
        </pc:picChg>
      </pc:sldChg>
      <pc:sldChg chg="modSp">
        <pc:chgData name="Vieras" userId="S::urn:spo:anon#d9214d8e4d976c32e8b829dbbb46319c625128115deafc46e7be83654979aa84::" providerId="AD" clId="Web-{10DB75EA-C911-841F-59FF-340A8C4D2FB1}" dt="2022-05-23T11:42:02.610" v="724" actId="1076"/>
        <pc:sldMkLst>
          <pc:docMk/>
          <pc:sldMk cId="2098611499" sldId="1040"/>
        </pc:sldMkLst>
        <pc:spChg chg="mod">
          <ac:chgData name="Vieras" userId="S::urn:spo:anon#d9214d8e4d976c32e8b829dbbb46319c625128115deafc46e7be83654979aa84::" providerId="AD" clId="Web-{10DB75EA-C911-841F-59FF-340A8C4D2FB1}" dt="2022-05-23T11:41:38.828" v="721" actId="20577"/>
          <ac:spMkLst>
            <pc:docMk/>
            <pc:sldMk cId="2098611499" sldId="1040"/>
            <ac:spMk id="4" creationId="{B9FD5768-04C8-8541-9FFB-CA6452DB9ABE}"/>
          </ac:spMkLst>
        </pc:spChg>
        <pc:spChg chg="mod">
          <ac:chgData name="Vieras" userId="S::urn:spo:anon#d9214d8e4d976c32e8b829dbbb46319c625128115deafc46e7be83654979aa84::" providerId="AD" clId="Web-{10DB75EA-C911-841F-59FF-340A8C4D2FB1}" dt="2022-05-23T11:42:02.610" v="724" actId="1076"/>
          <ac:spMkLst>
            <pc:docMk/>
            <pc:sldMk cId="2098611499" sldId="1040"/>
            <ac:spMk id="21" creationId="{00000000-0000-0000-0000-000000000000}"/>
          </ac:spMkLst>
        </pc:spChg>
        <pc:picChg chg="mod">
          <ac:chgData name="Vieras" userId="S::urn:spo:anon#d9214d8e4d976c32e8b829dbbb46319c625128115deafc46e7be83654979aa84::" providerId="AD" clId="Web-{10DB75EA-C911-841F-59FF-340A8C4D2FB1}" dt="2022-05-23T11:41:48.859" v="722" actId="1076"/>
          <ac:picMkLst>
            <pc:docMk/>
            <pc:sldMk cId="2098611499" sldId="1040"/>
            <ac:picMk id="23" creationId="{00000000-0000-0000-0000-000000000000}"/>
          </ac:picMkLst>
        </pc:picChg>
      </pc:sldChg>
      <pc:sldChg chg="modSp">
        <pc:chgData name="Vieras" userId="S::urn:spo:anon#d9214d8e4d976c32e8b829dbbb46319c625128115deafc46e7be83654979aa84::" providerId="AD" clId="Web-{10DB75EA-C911-841F-59FF-340A8C4D2FB1}" dt="2022-05-23T11:45:29.005" v="764" actId="20577"/>
        <pc:sldMkLst>
          <pc:docMk/>
          <pc:sldMk cId="2269987029" sldId="1041"/>
        </pc:sldMkLst>
        <pc:spChg chg="mod">
          <ac:chgData name="Vieras" userId="S::urn:spo:anon#d9214d8e4d976c32e8b829dbbb46319c625128115deafc46e7be83654979aa84::" providerId="AD" clId="Web-{10DB75EA-C911-841F-59FF-340A8C4D2FB1}" dt="2022-05-23T11:43:22.315" v="738" actId="20577"/>
          <ac:spMkLst>
            <pc:docMk/>
            <pc:sldMk cId="2269987029" sldId="1041"/>
            <ac:spMk id="2" creationId="{F9C8D5C0-D033-BD4F-9109-68166503BBB4}"/>
          </ac:spMkLst>
        </pc:spChg>
        <pc:spChg chg="mod">
          <ac:chgData name="Vieras" userId="S::urn:spo:anon#d9214d8e4d976c32e8b829dbbb46319c625128115deafc46e7be83654979aa84::" providerId="AD" clId="Web-{10DB75EA-C911-841F-59FF-340A8C4D2FB1}" dt="2022-05-23T11:43:38.925" v="750" actId="1076"/>
          <ac:spMkLst>
            <pc:docMk/>
            <pc:sldMk cId="2269987029" sldId="1041"/>
            <ac:spMk id="3" creationId="{E01065B8-02F4-BF4E-9CFC-AC9D950A2C21}"/>
          </ac:spMkLst>
        </pc:spChg>
        <pc:spChg chg="mod">
          <ac:chgData name="Vieras" userId="S::urn:spo:anon#d9214d8e4d976c32e8b829dbbb46319c625128115deafc46e7be83654979aa84::" providerId="AD" clId="Web-{10DB75EA-C911-841F-59FF-340A8C4D2FB1}" dt="2022-05-23T11:45:29.005" v="764" actId="20577"/>
          <ac:spMkLst>
            <pc:docMk/>
            <pc:sldMk cId="2269987029" sldId="1041"/>
            <ac:spMk id="5" creationId="{5FFD3376-8855-7146-8091-6B36E4FE9CEC}"/>
          </ac:spMkLst>
        </pc:spChg>
        <pc:spChg chg="mod">
          <ac:chgData name="Vieras" userId="S::urn:spo:anon#d9214d8e4d976c32e8b829dbbb46319c625128115deafc46e7be83654979aa84::" providerId="AD" clId="Web-{10DB75EA-C911-841F-59FF-340A8C4D2FB1}" dt="2022-05-23T11:45:10.380" v="762" actId="20577"/>
          <ac:spMkLst>
            <pc:docMk/>
            <pc:sldMk cId="2269987029" sldId="1041"/>
            <ac:spMk id="6145" creationId="{00000000-0000-0000-0000-000000000000}"/>
          </ac:spMkLst>
        </pc:spChg>
        <pc:picChg chg="mod">
          <ac:chgData name="Vieras" userId="S::urn:spo:anon#d9214d8e4d976c32e8b829dbbb46319c625128115deafc46e7be83654979aa84::" providerId="AD" clId="Web-{10DB75EA-C911-841F-59FF-340A8C4D2FB1}" dt="2022-05-23T11:43:30.440" v="739" actId="1076"/>
          <ac:picMkLst>
            <pc:docMk/>
            <pc:sldMk cId="2269987029" sldId="1041"/>
            <ac:picMk id="6" creationId="{00000000-0000-0000-0000-000000000000}"/>
          </ac:picMkLst>
        </pc:picChg>
      </pc:sldChg>
      <pc:sldChg chg="modSp">
        <pc:chgData name="Vieras" userId="S::urn:spo:anon#d9214d8e4d976c32e8b829dbbb46319c625128115deafc46e7be83654979aa84::" providerId="AD" clId="Web-{10DB75EA-C911-841F-59FF-340A8C4D2FB1}" dt="2022-05-23T11:46:20.335" v="786" actId="20577"/>
        <pc:sldMkLst>
          <pc:docMk/>
          <pc:sldMk cId="3733012375" sldId="1042"/>
        </pc:sldMkLst>
        <pc:spChg chg="mod">
          <ac:chgData name="Vieras" userId="S::urn:spo:anon#d9214d8e4d976c32e8b829dbbb46319c625128115deafc46e7be83654979aa84::" providerId="AD" clId="Web-{10DB75EA-C911-841F-59FF-340A8C4D2FB1}" dt="2022-05-23T11:45:36.240" v="765" actId="20577"/>
          <ac:spMkLst>
            <pc:docMk/>
            <pc:sldMk cId="3733012375" sldId="1042"/>
            <ac:spMk id="2" creationId="{000CF3C3-FB3D-AB4A-8B4B-D0E901D875E6}"/>
          </ac:spMkLst>
        </pc:spChg>
        <pc:spChg chg="mod">
          <ac:chgData name="Vieras" userId="S::urn:spo:anon#d9214d8e4d976c32e8b829dbbb46319c625128115deafc46e7be83654979aa84::" providerId="AD" clId="Web-{10DB75EA-C911-841F-59FF-340A8C4D2FB1}" dt="2022-05-23T11:46:20.335" v="786" actId="20577"/>
          <ac:spMkLst>
            <pc:docMk/>
            <pc:sldMk cId="3733012375" sldId="1042"/>
            <ac:spMk id="3" creationId="{D2C7E92A-7523-384A-90A9-BBB36E743057}"/>
          </ac:spMkLst>
        </pc:spChg>
      </pc:sldChg>
      <pc:sldChg chg="modSp">
        <pc:chgData name="Vieras" userId="S::urn:spo:anon#d9214d8e4d976c32e8b829dbbb46319c625128115deafc46e7be83654979aa84::" providerId="AD" clId="Web-{10DB75EA-C911-841F-59FF-340A8C4D2FB1}" dt="2022-05-23T07:53:13.968" v="92" actId="20577"/>
        <pc:sldMkLst>
          <pc:docMk/>
          <pc:sldMk cId="3782766537" sldId="1043"/>
        </pc:sldMkLst>
        <pc:spChg chg="mod">
          <ac:chgData name="Vieras" userId="S::urn:spo:anon#d9214d8e4d976c32e8b829dbbb46319c625128115deafc46e7be83654979aa84::" providerId="AD" clId="Web-{10DB75EA-C911-841F-59FF-340A8C4D2FB1}" dt="2022-05-23T07:48:31.542" v="33" actId="20577"/>
          <ac:spMkLst>
            <pc:docMk/>
            <pc:sldMk cId="3782766537" sldId="1043"/>
            <ac:spMk id="6" creationId="{22616C31-D522-264C-BC09-96F1399B69B2}"/>
          </ac:spMkLst>
        </pc:spChg>
        <pc:spChg chg="mod">
          <ac:chgData name="Vieras" userId="S::urn:spo:anon#d9214d8e4d976c32e8b829dbbb46319c625128115deafc46e7be83654979aa84::" providerId="AD" clId="Web-{10DB75EA-C911-841F-59FF-340A8C4D2FB1}" dt="2022-05-23T07:53:13.968" v="92" actId="20577"/>
          <ac:spMkLst>
            <pc:docMk/>
            <pc:sldMk cId="3782766537" sldId="1043"/>
            <ac:spMk id="9" creationId="{B7BBF0A3-2B0B-464F-AB58-C97C98BE372C}"/>
          </ac:spMkLst>
        </pc:spChg>
      </pc:sldChg>
      <pc:sldChg chg="modSp">
        <pc:chgData name="Vieras" userId="S::urn:spo:anon#d9214d8e4d976c32e8b829dbbb46319c625128115deafc46e7be83654979aa84::" providerId="AD" clId="Web-{10DB75EA-C911-841F-59FF-340A8C4D2FB1}" dt="2022-05-23T09:15:17.998" v="375" actId="20577"/>
        <pc:sldMkLst>
          <pc:docMk/>
          <pc:sldMk cId="3660250896" sldId="1044"/>
        </pc:sldMkLst>
        <pc:spChg chg="mod">
          <ac:chgData name="Vieras" userId="S::urn:spo:anon#d9214d8e4d976c32e8b829dbbb46319c625128115deafc46e7be83654979aa84::" providerId="AD" clId="Web-{10DB75EA-C911-841F-59FF-340A8C4D2FB1}" dt="2022-05-23T09:10:13.317" v="330" actId="20577"/>
          <ac:spMkLst>
            <pc:docMk/>
            <pc:sldMk cId="3660250896" sldId="1044"/>
            <ac:spMk id="2" creationId="{CF2D779C-C2B0-9B40-8DB8-E7427BA7194C}"/>
          </ac:spMkLst>
        </pc:spChg>
        <pc:spChg chg="mod">
          <ac:chgData name="Vieras" userId="S::urn:spo:anon#d9214d8e4d976c32e8b829dbbb46319c625128115deafc46e7be83654979aa84::" providerId="AD" clId="Web-{10DB75EA-C911-841F-59FF-340A8C4D2FB1}" dt="2022-05-23T09:15:17.998" v="375" actId="20577"/>
          <ac:spMkLst>
            <pc:docMk/>
            <pc:sldMk cId="3660250896" sldId="1044"/>
            <ac:spMk id="3" creationId="{67A3960F-CA8E-2143-84C5-0B6100EA55F7}"/>
          </ac:spMkLst>
        </pc:spChg>
        <pc:spChg chg="mod">
          <ac:chgData name="Vieras" userId="S::urn:spo:anon#d9214d8e4d976c32e8b829dbbb46319c625128115deafc46e7be83654979aa84::" providerId="AD" clId="Web-{10DB75EA-C911-841F-59FF-340A8C4D2FB1}" dt="2022-05-23T09:12:44.853" v="366" actId="20577"/>
          <ac:spMkLst>
            <pc:docMk/>
            <pc:sldMk cId="3660250896" sldId="1044"/>
            <ac:spMk id="6145" creationId="{00000000-0000-0000-0000-000000000000}"/>
          </ac:spMkLst>
        </pc:spChg>
        <pc:picChg chg="mod">
          <ac:chgData name="Vieras" userId="S::urn:spo:anon#d9214d8e4d976c32e8b829dbbb46319c625128115deafc46e7be83654979aa84::" providerId="AD" clId="Web-{10DB75EA-C911-841F-59FF-340A8C4D2FB1}" dt="2022-05-23T09:11:42.429" v="344" actId="1076"/>
          <ac:picMkLst>
            <pc:docMk/>
            <pc:sldMk cId="3660250896" sldId="1044"/>
            <ac:picMk id="10" creationId="{00000000-0000-0000-0000-000000000000}"/>
          </ac:picMkLst>
        </pc:picChg>
      </pc:sldChg>
      <pc:sldChg chg="add del">
        <pc:chgData name="Vieras" userId="S::urn:spo:anon#d9214d8e4d976c32e8b829dbbb46319c625128115deafc46e7be83654979aa84::" providerId="AD" clId="Web-{10DB75EA-C911-841F-59FF-340A8C4D2FB1}" dt="2022-05-23T08:02:54.228" v="284"/>
        <pc:sldMkLst>
          <pc:docMk/>
          <pc:sldMk cId="1777752313" sldId="1045"/>
        </pc:sldMkLst>
      </pc:sldChg>
      <pc:sldChg chg="add del">
        <pc:chgData name="Vieras" userId="S::urn:spo:anon#d9214d8e4d976c32e8b829dbbb46319c625128115deafc46e7be83654979aa84::" providerId="AD" clId="Web-{10DB75EA-C911-841F-59FF-340A8C4D2FB1}" dt="2022-05-23T07:41:52.332" v="1"/>
        <pc:sldMkLst>
          <pc:docMk/>
          <pc:sldMk cId="3743517318" sldId="1045"/>
        </pc:sldMkLst>
      </pc:sldChg>
      <pc:sldMasterChg chg="addSldLayout delSldLayout">
        <pc:chgData name="Vieras" userId="S::urn:spo:anon#d9214d8e4d976c32e8b829dbbb46319c625128115deafc46e7be83654979aa84::" providerId="AD" clId="Web-{10DB75EA-C911-841F-59FF-340A8C4D2FB1}" dt="2022-05-23T08:02:51.994" v="283"/>
        <pc:sldMasterMkLst>
          <pc:docMk/>
          <pc:sldMasterMk cId="3334468434" sldId="2147483648"/>
        </pc:sldMasterMkLst>
        <pc:sldLayoutChg chg="add del">
          <pc:chgData name="Vieras" userId="S::urn:spo:anon#d9214d8e4d976c32e8b829dbbb46319c625128115deafc46e7be83654979aa84::" providerId="AD" clId="Web-{10DB75EA-C911-841F-59FF-340A8C4D2FB1}" dt="2022-05-23T07:41:52.332" v="1"/>
          <pc:sldLayoutMkLst>
            <pc:docMk/>
            <pc:sldMasterMk cId="3334468434" sldId="2147483648"/>
            <pc:sldLayoutMk cId="2855368380" sldId="2147483661"/>
          </pc:sldLayoutMkLst>
        </pc:sldLayoutChg>
        <pc:sldLayoutChg chg="add">
          <pc:chgData name="Vieras" userId="S::urn:spo:anon#d9214d8e4d976c32e8b829dbbb46319c625128115deafc46e7be83654979aa84::" providerId="AD" clId="Web-{10DB75EA-C911-841F-59FF-340A8C4D2FB1}" dt="2022-05-23T08:02:51.994" v="283"/>
          <pc:sldLayoutMkLst>
            <pc:docMk/>
            <pc:sldMasterMk cId="3334468434" sldId="2147483648"/>
            <pc:sldLayoutMk cId="3462211979" sldId="2147483661"/>
          </pc:sldLayoutMkLst>
        </pc:sldLayoutChg>
      </pc:sldMasterChg>
    </pc:docChg>
  </pc:docChgLst>
  <pc:docChgLst>
    <pc:chgData name="Tom Johnsson" userId="b7be0a8f-eeb0-4f89-9b9b-f8558d5d107d" providerId="ADAL" clId="{BA380777-96D9-5C41-9D99-C534B80E06D0}"/>
    <pc:docChg chg="custSel modSld">
      <pc:chgData name="Tom Johnsson" userId="b7be0a8f-eeb0-4f89-9b9b-f8558d5d107d" providerId="ADAL" clId="{BA380777-96D9-5C41-9D99-C534B80E06D0}" dt="2022-03-23T10:15:43.168" v="1394" actId="1076"/>
      <pc:docMkLst>
        <pc:docMk/>
      </pc:docMkLst>
      <pc:sldChg chg="modSp mod modNotesTx">
        <pc:chgData name="Tom Johnsson" userId="b7be0a8f-eeb0-4f89-9b9b-f8558d5d107d" providerId="ADAL" clId="{BA380777-96D9-5C41-9D99-C534B80E06D0}" dt="2022-03-23T10:12:19.933" v="1357" actId="14100"/>
        <pc:sldMkLst>
          <pc:docMk/>
          <pc:sldMk cId="313950898" sldId="258"/>
        </pc:sldMkLst>
        <pc:picChg chg="mod">
          <ac:chgData name="Tom Johnsson" userId="b7be0a8f-eeb0-4f89-9b9b-f8558d5d107d" providerId="ADAL" clId="{BA380777-96D9-5C41-9D99-C534B80E06D0}" dt="2022-03-23T10:12:19.933" v="1357" actId="14100"/>
          <ac:picMkLst>
            <pc:docMk/>
            <pc:sldMk cId="313950898" sldId="258"/>
            <ac:picMk id="6" creationId="{77B48D40-4C83-7E4B-95F4-6EF71E67B686}"/>
          </ac:picMkLst>
        </pc:picChg>
      </pc:sldChg>
      <pc:sldChg chg="modSp mod">
        <pc:chgData name="Tom Johnsson" userId="b7be0a8f-eeb0-4f89-9b9b-f8558d5d107d" providerId="ADAL" clId="{BA380777-96D9-5C41-9D99-C534B80E06D0}" dt="2022-03-21T08:39:18.692" v="7" actId="1076"/>
        <pc:sldMkLst>
          <pc:docMk/>
          <pc:sldMk cId="0" sldId="262"/>
        </pc:sldMkLst>
        <pc:spChg chg="mod">
          <ac:chgData name="Tom Johnsson" userId="b7be0a8f-eeb0-4f89-9b9b-f8558d5d107d" providerId="ADAL" clId="{BA380777-96D9-5C41-9D99-C534B80E06D0}" dt="2022-03-21T08:39:18.692" v="7" actId="1076"/>
          <ac:spMkLst>
            <pc:docMk/>
            <pc:sldMk cId="0" sldId="262"/>
            <ac:spMk id="7" creationId="{441251CA-7DBF-EE44-9AD4-4F36D41D3D72}"/>
          </ac:spMkLst>
        </pc:spChg>
        <pc:spChg chg="mod">
          <ac:chgData name="Tom Johnsson" userId="b7be0a8f-eeb0-4f89-9b9b-f8558d5d107d" providerId="ADAL" clId="{BA380777-96D9-5C41-9D99-C534B80E06D0}" dt="2022-03-21T08:39:13.562" v="6" actId="27636"/>
          <ac:spMkLst>
            <pc:docMk/>
            <pc:sldMk cId="0" sldId="262"/>
            <ac:spMk id="9" creationId="{B7BBF0A3-2B0B-464F-AB58-C97C98BE372C}"/>
          </ac:spMkLst>
        </pc:spChg>
      </pc:sldChg>
      <pc:sldChg chg="modNotesTx">
        <pc:chgData name="Tom Johnsson" userId="b7be0a8f-eeb0-4f89-9b9b-f8558d5d107d" providerId="ADAL" clId="{BA380777-96D9-5C41-9D99-C534B80E06D0}" dt="2022-03-21T09:13:15.843" v="1007" actId="20577"/>
        <pc:sldMkLst>
          <pc:docMk/>
          <pc:sldMk cId="0" sldId="263"/>
        </pc:sldMkLst>
      </pc:sldChg>
      <pc:sldChg chg="addSp delSp modSp">
        <pc:chgData name="Tom Johnsson" userId="b7be0a8f-eeb0-4f89-9b9b-f8558d5d107d" providerId="ADAL" clId="{BA380777-96D9-5C41-9D99-C534B80E06D0}" dt="2022-03-21T09:13:37.206" v="1008" actId="1076"/>
        <pc:sldMkLst>
          <pc:docMk/>
          <pc:sldMk cId="3887133335" sldId="265"/>
        </pc:sldMkLst>
        <pc:picChg chg="add mod">
          <ac:chgData name="Tom Johnsson" userId="b7be0a8f-eeb0-4f89-9b9b-f8558d5d107d" providerId="ADAL" clId="{BA380777-96D9-5C41-9D99-C534B80E06D0}" dt="2022-03-21T09:13:37.206" v="1008" actId="1076"/>
          <ac:picMkLst>
            <pc:docMk/>
            <pc:sldMk cId="3887133335" sldId="265"/>
            <ac:picMk id="16" creationId="{08B26020-1943-DD46-A6C6-05A8D182AADB}"/>
          </ac:picMkLst>
        </pc:picChg>
        <pc:picChg chg="add mod">
          <ac:chgData name="Tom Johnsson" userId="b7be0a8f-eeb0-4f89-9b9b-f8558d5d107d" providerId="ADAL" clId="{BA380777-96D9-5C41-9D99-C534B80E06D0}" dt="2022-03-21T08:53:43.245" v="99"/>
          <ac:picMkLst>
            <pc:docMk/>
            <pc:sldMk cId="3887133335" sldId="265"/>
            <ac:picMk id="17" creationId="{487D4D55-A5E6-6442-8E37-7E650211EF64}"/>
          </ac:picMkLst>
        </pc:picChg>
        <pc:picChg chg="add mod">
          <ac:chgData name="Tom Johnsson" userId="b7be0a8f-eeb0-4f89-9b9b-f8558d5d107d" providerId="ADAL" clId="{BA380777-96D9-5C41-9D99-C534B80E06D0}" dt="2022-03-21T08:53:43.245" v="99"/>
          <ac:picMkLst>
            <pc:docMk/>
            <pc:sldMk cId="3887133335" sldId="265"/>
            <ac:picMk id="18" creationId="{D10D4FB3-5BE3-674B-9B23-CE65B0843B6C}"/>
          </ac:picMkLst>
        </pc:picChg>
        <pc:picChg chg="del">
          <ac:chgData name="Tom Johnsson" userId="b7be0a8f-eeb0-4f89-9b9b-f8558d5d107d" providerId="ADAL" clId="{BA380777-96D9-5C41-9D99-C534B80E06D0}" dt="2022-03-21T08:53:38.432" v="96" actId="478"/>
          <ac:picMkLst>
            <pc:docMk/>
            <pc:sldMk cId="3887133335" sldId="265"/>
            <ac:picMk id="1026" creationId="{7572475C-B811-1547-8B18-F07829563F0C}"/>
          </ac:picMkLst>
        </pc:picChg>
        <pc:picChg chg="del">
          <ac:chgData name="Tom Johnsson" userId="b7be0a8f-eeb0-4f89-9b9b-f8558d5d107d" providerId="ADAL" clId="{BA380777-96D9-5C41-9D99-C534B80E06D0}" dt="2022-03-21T08:53:40.227" v="97" actId="478"/>
          <ac:picMkLst>
            <pc:docMk/>
            <pc:sldMk cId="3887133335" sldId="265"/>
            <ac:picMk id="1030" creationId="{BD707058-A0DA-924F-A23F-CB5D308BED96}"/>
          </ac:picMkLst>
        </pc:picChg>
        <pc:picChg chg="del">
          <ac:chgData name="Tom Johnsson" userId="b7be0a8f-eeb0-4f89-9b9b-f8558d5d107d" providerId="ADAL" clId="{BA380777-96D9-5C41-9D99-C534B80E06D0}" dt="2022-03-21T08:53:41.539" v="98" actId="478"/>
          <ac:picMkLst>
            <pc:docMk/>
            <pc:sldMk cId="3887133335" sldId="265"/>
            <ac:picMk id="1032" creationId="{8C683985-1379-2E4A-B145-9E958174DCF0}"/>
          </ac:picMkLst>
        </pc:picChg>
      </pc:sldChg>
      <pc:sldChg chg="modSp mod">
        <pc:chgData name="Tom Johnsson" userId="b7be0a8f-eeb0-4f89-9b9b-f8558d5d107d" providerId="ADAL" clId="{BA380777-96D9-5C41-9D99-C534B80E06D0}" dt="2022-03-21T08:45:55.472" v="27" actId="20577"/>
        <pc:sldMkLst>
          <pc:docMk/>
          <pc:sldMk cId="694677361" sldId="266"/>
        </pc:sldMkLst>
        <pc:spChg chg="mod">
          <ac:chgData name="Tom Johnsson" userId="b7be0a8f-eeb0-4f89-9b9b-f8558d5d107d" providerId="ADAL" clId="{BA380777-96D9-5C41-9D99-C534B80E06D0}" dt="2022-03-21T08:45:55.472" v="27" actId="20577"/>
          <ac:spMkLst>
            <pc:docMk/>
            <pc:sldMk cId="694677361" sldId="266"/>
            <ac:spMk id="6145" creationId="{00000000-0000-0000-0000-000000000000}"/>
          </ac:spMkLst>
        </pc:spChg>
      </pc:sldChg>
      <pc:sldChg chg="addSp delSp modSp mod">
        <pc:chgData name="Tom Johnsson" userId="b7be0a8f-eeb0-4f89-9b9b-f8558d5d107d" providerId="ADAL" clId="{BA380777-96D9-5C41-9D99-C534B80E06D0}" dt="2022-03-23T10:14:24.913" v="1360" actId="1076"/>
        <pc:sldMkLst>
          <pc:docMk/>
          <pc:sldMk cId="2024702322" sldId="267"/>
        </pc:sldMkLst>
        <pc:picChg chg="del">
          <ac:chgData name="Tom Johnsson" userId="b7be0a8f-eeb0-4f89-9b9b-f8558d5d107d" providerId="ADAL" clId="{BA380777-96D9-5C41-9D99-C534B80E06D0}" dt="2022-03-21T08:56:44.243" v="114" actId="478"/>
          <ac:picMkLst>
            <pc:docMk/>
            <pc:sldMk cId="2024702322" sldId="267"/>
            <ac:picMk id="6" creationId="{00000000-0000-0000-0000-000000000000}"/>
          </ac:picMkLst>
        </pc:picChg>
        <pc:picChg chg="del">
          <ac:chgData name="Tom Johnsson" userId="b7be0a8f-eeb0-4f89-9b9b-f8558d5d107d" providerId="ADAL" clId="{BA380777-96D9-5C41-9D99-C534B80E06D0}" dt="2022-03-21T08:56:46.761" v="116" actId="478"/>
          <ac:picMkLst>
            <pc:docMk/>
            <pc:sldMk cId="2024702322" sldId="267"/>
            <ac:picMk id="10" creationId="{00000000-0000-0000-0000-000000000000}"/>
          </ac:picMkLst>
        </pc:picChg>
        <pc:picChg chg="add del mod">
          <ac:chgData name="Tom Johnsson" userId="b7be0a8f-eeb0-4f89-9b9b-f8558d5d107d" providerId="ADAL" clId="{BA380777-96D9-5C41-9D99-C534B80E06D0}" dt="2022-03-23T10:14:19.375" v="1358" actId="478"/>
          <ac:picMkLst>
            <pc:docMk/>
            <pc:sldMk cId="2024702322" sldId="267"/>
            <ac:picMk id="11" creationId="{EB3E42D3-8F6D-F74C-BC9F-138DAE474AE9}"/>
          </ac:picMkLst>
        </pc:picChg>
        <pc:picChg chg="del">
          <ac:chgData name="Tom Johnsson" userId="b7be0a8f-eeb0-4f89-9b9b-f8558d5d107d" providerId="ADAL" clId="{BA380777-96D9-5C41-9D99-C534B80E06D0}" dt="2022-03-21T08:56:45.381" v="115" actId="478"/>
          <ac:picMkLst>
            <pc:docMk/>
            <pc:sldMk cId="2024702322" sldId="267"/>
            <ac:picMk id="12" creationId="{00000000-0000-0000-0000-000000000000}"/>
          </ac:picMkLst>
        </pc:picChg>
        <pc:picChg chg="add mod">
          <ac:chgData name="Tom Johnsson" userId="b7be0a8f-eeb0-4f89-9b9b-f8558d5d107d" providerId="ADAL" clId="{BA380777-96D9-5C41-9D99-C534B80E06D0}" dt="2022-03-23T10:14:24.913" v="1360" actId="1076"/>
          <ac:picMkLst>
            <pc:docMk/>
            <pc:sldMk cId="2024702322" sldId="267"/>
            <ac:picMk id="1026" creationId="{91F62947-CA35-6A42-A4E4-B40F71E2EA2E}"/>
          </ac:picMkLst>
        </pc:picChg>
      </pc:sldChg>
      <pc:sldChg chg="addSp delSp modSp mod">
        <pc:chgData name="Tom Johnsson" userId="b7be0a8f-eeb0-4f89-9b9b-f8558d5d107d" providerId="ADAL" clId="{BA380777-96D9-5C41-9D99-C534B80E06D0}" dt="2022-03-21T09:00:42.870" v="178" actId="478"/>
        <pc:sldMkLst>
          <pc:docMk/>
          <pc:sldMk cId="368612486" sldId="268"/>
        </pc:sldMkLst>
        <pc:spChg chg="mod">
          <ac:chgData name="Tom Johnsson" userId="b7be0a8f-eeb0-4f89-9b9b-f8558d5d107d" providerId="ADAL" clId="{BA380777-96D9-5C41-9D99-C534B80E06D0}" dt="2022-03-21T09:00:04.398" v="143" actId="1035"/>
          <ac:spMkLst>
            <pc:docMk/>
            <pc:sldMk cId="368612486" sldId="268"/>
            <ac:spMk id="5" creationId="{00000000-0000-0000-0000-000000000000}"/>
          </ac:spMkLst>
        </pc:spChg>
        <pc:spChg chg="mod">
          <ac:chgData name="Tom Johnsson" userId="b7be0a8f-eeb0-4f89-9b9b-f8558d5d107d" providerId="ADAL" clId="{BA380777-96D9-5C41-9D99-C534B80E06D0}" dt="2022-03-21T09:00:31.845" v="165" actId="1036"/>
          <ac:spMkLst>
            <pc:docMk/>
            <pc:sldMk cId="368612486" sldId="268"/>
            <ac:spMk id="9" creationId="{00000000-0000-0000-0000-000000000000}"/>
          </ac:spMkLst>
        </pc:spChg>
        <pc:spChg chg="del">
          <ac:chgData name="Tom Johnsson" userId="b7be0a8f-eeb0-4f89-9b9b-f8558d5d107d" providerId="ADAL" clId="{BA380777-96D9-5C41-9D99-C534B80E06D0}" dt="2022-03-21T08:58:50.527" v="129" actId="478"/>
          <ac:spMkLst>
            <pc:docMk/>
            <pc:sldMk cId="368612486" sldId="268"/>
            <ac:spMk id="10" creationId="{00000000-0000-0000-0000-000000000000}"/>
          </ac:spMkLst>
        </pc:spChg>
        <pc:spChg chg="mod">
          <ac:chgData name="Tom Johnsson" userId="b7be0a8f-eeb0-4f89-9b9b-f8558d5d107d" providerId="ADAL" clId="{BA380777-96D9-5C41-9D99-C534B80E06D0}" dt="2022-03-21T09:00:21.199" v="149" actId="6549"/>
          <ac:spMkLst>
            <pc:docMk/>
            <pc:sldMk cId="368612486" sldId="268"/>
            <ac:spMk id="12" creationId="{00000000-0000-0000-0000-000000000000}"/>
          </ac:spMkLst>
        </pc:spChg>
        <pc:picChg chg="del">
          <ac:chgData name="Tom Johnsson" userId="b7be0a8f-eeb0-4f89-9b9b-f8558d5d107d" providerId="ADAL" clId="{BA380777-96D9-5C41-9D99-C534B80E06D0}" dt="2022-03-21T08:58:20.841" v="121" actId="478"/>
          <ac:picMkLst>
            <pc:docMk/>
            <pc:sldMk cId="368612486" sldId="268"/>
            <ac:picMk id="2" creationId="{00000000-0000-0000-0000-000000000000}"/>
          </ac:picMkLst>
        </pc:picChg>
        <pc:picChg chg="del mod">
          <ac:chgData name="Tom Johnsson" userId="b7be0a8f-eeb0-4f89-9b9b-f8558d5d107d" providerId="ADAL" clId="{BA380777-96D9-5C41-9D99-C534B80E06D0}" dt="2022-03-21T09:00:42.870" v="178" actId="478"/>
          <ac:picMkLst>
            <pc:docMk/>
            <pc:sldMk cId="368612486" sldId="268"/>
            <ac:picMk id="6" creationId="{00000000-0000-0000-0000-000000000000}"/>
          </ac:picMkLst>
        </pc:picChg>
        <pc:picChg chg="del">
          <ac:chgData name="Tom Johnsson" userId="b7be0a8f-eeb0-4f89-9b9b-f8558d5d107d" providerId="ADAL" clId="{BA380777-96D9-5C41-9D99-C534B80E06D0}" dt="2022-03-21T08:58:46.681" v="128" actId="478"/>
          <ac:picMkLst>
            <pc:docMk/>
            <pc:sldMk cId="368612486" sldId="268"/>
            <ac:picMk id="7" creationId="{00000000-0000-0000-0000-000000000000}"/>
          </ac:picMkLst>
        </pc:picChg>
        <pc:picChg chg="mod">
          <ac:chgData name="Tom Johnsson" userId="b7be0a8f-eeb0-4f89-9b9b-f8558d5d107d" providerId="ADAL" clId="{BA380777-96D9-5C41-9D99-C534B80E06D0}" dt="2022-03-21T09:00:27.030" v="156" actId="1036"/>
          <ac:picMkLst>
            <pc:docMk/>
            <pc:sldMk cId="368612486" sldId="268"/>
            <ac:picMk id="14" creationId="{A4A50729-9666-A847-85E5-5B668A9B6A94}"/>
          </ac:picMkLst>
        </pc:picChg>
        <pc:picChg chg="add mod">
          <ac:chgData name="Tom Johnsson" userId="b7be0a8f-eeb0-4f89-9b9b-f8558d5d107d" providerId="ADAL" clId="{BA380777-96D9-5C41-9D99-C534B80E06D0}" dt="2022-03-21T09:00:01.509" v="141" actId="1076"/>
          <ac:picMkLst>
            <pc:docMk/>
            <pc:sldMk cId="368612486" sldId="268"/>
            <ac:picMk id="16" creationId="{91490C4E-32B8-7141-B888-50C856516405}"/>
          </ac:picMkLst>
        </pc:picChg>
        <pc:picChg chg="add mod">
          <ac:chgData name="Tom Johnsson" userId="b7be0a8f-eeb0-4f89-9b9b-f8558d5d107d" providerId="ADAL" clId="{BA380777-96D9-5C41-9D99-C534B80E06D0}" dt="2022-03-21T09:00:37.142" v="176" actId="1035"/>
          <ac:picMkLst>
            <pc:docMk/>
            <pc:sldMk cId="368612486" sldId="268"/>
            <ac:picMk id="17" creationId="{F5F0A8B7-6962-774C-A7E6-0739FEA6DA98}"/>
          </ac:picMkLst>
        </pc:picChg>
      </pc:sldChg>
      <pc:sldChg chg="delSp modSp mod">
        <pc:chgData name="Tom Johnsson" userId="b7be0a8f-eeb0-4f89-9b9b-f8558d5d107d" providerId="ADAL" clId="{BA380777-96D9-5C41-9D99-C534B80E06D0}" dt="2022-03-23T10:15:43.168" v="1394" actId="1076"/>
        <pc:sldMkLst>
          <pc:docMk/>
          <pc:sldMk cId="3681402059" sldId="269"/>
        </pc:sldMkLst>
        <pc:spChg chg="mod">
          <ac:chgData name="Tom Johnsson" userId="b7be0a8f-eeb0-4f89-9b9b-f8558d5d107d" providerId="ADAL" clId="{BA380777-96D9-5C41-9D99-C534B80E06D0}" dt="2022-03-23T10:15:43.168" v="1394" actId="1076"/>
          <ac:spMkLst>
            <pc:docMk/>
            <pc:sldMk cId="3681402059" sldId="269"/>
            <ac:spMk id="4" creationId="{DB0DCFEA-FBC6-144F-B097-187854520D8B}"/>
          </ac:spMkLst>
        </pc:spChg>
        <pc:picChg chg="del">
          <ac:chgData name="Tom Johnsson" userId="b7be0a8f-eeb0-4f89-9b9b-f8558d5d107d" providerId="ADAL" clId="{BA380777-96D9-5C41-9D99-C534B80E06D0}" dt="2022-03-21T08:57:25.647" v="120" actId="478"/>
          <ac:picMkLst>
            <pc:docMk/>
            <pc:sldMk cId="3681402059" sldId="269"/>
            <ac:picMk id="15" creationId="{00000000-0000-0000-0000-000000000000}"/>
          </ac:picMkLst>
        </pc:picChg>
        <pc:picChg chg="del">
          <ac:chgData name="Tom Johnsson" userId="b7be0a8f-eeb0-4f89-9b9b-f8558d5d107d" providerId="ADAL" clId="{BA380777-96D9-5C41-9D99-C534B80E06D0}" dt="2022-03-21T08:57:23.851" v="118" actId="478"/>
          <ac:picMkLst>
            <pc:docMk/>
            <pc:sldMk cId="3681402059" sldId="269"/>
            <ac:picMk id="16" creationId="{00000000-0000-0000-0000-000000000000}"/>
          </ac:picMkLst>
        </pc:picChg>
        <pc:picChg chg="del">
          <ac:chgData name="Tom Johnsson" userId="b7be0a8f-eeb0-4f89-9b9b-f8558d5d107d" providerId="ADAL" clId="{BA380777-96D9-5C41-9D99-C534B80E06D0}" dt="2022-03-21T08:57:24.973" v="119" actId="478"/>
          <ac:picMkLst>
            <pc:docMk/>
            <pc:sldMk cId="3681402059" sldId="269"/>
            <ac:picMk id="17" creationId="{00000000-0000-0000-0000-000000000000}"/>
          </ac:picMkLst>
        </pc:picChg>
      </pc:sldChg>
      <pc:sldChg chg="addSp delSp modSp mod">
        <pc:chgData name="Tom Johnsson" userId="b7be0a8f-eeb0-4f89-9b9b-f8558d5d107d" providerId="ADAL" clId="{BA380777-96D9-5C41-9D99-C534B80E06D0}" dt="2022-03-21T08:50:20.514" v="95" actId="20577"/>
        <pc:sldMkLst>
          <pc:docMk/>
          <pc:sldMk cId="1347686330" sldId="296"/>
        </pc:sldMkLst>
        <pc:spChg chg="mod">
          <ac:chgData name="Tom Johnsson" userId="b7be0a8f-eeb0-4f89-9b9b-f8558d5d107d" providerId="ADAL" clId="{BA380777-96D9-5C41-9D99-C534B80E06D0}" dt="2022-03-21T08:50:20.514" v="95" actId="20577"/>
          <ac:spMkLst>
            <pc:docMk/>
            <pc:sldMk cId="1347686330" sldId="296"/>
            <ac:spMk id="4" creationId="{D7427BB0-5637-154E-925F-F49D6F2C2660}"/>
          </ac:spMkLst>
        </pc:spChg>
        <pc:spChg chg="add del mod">
          <ac:chgData name="Tom Johnsson" userId="b7be0a8f-eeb0-4f89-9b9b-f8558d5d107d" providerId="ADAL" clId="{BA380777-96D9-5C41-9D99-C534B80E06D0}" dt="2022-03-21T08:48:28.533" v="52" actId="478"/>
          <ac:spMkLst>
            <pc:docMk/>
            <pc:sldMk cId="1347686330" sldId="296"/>
            <ac:spMk id="12" creationId="{2A65FD8D-3F29-C74A-B8C6-215290F832E4}"/>
          </ac:spMkLst>
        </pc:spChg>
      </pc:sldChg>
      <pc:sldChg chg="addSp delSp modSp mod">
        <pc:chgData name="Tom Johnsson" userId="b7be0a8f-eeb0-4f89-9b9b-f8558d5d107d" providerId="ADAL" clId="{BA380777-96D9-5C41-9D99-C534B80E06D0}" dt="2022-03-21T08:55:00.043" v="110" actId="1076"/>
        <pc:sldMkLst>
          <pc:docMk/>
          <pc:sldMk cId="3586246195" sldId="1039"/>
        </pc:sldMkLst>
        <pc:spChg chg="del">
          <ac:chgData name="Tom Johnsson" userId="b7be0a8f-eeb0-4f89-9b9b-f8558d5d107d" providerId="ADAL" clId="{BA380777-96D9-5C41-9D99-C534B80E06D0}" dt="2022-03-21T08:54:19.910" v="100" actId="478"/>
          <ac:spMkLst>
            <pc:docMk/>
            <pc:sldMk cId="3586246195" sldId="1039"/>
            <ac:spMk id="3" creationId="{4BC52BEC-B1C6-A344-92AA-654240943B30}"/>
          </ac:spMkLst>
        </pc:spChg>
        <pc:spChg chg="add mod">
          <ac:chgData name="Tom Johnsson" userId="b7be0a8f-eeb0-4f89-9b9b-f8558d5d107d" providerId="ADAL" clId="{BA380777-96D9-5C41-9D99-C534B80E06D0}" dt="2022-03-21T08:54:25.621" v="101"/>
          <ac:spMkLst>
            <pc:docMk/>
            <pc:sldMk cId="3586246195" sldId="1039"/>
            <ac:spMk id="11" creationId="{071F9794-0C27-F442-902D-DC240FCEE79F}"/>
          </ac:spMkLst>
        </pc:spChg>
        <pc:spChg chg="mod">
          <ac:chgData name="Tom Johnsson" userId="b7be0a8f-eeb0-4f89-9b9b-f8558d5d107d" providerId="ADAL" clId="{BA380777-96D9-5C41-9D99-C534B80E06D0}" dt="2022-03-21T08:55:00.043" v="110" actId="1076"/>
          <ac:spMkLst>
            <pc:docMk/>
            <pc:sldMk cId="3586246195" sldId="1039"/>
            <ac:spMk id="17" creationId="{C582DCEB-FC64-C945-9812-64AEDA395396}"/>
          </ac:spMkLst>
        </pc:spChg>
        <pc:picChg chg="mod">
          <ac:chgData name="Tom Johnsson" userId="b7be0a8f-eeb0-4f89-9b9b-f8558d5d107d" providerId="ADAL" clId="{BA380777-96D9-5C41-9D99-C534B80E06D0}" dt="2022-03-21T08:54:30.293" v="102" actId="1076"/>
          <ac:picMkLst>
            <pc:docMk/>
            <pc:sldMk cId="3586246195" sldId="1039"/>
            <ac:picMk id="20" creationId="{B5F138B6-298F-F14E-89F3-0C0126C9B4D5}"/>
          </ac:picMkLst>
        </pc:picChg>
      </pc:sldChg>
      <pc:sldChg chg="modSp mod">
        <pc:chgData name="Tom Johnsson" userId="b7be0a8f-eeb0-4f89-9b9b-f8558d5d107d" providerId="ADAL" clId="{BA380777-96D9-5C41-9D99-C534B80E06D0}" dt="2022-03-21T09:03:01.774" v="180" actId="14100"/>
        <pc:sldMkLst>
          <pc:docMk/>
          <pc:sldMk cId="2269987029" sldId="1041"/>
        </pc:sldMkLst>
        <pc:spChg chg="mod">
          <ac:chgData name="Tom Johnsson" userId="b7be0a8f-eeb0-4f89-9b9b-f8558d5d107d" providerId="ADAL" clId="{BA380777-96D9-5C41-9D99-C534B80E06D0}" dt="2022-03-21T09:03:01.774" v="180" actId="14100"/>
          <ac:spMkLst>
            <pc:docMk/>
            <pc:sldMk cId="2269987029" sldId="1041"/>
            <ac:spMk id="5" creationId="{5FFD3376-8855-7146-8091-6B36E4FE9CEC}"/>
          </ac:spMkLst>
        </pc:spChg>
      </pc:sldChg>
      <pc:sldChg chg="modNotesTx">
        <pc:chgData name="Tom Johnsson" userId="b7be0a8f-eeb0-4f89-9b9b-f8558d5d107d" providerId="ADAL" clId="{BA380777-96D9-5C41-9D99-C534B80E06D0}" dt="2022-03-21T09:04:01.601" v="199" actId="20577"/>
        <pc:sldMkLst>
          <pc:docMk/>
          <pc:sldMk cId="3733012375" sldId="1042"/>
        </pc:sldMkLst>
      </pc:sldChg>
      <pc:sldChg chg="modSp mod modClrScheme chgLayout">
        <pc:chgData name="Tom Johnsson" userId="b7be0a8f-eeb0-4f89-9b9b-f8558d5d107d" providerId="ADAL" clId="{BA380777-96D9-5C41-9D99-C534B80E06D0}" dt="2022-03-21T08:55:53.052" v="113" actId="5793"/>
        <pc:sldMkLst>
          <pc:docMk/>
          <pc:sldMk cId="3660250896" sldId="1044"/>
        </pc:sldMkLst>
        <pc:spChg chg="mod ord">
          <ac:chgData name="Tom Johnsson" userId="b7be0a8f-eeb0-4f89-9b9b-f8558d5d107d" providerId="ADAL" clId="{BA380777-96D9-5C41-9D99-C534B80E06D0}" dt="2022-03-21T08:55:48.890" v="112" actId="700"/>
          <ac:spMkLst>
            <pc:docMk/>
            <pc:sldMk cId="3660250896" sldId="1044"/>
            <ac:spMk id="2" creationId="{CF2D779C-C2B0-9B40-8DB8-E7427BA7194C}"/>
          </ac:spMkLst>
        </pc:spChg>
        <pc:spChg chg="mod ord">
          <ac:chgData name="Tom Johnsson" userId="b7be0a8f-eeb0-4f89-9b9b-f8558d5d107d" providerId="ADAL" clId="{BA380777-96D9-5C41-9D99-C534B80E06D0}" dt="2022-03-21T08:55:53.052" v="113" actId="5793"/>
          <ac:spMkLst>
            <pc:docMk/>
            <pc:sldMk cId="3660250896" sldId="1044"/>
            <ac:spMk id="3" creationId="{67A3960F-CA8E-2143-84C5-0B6100EA55F7}"/>
          </ac:spMkLst>
        </pc:spChg>
        <pc:spChg chg="mod ord">
          <ac:chgData name="Tom Johnsson" userId="b7be0a8f-eeb0-4f89-9b9b-f8558d5d107d" providerId="ADAL" clId="{BA380777-96D9-5C41-9D99-C534B80E06D0}" dt="2022-03-21T08:55:48.890" v="112" actId="700"/>
          <ac:spMkLst>
            <pc:docMk/>
            <pc:sldMk cId="3660250896" sldId="1044"/>
            <ac:spMk id="6145" creationId="{00000000-0000-0000-0000-000000000000}"/>
          </ac:spMkLst>
        </pc:spChg>
        <pc:picChg chg="mod">
          <ac:chgData name="Tom Johnsson" userId="b7be0a8f-eeb0-4f89-9b9b-f8558d5d107d" providerId="ADAL" clId="{BA380777-96D9-5C41-9D99-C534B80E06D0}" dt="2022-03-21T08:45:24.228" v="23" actId="1076"/>
          <ac:picMkLst>
            <pc:docMk/>
            <pc:sldMk cId="3660250896" sldId="1044"/>
            <ac:picMk id="4" creationId="{00000000-0000-0000-0000-000000000000}"/>
          </ac:picMkLst>
        </pc:picChg>
        <pc:picChg chg="mod">
          <ac:chgData name="Tom Johnsson" userId="b7be0a8f-eeb0-4f89-9b9b-f8558d5d107d" providerId="ADAL" clId="{BA380777-96D9-5C41-9D99-C534B80E06D0}" dt="2022-03-21T08:45:25.645" v="24" actId="1076"/>
          <ac:picMkLst>
            <pc:docMk/>
            <pc:sldMk cId="3660250896" sldId="1044"/>
            <ac:picMk id="6" creationId="{C5AAE2DB-4DE0-2E46-A84F-639A960E895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1C923-3093-A145-8073-65620498A9F0}" type="datetimeFigureOut">
              <a:rPr lang="sv-SE" smtClean="0"/>
              <a:t>2022-06-20</a:t>
            </a:fld>
            <a:endParaRPr lang="sv-SE"/>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B9226D-4A0E-A64F-B846-96A9B215DD4A}" type="slidenum">
              <a:rPr lang="sv-SE" smtClean="0"/>
              <a:t>‹#›</a:t>
            </a:fld>
            <a:endParaRPr lang="sv-SE"/>
          </a:p>
        </p:txBody>
      </p:sp>
    </p:spTree>
    <p:extLst>
      <p:ext uri="{BB962C8B-B14F-4D97-AF65-F5344CB8AC3E}">
        <p14:creationId xmlns:p14="http://schemas.microsoft.com/office/powerpoint/2010/main" val="3071284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noProof="0" dirty="0"/>
              <a:t>Oppimistavoite: Henkilönsuojaimet valitaan työn vaarojen mukaan ja siten, että se sopii käyttäjälle, eli:</a:t>
            </a:r>
          </a:p>
          <a:p>
            <a:pPr marL="171450" indent="-171450">
              <a:buFont typeface="Arial" panose="020B0604020202020204" pitchFamily="34" charset="0"/>
              <a:buChar char="•"/>
            </a:pPr>
            <a:r>
              <a:rPr lang="fi-FI" noProof="0" dirty="0"/>
              <a:t>vaikka joku yksittäinen suojain on vaatimuksena työmaalla, niin suojaimen ominaisuudet valitaan siten että se suojaa meneillä olevassa työssä esiintyviltä vaaroilta. </a:t>
            </a:r>
          </a:p>
          <a:p>
            <a:pPr marL="171450" indent="-171450">
              <a:buFont typeface="Arial" panose="020B0604020202020204" pitchFamily="34" charset="0"/>
              <a:buChar char="•"/>
            </a:pPr>
            <a:r>
              <a:rPr lang="fi-FI" noProof="0" dirty="0"/>
              <a:t>jotta suojain toimisi oikein sen on myös sovittava käyttäjälleen ja toimittava yhteen muiden työn vaatimien suojainten kanssa</a:t>
            </a:r>
          </a:p>
          <a:p>
            <a:pPr marL="171450" indent="-171450">
              <a:buFont typeface="Arial" panose="020B0604020202020204" pitchFamily="34" charset="0"/>
              <a:buChar char="•"/>
            </a:pPr>
            <a:r>
              <a:rPr lang="fi-FI" noProof="0" dirty="0"/>
              <a:t>edellinen tarkoittaa sitä, että rakennustyöntekijä tarvitsee erilaisia suojaimia riippuen työtehtävästä esim. tavalliset suojalasti ja umpinaiset suojalasti, metsurin viiltosuojavaatteet muiden työvaatteiden lisäksi, jne.</a:t>
            </a:r>
          </a:p>
        </p:txBody>
      </p:sp>
      <p:sp>
        <p:nvSpPr>
          <p:cNvPr id="4" name="Dian numeron paikkamerkki 3"/>
          <p:cNvSpPr>
            <a:spLocks noGrp="1"/>
          </p:cNvSpPr>
          <p:nvPr>
            <p:ph type="sldNum" sz="quarter" idx="5"/>
          </p:nvPr>
        </p:nvSpPr>
        <p:spPr/>
        <p:txBody>
          <a:bodyPr/>
          <a:lstStyle/>
          <a:p>
            <a:fld id="{C5B9226D-4A0E-A64F-B846-96A9B215DD4A}" type="slidenum">
              <a:rPr lang="sv-SE" smtClean="0"/>
              <a:t>2</a:t>
            </a:fld>
            <a:endParaRPr lang="sv-SE"/>
          </a:p>
        </p:txBody>
      </p:sp>
    </p:spTree>
    <p:extLst>
      <p:ext uri="{BB962C8B-B14F-4D97-AF65-F5344CB8AC3E}">
        <p14:creationId xmlns:p14="http://schemas.microsoft.com/office/powerpoint/2010/main" val="3220131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None/>
            </a:pPr>
            <a:r>
              <a:rPr lang="fi-FI" dirty="0"/>
              <a:t>Suojausluokat ja merkinnät</a:t>
            </a:r>
          </a:p>
          <a:p>
            <a:r>
              <a:rPr lang="fi-FI" dirty="0"/>
              <a:t>Mekaanisilta vaaroilta suojaavan suojakäsineen testattujen ominaisuuksien suojausluokat:</a:t>
            </a:r>
          </a:p>
          <a:p>
            <a:pPr marL="514350" indent="-514350">
              <a:buAutoNum type="alphaLcParenR"/>
            </a:pPr>
            <a:r>
              <a:rPr lang="fi-FI" dirty="0"/>
              <a:t>hankauslujuus, </a:t>
            </a:r>
          </a:p>
          <a:p>
            <a:pPr marL="514350" indent="-514350">
              <a:buAutoNum type="alphaLcParenR"/>
            </a:pPr>
            <a:r>
              <a:rPr lang="fi-FI" dirty="0"/>
              <a:t>leikkauksenkestävyys (viilto) 3 tai isompi ja/tai e) viillonkestävyys A-F, jossa F on paras (ISO 13997)</a:t>
            </a:r>
          </a:p>
          <a:p>
            <a:pPr marL="514350" indent="-514350">
              <a:buAutoNum type="alphaLcParenR"/>
            </a:pPr>
            <a:r>
              <a:rPr lang="fi-FI" dirty="0"/>
              <a:t>Repäisylujuus</a:t>
            </a:r>
          </a:p>
          <a:p>
            <a:pPr marL="514350" indent="-514350">
              <a:buAutoNum type="alphaLcParenR"/>
            </a:pPr>
            <a:r>
              <a:rPr lang="fi-FI" dirty="0"/>
              <a:t>pistonkestävyys </a:t>
            </a:r>
            <a:br>
              <a:rPr lang="fi-FI" dirty="0"/>
            </a:br>
            <a:r>
              <a:rPr lang="fi-FI" dirty="0"/>
              <a:t>Suojausluokat ovat 1-4 paitsi leikkauksenkestävyys 1-5 (isompi suojausluokkanumero on parempi)</a:t>
            </a:r>
          </a:p>
          <a:p>
            <a:r>
              <a:rPr lang="fi-FI" dirty="0"/>
              <a:t>Kemikaalisuojakäsineissä on merkintä testikemikaaleista kirjaimilla A – L, silloin kun suojausluokka on 2 tai yli.  Käsineen läpäisyaikaa kuvaavat suojausluokat 1 (yli 10 min) – 6 (yli 480 min) on merkitty käyttöohjeeseen</a:t>
            </a:r>
          </a:p>
          <a:p>
            <a:pPr lvl="1"/>
            <a:r>
              <a:rPr lang="fi-FI" dirty="0"/>
              <a:t>Käsineet puetaan ennen kemikaalien käsittelyn aloittamista ja otetaan pois kädestä ihoa likaamatta</a:t>
            </a:r>
          </a:p>
          <a:p>
            <a:pPr lvl="1"/>
            <a:r>
              <a:rPr lang="fi-FI" dirty="0"/>
              <a:t>”Info” kuvatunnus ilmoittaa että käyttöohjeeseen on tutustuttava ennen käyttöä  </a:t>
            </a:r>
          </a:p>
        </p:txBody>
      </p:sp>
      <p:sp>
        <p:nvSpPr>
          <p:cNvPr id="4" name="Dian numeron paikkamerkki 3"/>
          <p:cNvSpPr>
            <a:spLocks noGrp="1"/>
          </p:cNvSpPr>
          <p:nvPr>
            <p:ph type="sldNum" sz="quarter" idx="5"/>
          </p:nvPr>
        </p:nvSpPr>
        <p:spPr/>
        <p:txBody>
          <a:bodyPr/>
          <a:lstStyle/>
          <a:p>
            <a:fld id="{C5B9226D-4A0E-A64F-B846-96A9B215DD4A}" type="slidenum">
              <a:rPr lang="sv-SE" smtClean="0"/>
              <a:t>11</a:t>
            </a:fld>
            <a:endParaRPr lang="sv-SE"/>
          </a:p>
        </p:txBody>
      </p:sp>
    </p:spTree>
    <p:extLst>
      <p:ext uri="{BB962C8B-B14F-4D97-AF65-F5344CB8AC3E}">
        <p14:creationId xmlns:p14="http://schemas.microsoft.com/office/powerpoint/2010/main" val="2504176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Font typeface="Arial"/>
              <a:buNone/>
            </a:pPr>
            <a:r>
              <a:rPr lang="fi-FI" dirty="0">
                <a:solidFill>
                  <a:srgbClr val="001932"/>
                </a:solidFill>
                <a:cs typeface="Arial" charset="0"/>
              </a:rPr>
              <a:t>Rakennusteollisuuden töissä leukahihnallisen kypärän käyttö on pakollista (leukahihnavaatimus mm. TR-kriteereissä)</a:t>
            </a:r>
          </a:p>
          <a:p>
            <a:pPr marL="742950" lvl="1" indent="-285750">
              <a:buFont typeface="Arial"/>
              <a:buChar char="•"/>
            </a:pPr>
            <a:r>
              <a:rPr lang="fi-FI" dirty="0">
                <a:solidFill>
                  <a:srgbClr val="001932"/>
                </a:solidFill>
                <a:cs typeface="Arial" charset="0"/>
              </a:rPr>
              <a:t>leukahihna monipistekiinnityksellä estää kypärää putoamasta ja suojaa päätä kaaduttaessa</a:t>
            </a:r>
          </a:p>
          <a:p>
            <a:pPr marL="285750" indent="-285750">
              <a:buFont typeface="Arial"/>
              <a:buChar char="•"/>
            </a:pPr>
            <a:r>
              <a:rPr lang="fi-FI" dirty="0">
                <a:solidFill>
                  <a:srgbClr val="001932"/>
                </a:solidFill>
                <a:cs typeface="Arial" charset="0"/>
              </a:rPr>
              <a:t>Vaihda kypärä,</a:t>
            </a:r>
          </a:p>
          <a:p>
            <a:pPr marL="742950" lvl="1" indent="-285750">
              <a:buFont typeface="Arial"/>
              <a:buChar char="•"/>
            </a:pPr>
            <a:r>
              <a:rPr lang="fi-FI" dirty="0">
                <a:solidFill>
                  <a:srgbClr val="001932"/>
                </a:solidFill>
                <a:cs typeface="Arial" charset="0"/>
              </a:rPr>
              <a:t>jos kuoreen on kohdistunut voimakas isku</a:t>
            </a:r>
          </a:p>
          <a:p>
            <a:pPr marL="742950" lvl="1" indent="-285750">
              <a:buFont typeface="Arial"/>
              <a:buChar char="•"/>
            </a:pPr>
            <a:r>
              <a:rPr lang="fi-FI" dirty="0">
                <a:solidFill>
                  <a:srgbClr val="001932"/>
                </a:solidFill>
                <a:cs typeface="Arial" charset="0"/>
              </a:rPr>
              <a:t>jos siinä on näkyviä hiushalkeamia. Jos sisäosat ovat vahingoittuneet vaihda ne käyttöohjeen mukaan</a:t>
            </a:r>
          </a:p>
          <a:p>
            <a:pPr marL="742950" lvl="1" indent="-285750">
              <a:buFont typeface="Arial"/>
              <a:buChar char="•"/>
            </a:pPr>
            <a:r>
              <a:rPr lang="fi-FI" dirty="0">
                <a:solidFill>
                  <a:srgbClr val="001932"/>
                </a:solidFill>
                <a:cs typeface="Arial" charset="0"/>
              </a:rPr>
              <a:t>viimeistään valmistajan ilmoittaman pisimmän käyttöajan jälkeen</a:t>
            </a:r>
          </a:p>
          <a:p>
            <a:pPr marL="285750" indent="-285750">
              <a:buFont typeface="Arial"/>
              <a:buChar char="•"/>
            </a:pPr>
            <a:r>
              <a:rPr lang="fi-FI" dirty="0">
                <a:solidFill>
                  <a:srgbClr val="001932"/>
                </a:solidFill>
                <a:cs typeface="Arial" charset="0"/>
              </a:rPr>
              <a:t>Älä kirjoita mitään tai kiinnitä tarroja kypärään ilman valmistajan lupaa (ks. käyttöohjeet)</a:t>
            </a:r>
          </a:p>
          <a:p>
            <a:pPr marL="285750" indent="-285750">
              <a:buFont typeface="Arial"/>
              <a:buChar char="•"/>
            </a:pPr>
            <a:r>
              <a:rPr lang="fi-FI" dirty="0">
                <a:solidFill>
                  <a:srgbClr val="001932"/>
                </a:solidFill>
              </a:rPr>
              <a:t>Tarkasta ja huolla kypärä säännöllisesti valmistajan ohjeiden mukaan</a:t>
            </a:r>
            <a:endParaRPr lang="fi-FI" dirty="0">
              <a:solidFill>
                <a:srgbClr val="001932"/>
              </a:solidFill>
              <a:cs typeface="Arial" charset="0"/>
            </a:endParaRPr>
          </a:p>
          <a:p>
            <a:pPr marL="171450" indent="-171450">
              <a:buFont typeface="Arial" panose="020B0604020202020204" pitchFamily="34" charset="0"/>
              <a:buChar char="•"/>
            </a:pPr>
            <a:r>
              <a:rPr lang="fi-FI" dirty="0">
                <a:solidFill>
                  <a:srgbClr val="001932"/>
                </a:solidFill>
                <a:cs typeface="Arial" charset="0"/>
              </a:rPr>
              <a:t>Säilytä kypärää suojassa auringonvalolta, kemikaaleilta, kuumuudelta, kylmyydeltä ja kosteudelta  </a:t>
            </a:r>
          </a:p>
          <a:p>
            <a:pPr marL="0" indent="0">
              <a:buNone/>
            </a:pPr>
            <a:r>
              <a:rPr lang="fi-FI" dirty="0">
                <a:solidFill>
                  <a:srgbClr val="001932"/>
                </a:solidFill>
                <a:cs typeface="Arial" charset="0"/>
              </a:rPr>
              <a:t>Muuta huomioitavaa mm.</a:t>
            </a:r>
          </a:p>
          <a:p>
            <a:pPr marL="285750" indent="-285750">
              <a:buFont typeface="Arial"/>
              <a:buChar char="•"/>
            </a:pPr>
            <a:r>
              <a:rPr lang="fi-FI" dirty="0">
                <a:solidFill>
                  <a:srgbClr val="001932"/>
                </a:solidFill>
                <a:cs typeface="Arial" charset="0"/>
              </a:rPr>
              <a:t>Sähkönjohtavuus sähkötöissä </a:t>
            </a:r>
          </a:p>
          <a:p>
            <a:pPr marL="285750" indent="-285750">
              <a:buFont typeface="Arial"/>
              <a:buChar char="•"/>
            </a:pPr>
            <a:r>
              <a:rPr lang="fi-FI" dirty="0">
                <a:solidFill>
                  <a:srgbClr val="001932"/>
                </a:solidFill>
                <a:cs typeface="Arial" charset="0"/>
              </a:rPr>
              <a:t>Ei tuuletusaukkoja roiskevaarallisissa töissä</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solidFill>
                <a:srgbClr val="001932"/>
              </a:solidFill>
              <a:cs typeface="Arial"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solidFill>
                  <a:srgbClr val="001932"/>
                </a:solidFill>
                <a:cs typeface="Arial" charset="0"/>
              </a:rPr>
              <a:t>Teollisuuskypärä (EN 397) ja kiipeilijän kypärä (EN 12492) ero mm. kiipeilijän kypärän leukahihna ei saa aueta alle 50 kg voimasta ja teollisuuskypärän leukahihnan pitää aueta 25 kg voimasta. Monet valmistajat hyväksyttäneet kiipeilijän kypärän molempiin käyttöihin, jolloin leukahihna on eri.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solidFill>
                  <a:srgbClr val="001932"/>
                </a:solidFill>
                <a:cs typeface="Arial" charset="0"/>
              </a:rPr>
              <a:t>Valinta isomman riskin perusteella eli esim. kiipeilytyöt kuten valjastyö, joissa voi pudota reunan yli valitaan kiipeilijän kypärä ja jos vaarana on jäädä jumiin kypärän kanssa esim. kapean aukkoon niin leukahihnan tulee aueta ettei hirttäydy EN 397 hyväksytty leukahihna.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solidFill>
                <a:srgbClr val="001932"/>
              </a:solidFill>
              <a:cs typeface="Arial" charset="0"/>
            </a:endParaRPr>
          </a:p>
          <a:p>
            <a:endParaRPr lang="sv-SE" dirty="0"/>
          </a:p>
        </p:txBody>
      </p:sp>
      <p:sp>
        <p:nvSpPr>
          <p:cNvPr id="4" name="Dian numeron paikkamerkki 3"/>
          <p:cNvSpPr>
            <a:spLocks noGrp="1"/>
          </p:cNvSpPr>
          <p:nvPr>
            <p:ph type="sldNum" sz="quarter" idx="5"/>
          </p:nvPr>
        </p:nvSpPr>
        <p:spPr/>
        <p:txBody>
          <a:bodyPr/>
          <a:lstStyle/>
          <a:p>
            <a:fld id="{42833144-BDD4-5F43-8ECB-77D5AD30B620}" type="slidenum">
              <a:rPr lang="sv-SE" smtClean="0"/>
              <a:t>12</a:t>
            </a:fld>
            <a:endParaRPr lang="sv-SE"/>
          </a:p>
        </p:txBody>
      </p:sp>
    </p:spTree>
    <p:extLst>
      <p:ext uri="{BB962C8B-B14F-4D97-AF65-F5344CB8AC3E}">
        <p14:creationId xmlns:p14="http://schemas.microsoft.com/office/powerpoint/2010/main" val="3551263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indent="-285750">
              <a:buFont typeface="Arial"/>
              <a:buChar char="•"/>
            </a:pPr>
            <a:r>
              <a:rPr lang="fi-FI" dirty="0">
                <a:solidFill>
                  <a:srgbClr val="001932"/>
                </a:solidFill>
                <a:latin typeface="Arial" charset="0"/>
                <a:cs typeface="Arial" charset="0"/>
              </a:rPr>
              <a:t>Rakennusteollisuuden töissä turvajalkine </a:t>
            </a:r>
            <a:r>
              <a:rPr lang="fi-FI" dirty="0" err="1">
                <a:solidFill>
                  <a:srgbClr val="001932"/>
                </a:solidFill>
                <a:latin typeface="Arial" charset="0"/>
                <a:cs typeface="Arial" charset="0"/>
              </a:rPr>
              <a:t>naulaanastumissuojalla</a:t>
            </a:r>
            <a:r>
              <a:rPr lang="fi-FI" dirty="0">
                <a:solidFill>
                  <a:srgbClr val="001932"/>
                </a:solidFill>
                <a:latin typeface="Arial" charset="0"/>
                <a:cs typeface="Arial" charset="0"/>
              </a:rPr>
              <a:t> on välttämätön (luokitusmerkintä S3/S5)</a:t>
            </a:r>
          </a:p>
          <a:p>
            <a:pPr marL="285750" indent="-285750">
              <a:buFont typeface="Arial"/>
              <a:buChar char="•"/>
            </a:pPr>
            <a:r>
              <a:rPr lang="fi-FI" dirty="0">
                <a:solidFill>
                  <a:srgbClr val="001932"/>
                </a:solidFill>
                <a:latin typeface="Arial" charset="0"/>
                <a:cs typeface="Arial" charset="0"/>
              </a:rPr>
              <a:t>Turvajalkineet suojaavat varpaita, jalkaterää ja jalkapohjaa, pienentävät liukastumisvaaraa sekä suojaavat roiskeilta. HUOM: turvakengät eivät suojaa jalkapöytää, jos ei erikseen hankita jalkapöytäsuojattuja kenkiä</a:t>
            </a:r>
          </a:p>
          <a:p>
            <a:pPr marL="285750" indent="-285750">
              <a:buFont typeface="Arial"/>
              <a:buChar char="•"/>
            </a:pPr>
            <a:r>
              <a:rPr lang="fi-FI" dirty="0">
                <a:solidFill>
                  <a:srgbClr val="001932"/>
                </a:solidFill>
                <a:latin typeface="Arial" charset="0"/>
                <a:cs typeface="Arial" charset="0"/>
              </a:rPr>
              <a:t>Nilkkaa tukevat kengät tai saappaat. Tarvittaessa lisänilkkatuki tukemaan nilkkoja</a:t>
            </a:r>
          </a:p>
          <a:p>
            <a:pPr marL="285750" indent="-285750">
              <a:buFont typeface="Arial"/>
              <a:buChar char="•"/>
            </a:pPr>
            <a:r>
              <a:rPr lang="fi-FI" dirty="0">
                <a:solidFill>
                  <a:srgbClr val="001932"/>
                </a:solidFill>
                <a:latin typeface="Arial" charset="0"/>
                <a:cs typeface="Arial" charset="0"/>
              </a:rPr>
              <a:t>Liukuesteet talvella liukkaalla alustalla (nastat tms.) </a:t>
            </a:r>
          </a:p>
          <a:p>
            <a:pPr marL="285750" indent="-285750">
              <a:buFont typeface="Arial"/>
              <a:buChar char="•"/>
            </a:pPr>
            <a:r>
              <a:rPr lang="fi-FI" dirty="0">
                <a:solidFill>
                  <a:srgbClr val="001932"/>
                </a:solidFill>
                <a:latin typeface="Arial" charset="0"/>
                <a:cs typeface="Arial" charset="0"/>
              </a:rPr>
              <a:t>Roiskevaarallisissa töissä sandaalimallisia/avoimia turvajalkineita ei saa käyttää. Tietyissä töissä kuten valutöissä tarvitaan kumisaappaita, joissa varvassuoja ja </a:t>
            </a:r>
            <a:r>
              <a:rPr lang="fi-FI" dirty="0" err="1">
                <a:solidFill>
                  <a:srgbClr val="001932"/>
                </a:solidFill>
                <a:latin typeface="Arial" charset="0"/>
                <a:cs typeface="Arial" charset="0"/>
              </a:rPr>
              <a:t>naulaanastumissuoja</a:t>
            </a:r>
            <a:endParaRPr lang="fi-FI" dirty="0">
              <a:solidFill>
                <a:srgbClr val="001932"/>
              </a:solidFill>
              <a:latin typeface="Arial" charset="0"/>
              <a:cs typeface="Arial" charset="0"/>
            </a:endParaRPr>
          </a:p>
          <a:p>
            <a:pPr marL="285750" indent="-285750">
              <a:buFont typeface="Arial"/>
              <a:buChar char="•"/>
            </a:pPr>
            <a:r>
              <a:rPr lang="fi-FI" dirty="0">
                <a:solidFill>
                  <a:srgbClr val="001932"/>
                </a:solidFill>
                <a:latin typeface="Arial" charset="0"/>
                <a:cs typeface="Arial" charset="0"/>
              </a:rPr>
              <a:t>Mikäli betonia tai kemikaalia kulkeutuu jalkineen sisään, tulee jalkine poistaa viipymättä, jalka ja jalkine pestä sekä vaihtaa puhdas jalkine tilalle  </a:t>
            </a:r>
          </a:p>
          <a:p>
            <a:pPr marL="285750" indent="-285750">
              <a:buFont typeface="Arial"/>
              <a:buChar char="•"/>
            </a:pPr>
            <a:r>
              <a:rPr lang="fi-FI" dirty="0">
                <a:solidFill>
                  <a:srgbClr val="001932"/>
                </a:solidFill>
                <a:latin typeface="Arial" charset="0"/>
                <a:cs typeface="Arial" charset="0"/>
              </a:rPr>
              <a:t>Hitsaustyöhön ja kipinöitä aiheuttavissa tulitöissä valitaan umpinainen varrellinen nahkaturvakenkä, jossa ei ole nauha- tai vetoketjukiinnitystä. Lahkeet tulevat varsien päälle</a:t>
            </a:r>
          </a:p>
          <a:p>
            <a:pPr marL="285750" indent="-285750">
              <a:buFont typeface="Arial"/>
              <a:buChar char="•"/>
            </a:pPr>
            <a:r>
              <a:rPr lang="fi-FI" dirty="0">
                <a:solidFill>
                  <a:srgbClr val="001932"/>
                </a:solidFill>
                <a:latin typeface="Arial" charset="0"/>
                <a:cs typeface="Arial" charset="0"/>
              </a:rPr>
              <a:t>Moottorisahan kanssa työskenneltäessä lisäksi viiltosuojatut metsurin saappaat</a:t>
            </a:r>
          </a:p>
          <a:p>
            <a:endParaRPr lang="sv-SE" dirty="0"/>
          </a:p>
        </p:txBody>
      </p:sp>
      <p:sp>
        <p:nvSpPr>
          <p:cNvPr id="4" name="Dian numeron paikkamerkki 3"/>
          <p:cNvSpPr>
            <a:spLocks noGrp="1"/>
          </p:cNvSpPr>
          <p:nvPr>
            <p:ph type="sldNum" sz="quarter" idx="5"/>
          </p:nvPr>
        </p:nvSpPr>
        <p:spPr/>
        <p:txBody>
          <a:bodyPr/>
          <a:lstStyle/>
          <a:p>
            <a:fld id="{C5B9226D-4A0E-A64F-B846-96A9B215DD4A}" type="slidenum">
              <a:rPr lang="sv-SE" smtClean="0"/>
              <a:t>13</a:t>
            </a:fld>
            <a:endParaRPr lang="sv-SE"/>
          </a:p>
        </p:txBody>
      </p:sp>
    </p:spTree>
    <p:extLst>
      <p:ext uri="{BB962C8B-B14F-4D97-AF65-F5344CB8AC3E}">
        <p14:creationId xmlns:p14="http://schemas.microsoft.com/office/powerpoint/2010/main" val="11266349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indent="-285750">
              <a:buFont typeface="Arial"/>
              <a:buChar char="•"/>
            </a:pPr>
            <a:r>
              <a:rPr lang="fi-FI" dirty="0">
                <a:solidFill>
                  <a:srgbClr val="001932"/>
                </a:solidFill>
                <a:cs typeface="Arial" charset="0"/>
              </a:rPr>
              <a:t>Suodatinsuojaimet suojaavat kaasuilta ja liuottimilta (suodatinmerkinnät A,B,E,K) sekä nestesumuilta ja pölyiltä (suodatinmerkintä P) edellyttäen, että niissä on oikeanlainen suodatin, ne ovat sopivat käyttäjälleen ja niitä käytetään oikein</a:t>
            </a:r>
          </a:p>
          <a:p>
            <a:pPr marL="285750" indent="-285750">
              <a:buFont typeface="Arial"/>
              <a:buChar char="•"/>
            </a:pPr>
            <a:r>
              <a:rPr lang="fi-FI" dirty="0">
                <a:solidFill>
                  <a:srgbClr val="001932"/>
                </a:solidFill>
                <a:cs typeface="Arial" charset="0"/>
              </a:rPr>
              <a:t>Rakennusteollisuuden töissä hengityksensuojaimia tarvitaan mm. rakennusten purkutöissä, betonin työstössä, lasi- ja vuorivillaa käsiteltäessä sekä käytettäessä tiettyjä kemikaaleja (esim. liimat, pinnoitteet)</a:t>
            </a:r>
          </a:p>
          <a:p>
            <a:pPr marL="285750" indent="-285750">
              <a:buFont typeface="Arial"/>
              <a:buChar char="•"/>
            </a:pPr>
            <a:r>
              <a:rPr lang="fi-FI" dirty="0">
                <a:solidFill>
                  <a:srgbClr val="001932"/>
                </a:solidFill>
                <a:cs typeface="Arial" charset="0"/>
              </a:rPr>
              <a:t>Raskaassa tai pitkäkestoisessa työssä käytettävä puhaltimella varustettuja suojaimia tai hengityslaitteita</a:t>
            </a:r>
          </a:p>
          <a:p>
            <a:pPr marL="285750" indent="-285750">
              <a:buFont typeface="Arial"/>
              <a:buChar char="•"/>
            </a:pPr>
            <a:r>
              <a:rPr lang="fi-FI" dirty="0">
                <a:solidFill>
                  <a:srgbClr val="001932"/>
                </a:solidFill>
              </a:rPr>
              <a:t>Tiiveys varmistettava sovittamalla suojainta kasvoille. Kasvo-osan tulee olla tiivis ja sopivan tuntuinen kasvon ihoa vasten. Aukkoja ei saa jäädä suojaimen ja kasvojen väliin (esim. parta). Suositeltavaa on käyttää testilaitteistoa, jolla käyttäjä itse voi arvioida tiivistymisen kasvoille</a:t>
            </a:r>
          </a:p>
          <a:p>
            <a:pPr marL="285750" indent="-285750">
              <a:buFont typeface="Arial"/>
              <a:buChar char="•"/>
            </a:pPr>
            <a:r>
              <a:rPr lang="fi-FI" dirty="0">
                <a:solidFill>
                  <a:srgbClr val="001932"/>
                </a:solidFill>
              </a:rPr>
              <a:t>Yhteensopivuus muiden suojainten kanssa varmistettava</a:t>
            </a:r>
            <a:br>
              <a:rPr lang="fi-FI" dirty="0">
                <a:solidFill>
                  <a:srgbClr val="001932"/>
                </a:solidFill>
              </a:rPr>
            </a:br>
            <a:r>
              <a:rPr lang="fi-FI" dirty="0">
                <a:solidFill>
                  <a:srgbClr val="001932"/>
                </a:solidFill>
              </a:rPr>
              <a:t>(esim. hengityksensuojaimet voivat nostaa suojalasit pois silmiltä)</a:t>
            </a:r>
          </a:p>
          <a:p>
            <a:pPr marL="285750" indent="-285750">
              <a:buFont typeface="Arial"/>
              <a:buChar char="•"/>
            </a:pPr>
            <a:r>
              <a:rPr lang="fi-FI" dirty="0">
                <a:solidFill>
                  <a:srgbClr val="001932"/>
                </a:solidFill>
              </a:rPr>
              <a:t>Suojainta säilytetään puhtaassa paikassa ja siitä huolehditaan käyttöohjeen edellyttämällä tavalla (puhdistus/suodatinvaihto, …). Puhdistus ja huoltopaikat on sovittu.</a:t>
            </a:r>
            <a:endParaRPr lang="fi-FI" dirty="0">
              <a:solidFill>
                <a:srgbClr val="001932"/>
              </a:solidFill>
              <a:cs typeface="Arial" charset="0"/>
            </a:endParaRPr>
          </a:p>
          <a:p>
            <a:pPr marL="285750" indent="-285750">
              <a:buFont typeface="Arial"/>
              <a:buChar char="•"/>
            </a:pPr>
            <a:r>
              <a:rPr lang="fi-FI" dirty="0">
                <a:solidFill>
                  <a:srgbClr val="001932"/>
                </a:solidFill>
                <a:cs typeface="Arial" charset="0"/>
              </a:rPr>
              <a:t>Kertakäyttöinen (NR) suodattava puolinaamari vaihdetaan uuteen suojaimeen käytön jälkeen.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200" b="1" dirty="0"/>
              <a:t>Suodattava hengityksensuojain ei tiivisty parrakkaille kasvoille. Tällöin on käytettävä esim. puhaltimella varustettua hengityksensuojainta</a:t>
            </a:r>
            <a:endParaRPr lang="sv-SE" sz="1200" b="1" dirty="0"/>
          </a:p>
          <a:p>
            <a:endParaRPr lang="sv-SE" dirty="0"/>
          </a:p>
        </p:txBody>
      </p:sp>
      <p:sp>
        <p:nvSpPr>
          <p:cNvPr id="4" name="Dian numeron paikkamerkki 3"/>
          <p:cNvSpPr>
            <a:spLocks noGrp="1"/>
          </p:cNvSpPr>
          <p:nvPr>
            <p:ph type="sldNum" sz="quarter" idx="5"/>
          </p:nvPr>
        </p:nvSpPr>
        <p:spPr/>
        <p:txBody>
          <a:bodyPr/>
          <a:lstStyle/>
          <a:p>
            <a:fld id="{42833144-BDD4-5F43-8ECB-77D5AD30B620}" type="slidenum">
              <a:rPr lang="sv-SE" smtClean="0"/>
              <a:t>14</a:t>
            </a:fld>
            <a:endParaRPr lang="sv-SE"/>
          </a:p>
        </p:txBody>
      </p:sp>
    </p:spTree>
    <p:extLst>
      <p:ext uri="{BB962C8B-B14F-4D97-AF65-F5344CB8AC3E}">
        <p14:creationId xmlns:p14="http://schemas.microsoft.com/office/powerpoint/2010/main" val="5680769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dirty="0">
                <a:solidFill>
                  <a:srgbClr val="001932"/>
                </a:solidFill>
              </a:rPr>
              <a:t>P2 suodatin esim. puupöly ja P3 suodatin esim. kvartsipöly</a:t>
            </a:r>
          </a:p>
          <a:p>
            <a:r>
              <a:rPr lang="fi-FI" sz="1200" dirty="0">
                <a:solidFill>
                  <a:srgbClr val="001932"/>
                </a:solidFill>
              </a:rPr>
              <a:t>A ja AX esim. liuotinaineet pinnoituskemikaaleissa</a:t>
            </a:r>
          </a:p>
          <a:p>
            <a:r>
              <a:rPr lang="fi-FI" sz="1200" dirty="0">
                <a:solidFill>
                  <a:srgbClr val="001932"/>
                </a:solidFill>
              </a:rPr>
              <a:t>B esim. pilaantuneet maat</a:t>
            </a:r>
          </a:p>
          <a:p>
            <a:r>
              <a:rPr lang="fi-FI" sz="1200" dirty="0">
                <a:solidFill>
                  <a:srgbClr val="001932"/>
                </a:solidFill>
              </a:rPr>
              <a:t>E esim. betonin pesu suolahapolla</a:t>
            </a:r>
          </a:p>
          <a:p>
            <a:r>
              <a:rPr lang="fi-FI" sz="1200" dirty="0">
                <a:solidFill>
                  <a:srgbClr val="001932"/>
                </a:solidFill>
              </a:rPr>
              <a:t>K esim. tietyt pinnoitusaineet</a:t>
            </a:r>
          </a:p>
          <a:p>
            <a:endParaRPr lang="fi-FI" sz="1200" dirty="0">
              <a:solidFill>
                <a:srgbClr val="001932"/>
              </a:solidFill>
            </a:endParaRPr>
          </a:p>
          <a:p>
            <a:r>
              <a:rPr lang="fi-FI" sz="1200" dirty="0">
                <a:solidFill>
                  <a:srgbClr val="001932"/>
                </a:solidFill>
              </a:rPr>
              <a:t>suojauskerroin, esim. 12 = sisäpuolella 1/12 ulkopuolen epäpuhtaudesta</a:t>
            </a:r>
          </a:p>
          <a:p>
            <a:r>
              <a:rPr lang="fi-FI" sz="1200" dirty="0">
                <a:solidFill>
                  <a:srgbClr val="001932"/>
                </a:solidFill>
              </a:rPr>
              <a:t>Valmistajan ja asiantuntija-arvion ero johtuu mm. hikoilemisen ja liikkumisen aiheuttamista reunavuodoista. Suojauskerroin pienenee väärin puettuna radikaalista tästä -&gt; suojaimen pukeminen ja asettamista kasvoille harjoiteltava ks.: </a:t>
            </a:r>
            <a:r>
              <a:rPr lang="fi-FI" sz="1200" dirty="0" err="1">
                <a:solidFill>
                  <a:srgbClr val="001932"/>
                </a:solidFill>
              </a:rPr>
              <a:t>https</a:t>
            </a:r>
            <a:r>
              <a:rPr lang="fi-FI" sz="1200" dirty="0">
                <a:solidFill>
                  <a:srgbClr val="001932"/>
                </a:solidFill>
              </a:rPr>
              <a:t>://</a:t>
            </a:r>
            <a:r>
              <a:rPr lang="fi-FI" sz="1200" dirty="0" err="1">
                <a:solidFill>
                  <a:srgbClr val="001932"/>
                </a:solidFill>
              </a:rPr>
              <a:t>www.ttl.fi</a:t>
            </a:r>
            <a:r>
              <a:rPr lang="fi-FI" sz="1200" dirty="0">
                <a:solidFill>
                  <a:srgbClr val="001932"/>
                </a:solidFill>
              </a:rPr>
              <a:t>/</a:t>
            </a:r>
            <a:r>
              <a:rPr lang="fi-FI" sz="1200" dirty="0" err="1">
                <a:solidFill>
                  <a:srgbClr val="001932"/>
                </a:solidFill>
              </a:rPr>
              <a:t>file-download</a:t>
            </a:r>
            <a:r>
              <a:rPr lang="fi-FI" sz="1200" dirty="0">
                <a:solidFill>
                  <a:srgbClr val="001932"/>
                </a:solidFill>
              </a:rPr>
              <a:t>/</a:t>
            </a:r>
            <a:r>
              <a:rPr lang="fi-FI" sz="1200" dirty="0" err="1">
                <a:solidFill>
                  <a:srgbClr val="001932"/>
                </a:solidFill>
              </a:rPr>
              <a:t>download</a:t>
            </a:r>
            <a:r>
              <a:rPr lang="fi-FI" sz="1200" dirty="0">
                <a:solidFill>
                  <a:srgbClr val="001932"/>
                </a:solidFill>
              </a:rPr>
              <a:t>/</a:t>
            </a:r>
            <a:r>
              <a:rPr lang="fi-FI" sz="1200" dirty="0" err="1">
                <a:solidFill>
                  <a:srgbClr val="001932"/>
                </a:solidFill>
              </a:rPr>
              <a:t>public</a:t>
            </a:r>
            <a:r>
              <a:rPr lang="fi-FI" sz="1200" dirty="0">
                <a:solidFill>
                  <a:srgbClr val="001932"/>
                </a:solidFill>
              </a:rPr>
              <a:t>/2410 ja </a:t>
            </a:r>
            <a:r>
              <a:rPr lang="fi-FI" sz="1200" dirty="0" err="1">
                <a:solidFill>
                  <a:srgbClr val="001932"/>
                </a:solidFill>
              </a:rPr>
              <a:t>https</a:t>
            </a:r>
            <a:r>
              <a:rPr lang="fi-FI" sz="1200" dirty="0">
                <a:solidFill>
                  <a:srgbClr val="001932"/>
                </a:solidFill>
              </a:rPr>
              <a:t>://</a:t>
            </a:r>
            <a:r>
              <a:rPr lang="fi-FI" sz="1200" dirty="0" err="1">
                <a:solidFill>
                  <a:srgbClr val="001932"/>
                </a:solidFill>
              </a:rPr>
              <a:t>www.ttl.fi</a:t>
            </a:r>
            <a:r>
              <a:rPr lang="fi-FI" sz="1200" dirty="0">
                <a:solidFill>
                  <a:srgbClr val="001932"/>
                </a:solidFill>
              </a:rPr>
              <a:t>/</a:t>
            </a:r>
            <a:r>
              <a:rPr lang="fi-FI" sz="1200" dirty="0" err="1">
                <a:solidFill>
                  <a:srgbClr val="001932"/>
                </a:solidFill>
              </a:rPr>
              <a:t>file-download</a:t>
            </a:r>
            <a:r>
              <a:rPr lang="fi-FI" sz="1200" dirty="0">
                <a:solidFill>
                  <a:srgbClr val="001932"/>
                </a:solidFill>
              </a:rPr>
              <a:t>/</a:t>
            </a:r>
            <a:r>
              <a:rPr lang="fi-FI" sz="1200" dirty="0" err="1">
                <a:solidFill>
                  <a:srgbClr val="001932"/>
                </a:solidFill>
              </a:rPr>
              <a:t>download</a:t>
            </a:r>
            <a:r>
              <a:rPr lang="fi-FI" sz="1200" dirty="0">
                <a:solidFill>
                  <a:srgbClr val="001932"/>
                </a:solidFill>
              </a:rPr>
              <a:t>/</a:t>
            </a:r>
            <a:r>
              <a:rPr lang="fi-FI" sz="1200" dirty="0" err="1">
                <a:solidFill>
                  <a:srgbClr val="001932"/>
                </a:solidFill>
              </a:rPr>
              <a:t>public</a:t>
            </a:r>
            <a:r>
              <a:rPr lang="fi-FI" sz="1200" dirty="0">
                <a:solidFill>
                  <a:srgbClr val="001932"/>
                </a:solidFill>
              </a:rPr>
              <a:t>/2416 ja </a:t>
            </a:r>
            <a:r>
              <a:rPr lang="fi-FI" sz="1200" dirty="0" err="1">
                <a:solidFill>
                  <a:srgbClr val="001932"/>
                </a:solidFill>
              </a:rPr>
              <a:t>https</a:t>
            </a:r>
            <a:r>
              <a:rPr lang="fi-FI" sz="1200" dirty="0">
                <a:solidFill>
                  <a:srgbClr val="001932"/>
                </a:solidFill>
              </a:rPr>
              <a:t>://</a:t>
            </a:r>
            <a:r>
              <a:rPr lang="fi-FI" sz="1200" dirty="0" err="1">
                <a:solidFill>
                  <a:srgbClr val="001932"/>
                </a:solidFill>
              </a:rPr>
              <a:t>www.ttl.fi</a:t>
            </a:r>
            <a:r>
              <a:rPr lang="fi-FI" sz="1200" dirty="0">
                <a:solidFill>
                  <a:srgbClr val="001932"/>
                </a:solidFill>
              </a:rPr>
              <a:t>/</a:t>
            </a:r>
            <a:r>
              <a:rPr lang="fi-FI" sz="1200" dirty="0" err="1">
                <a:solidFill>
                  <a:srgbClr val="001932"/>
                </a:solidFill>
              </a:rPr>
              <a:t>file-download</a:t>
            </a:r>
            <a:r>
              <a:rPr lang="fi-FI" sz="1200" dirty="0">
                <a:solidFill>
                  <a:srgbClr val="001932"/>
                </a:solidFill>
              </a:rPr>
              <a:t>/</a:t>
            </a:r>
            <a:r>
              <a:rPr lang="fi-FI" sz="1200" dirty="0" err="1">
                <a:solidFill>
                  <a:srgbClr val="001932"/>
                </a:solidFill>
              </a:rPr>
              <a:t>download</a:t>
            </a:r>
            <a:r>
              <a:rPr lang="fi-FI" sz="1200" dirty="0">
                <a:solidFill>
                  <a:srgbClr val="001932"/>
                </a:solidFill>
              </a:rPr>
              <a:t>/</a:t>
            </a:r>
            <a:r>
              <a:rPr lang="fi-FI" sz="1200" dirty="0" err="1">
                <a:solidFill>
                  <a:srgbClr val="001932"/>
                </a:solidFill>
              </a:rPr>
              <a:t>public</a:t>
            </a:r>
            <a:r>
              <a:rPr lang="fi-FI" sz="1200" dirty="0">
                <a:solidFill>
                  <a:srgbClr val="001932"/>
                </a:solidFill>
              </a:rPr>
              <a:t>/2415</a:t>
            </a:r>
          </a:p>
          <a:p>
            <a:endParaRPr lang="fi-FI" sz="1200" dirty="0">
              <a:solidFill>
                <a:srgbClr val="001932"/>
              </a:solidFill>
            </a:endParaRPr>
          </a:p>
          <a:p>
            <a:r>
              <a:rPr lang="fi-FI" sz="1200" dirty="0">
                <a:solidFill>
                  <a:srgbClr val="001932"/>
                </a:solidFill>
              </a:rPr>
              <a:t>FFP2 = hiukkasia suodattava puolinaamari, numero kertoo suodatinluokan 1, 2 tai 3 (3 on paras)</a:t>
            </a:r>
          </a:p>
          <a:p>
            <a:r>
              <a:rPr lang="fi-FI" sz="1200" dirty="0">
                <a:solidFill>
                  <a:srgbClr val="001932"/>
                </a:solidFill>
              </a:rPr>
              <a:t>TH2 = puhallinsuojain, numero viittaa suojausluokkaan; 1, 2 tai 3 paras</a:t>
            </a:r>
          </a:p>
          <a:p>
            <a:endParaRPr lang="sv-SE" dirty="0"/>
          </a:p>
        </p:txBody>
      </p:sp>
      <p:sp>
        <p:nvSpPr>
          <p:cNvPr id="4" name="Dian numeron paikkamerkki 3"/>
          <p:cNvSpPr>
            <a:spLocks noGrp="1"/>
          </p:cNvSpPr>
          <p:nvPr>
            <p:ph type="sldNum" sz="quarter" idx="5"/>
          </p:nvPr>
        </p:nvSpPr>
        <p:spPr/>
        <p:txBody>
          <a:bodyPr/>
          <a:lstStyle/>
          <a:p>
            <a:fld id="{42833144-BDD4-5F43-8ECB-77D5AD30B620}" type="slidenum">
              <a:rPr lang="sv-SE" smtClean="0"/>
              <a:t>15</a:t>
            </a:fld>
            <a:endParaRPr lang="sv-SE"/>
          </a:p>
        </p:txBody>
      </p:sp>
    </p:spTree>
    <p:extLst>
      <p:ext uri="{BB962C8B-B14F-4D97-AF65-F5344CB8AC3E}">
        <p14:creationId xmlns:p14="http://schemas.microsoft.com/office/powerpoint/2010/main" val="34767824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Putoamisen estävää järjestelmää tulee ensisijaisesti käyttää putoamisen pysäyttävän järjestelmän sijaan, jos se vaan on mahdollista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200" kern="1200" dirty="0">
                <a:solidFill>
                  <a:schemeClr val="tx1"/>
                </a:solidFill>
                <a:effectLst/>
                <a:latin typeface="+mn-lt"/>
                <a:ea typeface="+mn-ea"/>
                <a:cs typeface="+mn-cs"/>
              </a:rPr>
              <a:t>Henkilökohtaisten putoamissuojainten on oltava putoamissuojaimiksi hyväksyttyjä mm. CE merkittyjä ja kaikki suojainjärjestelmän osat tarkastettuja vuosittain asiantuntijan toimesta.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200" kern="1200" dirty="0">
                <a:solidFill>
                  <a:schemeClr val="tx1"/>
                </a:solidFill>
                <a:effectLst/>
                <a:latin typeface="+mn-lt"/>
                <a:ea typeface="+mn-ea"/>
                <a:cs typeface="+mn-cs"/>
              </a:rPr>
              <a:t>Käyttäjät on erikseen opastettava putoamissuojausratkaisun edellyttämiin menettelyihin ja välineisiin sekä välineiden kunnon tarkastamiseen.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200" kern="1200" dirty="0">
                <a:solidFill>
                  <a:schemeClr val="tx1"/>
                </a:solidFill>
                <a:effectLst/>
                <a:latin typeface="+mn-lt"/>
                <a:ea typeface="+mn-ea"/>
                <a:cs typeface="+mn-cs"/>
              </a:rPr>
              <a:t>Käyttäjän on oltava henkilökohtaisten edellytysten puolesta soveltuva putoamissuojaimen käyttäjäksi.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200" kern="1200" dirty="0">
                <a:solidFill>
                  <a:schemeClr val="tx1"/>
                </a:solidFill>
                <a:effectLst/>
                <a:latin typeface="+mn-lt"/>
                <a:ea typeface="+mn-ea"/>
                <a:cs typeface="+mn-cs"/>
              </a:rPr>
              <a:t>Käyttäjä tarkastaa putoamissuojausjärjestelmän kaikki osat (vyö/valjas, köysi ja säädin, tarrain, vaimennin, kiinnityspiste) silmämääräisesti ennen jokaista käyttökertaa. </a:t>
            </a:r>
          </a:p>
          <a:p>
            <a:endParaRPr lang="fi-FI" noProof="0" dirty="0"/>
          </a:p>
          <a:p>
            <a:r>
              <a:rPr lang="fi-FI" noProof="0" dirty="0"/>
              <a:t>Työntekijää tukeva tai putoamisen estävät suojaimet: </a:t>
            </a:r>
          </a:p>
          <a:p>
            <a:pPr marL="171450" indent="-171450">
              <a:buFont typeface="Arial" panose="020B0604020202020204" pitchFamily="34" charset="0"/>
              <a:buChar char="•"/>
            </a:pPr>
            <a:r>
              <a:rPr lang="fi-FI" noProof="0" dirty="0"/>
              <a:t>Työntekijää tukevaa käytetään lähinnä pylvästöissä esim. Selkätuella varustettu vyö, jonka varaan käyttäjä voi nojautua ja jossa on vähintään kaksi D-lenkkiä, johon säädettävän köyden tai hihnan saa kiinnitettyä</a:t>
            </a:r>
          </a:p>
          <a:p>
            <a:pPr marL="171450" indent="-171450">
              <a:buFont typeface="Arial" panose="020B0604020202020204" pitchFamily="34" charset="0"/>
              <a:buChar char="•"/>
            </a:pPr>
            <a:r>
              <a:rPr lang="fi-FI" noProof="0" dirty="0"/>
              <a:t>Varmistusvyöhön tai valjaaseen kiinnitetään säädettävä köysi, jonka pituus säädetään säätimen avulla siten, ettei putoamisvaaralliselle alueelle pääse. Yleensä köyden säädettävyyden helpottamiseksi ja ergonomian kannalta kiinnityspiste tukivyössä/valjaassa on henkilön etupuolella vyötärön korkeudella</a:t>
            </a:r>
          </a:p>
          <a:p>
            <a:pPr marL="171450" indent="-171450">
              <a:buFont typeface="Arial" panose="020B0604020202020204" pitchFamily="34" charset="0"/>
              <a:buChar char="•"/>
            </a:pPr>
            <a:r>
              <a:rPr lang="fi-FI" noProof="0" dirty="0"/>
              <a:t>Köyden toinen pää on kiinnitetty luetettavaan kiinnityspisteeseen /voi olla myös ns. elämänlanka, joka kestää vähintään työntekijän rojahduksen huomioiden työskentelyalustan jyrkkyyden</a:t>
            </a:r>
          </a:p>
          <a:p>
            <a:pPr marL="171450" indent="-171450">
              <a:buFont typeface="Arial" panose="020B0604020202020204" pitchFamily="34" charset="0"/>
              <a:buChar char="•"/>
            </a:pPr>
            <a:endParaRPr lang="fi-FI" noProof="0" dirty="0"/>
          </a:p>
          <a:p>
            <a:pPr marL="171450" indent="-171450">
              <a:buFont typeface="Arial" panose="020B0604020202020204" pitchFamily="34" charset="0"/>
              <a:buChar char="•"/>
            </a:pPr>
            <a:endParaRPr lang="fi-FI" noProof="0" dirty="0"/>
          </a:p>
          <a:p>
            <a:pPr marL="171450" indent="-171450">
              <a:buFont typeface="Arial" panose="020B0604020202020204" pitchFamily="34" charset="0"/>
              <a:buChar char="•"/>
            </a:pPr>
            <a:endParaRPr lang="fi-FI" noProof="0" dirty="0"/>
          </a:p>
          <a:p>
            <a:pPr marL="171450" indent="-171450">
              <a:buFont typeface="Arial" panose="020B0604020202020204" pitchFamily="34" charset="0"/>
              <a:buChar char="•"/>
            </a:pPr>
            <a:endParaRPr lang="fi-FI" noProof="0" dirty="0"/>
          </a:p>
        </p:txBody>
      </p:sp>
      <p:sp>
        <p:nvSpPr>
          <p:cNvPr id="4" name="Dian numeron paikkamerkki 3"/>
          <p:cNvSpPr>
            <a:spLocks noGrp="1"/>
          </p:cNvSpPr>
          <p:nvPr>
            <p:ph type="sldNum" sz="quarter" idx="5"/>
          </p:nvPr>
        </p:nvSpPr>
        <p:spPr/>
        <p:txBody>
          <a:bodyPr/>
          <a:lstStyle/>
          <a:p>
            <a:fld id="{42833144-BDD4-5F43-8ECB-77D5AD30B620}" type="slidenum">
              <a:rPr lang="sv-SE" smtClean="0"/>
              <a:t>16</a:t>
            </a:fld>
            <a:endParaRPr lang="sv-SE"/>
          </a:p>
        </p:txBody>
      </p:sp>
    </p:spTree>
    <p:extLst>
      <p:ext uri="{BB962C8B-B14F-4D97-AF65-F5344CB8AC3E}">
        <p14:creationId xmlns:p14="http://schemas.microsoft.com/office/powerpoint/2010/main" val="564101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indent="-171450">
              <a:buFont typeface="Arial" panose="020B0604020202020204" pitchFamily="34" charset="0"/>
              <a:buChar char="•"/>
            </a:pPr>
            <a:r>
              <a:rPr lang="fi-FI" dirty="0"/>
              <a:t>Käyttäjät on aina koulutettava putoamisvaarallisella alueella työskentelyyn pätevän kouluttajan toimesta. </a:t>
            </a:r>
          </a:p>
          <a:p>
            <a:pPr marL="171450" indent="-171450">
              <a:buFont typeface="Arial" panose="020B0604020202020204" pitchFamily="34" charset="0"/>
              <a:buChar char="•"/>
            </a:pPr>
            <a:r>
              <a:rPr lang="fi-FI" noProof="0" dirty="0"/>
              <a:t>Putoamistilanteessa on otettava huomioon rakenteisiin mm. iskeytyminen ja köyden </a:t>
            </a:r>
            <a:r>
              <a:rPr lang="fi-FI" noProof="0" dirty="0" err="1"/>
              <a:t>viiltyminen</a:t>
            </a:r>
            <a:r>
              <a:rPr lang="fi-FI" noProof="0" dirty="0"/>
              <a:t> poikki reunan yli pudottaessa (reunasuojattu köysi/vaijeri)</a:t>
            </a:r>
          </a:p>
          <a:p>
            <a:pPr marL="171450" indent="-171450">
              <a:buFont typeface="Arial" panose="020B0604020202020204" pitchFamily="34" charset="0"/>
              <a:buChar char="•"/>
            </a:pPr>
            <a:r>
              <a:rPr lang="fi-FI" sz="1200" kern="1200" dirty="0">
                <a:solidFill>
                  <a:schemeClr val="tx1"/>
                </a:solidFill>
                <a:effectLst/>
                <a:latin typeface="+mn-lt"/>
                <a:ea typeface="+mn-ea"/>
                <a:cs typeface="+mn-cs"/>
              </a:rPr>
              <a:t>Vain suunnittelijan mitoittamia 12 </a:t>
            </a:r>
            <a:r>
              <a:rPr lang="fi-FI" sz="1200" kern="1200" dirty="0" err="1">
                <a:solidFill>
                  <a:schemeClr val="tx1"/>
                </a:solidFill>
                <a:effectLst/>
                <a:latin typeface="+mn-lt"/>
                <a:ea typeface="+mn-ea"/>
                <a:cs typeface="+mn-cs"/>
              </a:rPr>
              <a:t>kN</a:t>
            </a:r>
            <a:r>
              <a:rPr lang="fi-FI" sz="1200" kern="1200" dirty="0">
                <a:solidFill>
                  <a:schemeClr val="tx1"/>
                </a:solidFill>
                <a:effectLst/>
                <a:latin typeface="+mn-lt"/>
                <a:ea typeface="+mn-ea"/>
                <a:cs typeface="+mn-cs"/>
              </a:rPr>
              <a:t> kestäviä kiinnityspisteitä saa käyttää putoamisen pysäyttävän putoamissuojausjärjestelmän kiinnityspisteinä</a:t>
            </a:r>
            <a:r>
              <a:rPr lang="fi-FI" dirty="0">
                <a:effectLst/>
              </a:rPr>
              <a:t> </a:t>
            </a:r>
            <a:endParaRPr lang="fi-FI" noProof="0" dirty="0"/>
          </a:p>
          <a:p>
            <a:pPr marL="171450" indent="-171450">
              <a:buFont typeface="Arial" panose="020B0604020202020204" pitchFamily="34" charset="0"/>
              <a:buChar char="•"/>
            </a:pPr>
            <a:r>
              <a:rPr lang="fi-FI" noProof="0" dirty="0"/>
              <a:t>Hartiatason yläpuolella sijaitseva kiinnityspiste on suositeltava. Osa kelautuvista </a:t>
            </a:r>
            <a:r>
              <a:rPr lang="fi-FI" noProof="0" dirty="0" err="1"/>
              <a:t>tarraimista</a:t>
            </a:r>
            <a:r>
              <a:rPr lang="fi-FI" noProof="0" dirty="0"/>
              <a:t> ei ole hyväksytty jalkojen tasolle olevaan kiinnityspisteeseen kiinnitettäviksi.</a:t>
            </a:r>
          </a:p>
          <a:p>
            <a:pPr marL="628650" lvl="1" indent="-171450">
              <a:buFont typeface="Arial" panose="020B0604020202020204" pitchFamily="34" charset="0"/>
              <a:buChar char="•"/>
            </a:pPr>
            <a:r>
              <a:rPr lang="fi-FI" noProof="0" dirty="0"/>
              <a:t>Laatoilla ja palkeilla kiinnityspisteet voidaan nostaa ylemmäs työskentelytasosta esimerkiksi hyödyntämällä betonirakenteeseen kiinnitettyjä tai liikuteltavia ankkurivarsia (”hirsipuu”). Edellä mainittujen esimerkkien lisäksi markkinoilta löytyy erilaisia siirrettäviä ankkuripisteitä, jotka on suunniteltu kiinnitettäviksi betonirakenteisiin, seiniin, oviaukkoihin, palkkeihin jne.</a:t>
            </a:r>
          </a:p>
          <a:p>
            <a:pPr marL="171450" lvl="0" indent="-171450">
              <a:buFont typeface="Arial" panose="020B0604020202020204" pitchFamily="34" charset="0"/>
              <a:buChar char="•"/>
            </a:pPr>
            <a:r>
              <a:rPr lang="fi-FI" noProof="0" dirty="0"/>
              <a:t>Valjaan varaan pudonneen henkilön pelastaminen on suunniteltava ja pelastamista on harjoiteltava. Kaikkialle rakennustyömaalla ei välttämättä ole pääsyä pelastuslaitoksen välineillä ja esim. korkeassa rakentamisessa ei välttämättä ole riittävää ulottuvuutta. </a:t>
            </a:r>
          </a:p>
          <a:p>
            <a:endParaRPr lang="fi-FI" noProof="0" dirty="0"/>
          </a:p>
          <a:p>
            <a:pPr marL="171450" indent="-171450">
              <a:buFont typeface="Arial" panose="020B0604020202020204" pitchFamily="34" charset="0"/>
              <a:buChar char="•"/>
            </a:pPr>
            <a:r>
              <a:rPr lang="fi-FI" noProof="0" dirty="0"/>
              <a:t>Vinopuomillisen tai teleskooppivarrellisessa henkilönostimessa käyden pituus estää käyttäjää lentämästä nostokorin reunan yli (tilanteessa, jossa kori heilahtaa esim. tukitassu liikahtaa/vajoaa). </a:t>
            </a:r>
          </a:p>
          <a:p>
            <a:endParaRPr lang="fi-FI" noProof="0" dirty="0"/>
          </a:p>
        </p:txBody>
      </p:sp>
      <p:sp>
        <p:nvSpPr>
          <p:cNvPr id="4" name="Dian numeron paikkamerkki 3"/>
          <p:cNvSpPr>
            <a:spLocks noGrp="1"/>
          </p:cNvSpPr>
          <p:nvPr>
            <p:ph type="sldNum" sz="quarter" idx="5"/>
          </p:nvPr>
        </p:nvSpPr>
        <p:spPr/>
        <p:txBody>
          <a:bodyPr/>
          <a:lstStyle/>
          <a:p>
            <a:fld id="{42833144-BDD4-5F43-8ECB-77D5AD30B620}" type="slidenum">
              <a:rPr lang="sv-SE" smtClean="0"/>
              <a:t>17</a:t>
            </a:fld>
            <a:endParaRPr lang="sv-SE"/>
          </a:p>
        </p:txBody>
      </p:sp>
    </p:spTree>
    <p:extLst>
      <p:ext uri="{BB962C8B-B14F-4D97-AF65-F5344CB8AC3E}">
        <p14:creationId xmlns:p14="http://schemas.microsoft.com/office/powerpoint/2010/main" val="947826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b="1" noProof="0" dirty="0"/>
              <a:t>Rakennustyössä pakollisia suojaimia ovat asetuksen mukaan kypärä, jalkojensuojaimet, näkyvä vaatetus sekä silmiensuojaimet = käytettävä aina</a:t>
            </a:r>
          </a:p>
          <a:p>
            <a:r>
              <a:rPr lang="fi-FI" noProof="0" dirty="0"/>
              <a:t>Työsuojeluviranomaisen ylläpitämissä TR-kriteereissä (2020) on määritelty seuraavasti:</a:t>
            </a:r>
          </a:p>
          <a:p>
            <a:r>
              <a:rPr lang="fi-FI" noProof="0" dirty="0"/>
              <a:t>Aina käytössä: </a:t>
            </a:r>
          </a:p>
          <a:p>
            <a:pPr marL="171450" indent="-171450">
              <a:buFont typeface="Arial" panose="020B0604020202020204" pitchFamily="34" charset="0"/>
              <a:buChar char="•"/>
            </a:pPr>
            <a:r>
              <a:rPr lang="fi-FI" noProof="0" dirty="0"/>
              <a:t>leukahihnallinen suojakypärä, </a:t>
            </a:r>
          </a:p>
          <a:p>
            <a:pPr marL="171450" indent="-171450">
              <a:buFont typeface="Arial" panose="020B0604020202020204" pitchFamily="34" charset="0"/>
              <a:buChar char="•"/>
            </a:pPr>
            <a:r>
              <a:rPr lang="fi-FI" noProof="0" dirty="0"/>
              <a:t>silmiensuojaus; suojavisiiri tai suojalasit sekä erikseen koneiden käyttöohjeiden määrittelemä silmien suojaus</a:t>
            </a:r>
          </a:p>
          <a:p>
            <a:pPr marL="171450" indent="-171450">
              <a:buFont typeface="Arial" panose="020B0604020202020204" pitchFamily="34" charset="0"/>
              <a:buChar char="•"/>
            </a:pPr>
            <a:r>
              <a:rPr lang="fi-FI" noProof="0" dirty="0"/>
              <a:t>Turvajalkineet</a:t>
            </a:r>
          </a:p>
          <a:p>
            <a:pPr marL="171450" indent="-171450">
              <a:buFont typeface="Arial" panose="020B0604020202020204" pitchFamily="34" charset="0"/>
              <a:buChar char="•"/>
            </a:pPr>
            <a:r>
              <a:rPr lang="fi-FI" noProof="0" dirty="0"/>
              <a:t>heijastavaa varoitusvaatetus: Varoitusvaatetuksessa on oltava huomioväriä ja heijastimet yläosassa työmaalla työskennellessä. (vaatetuksen oltava vähintään 2-luokkaa yläosasta, tieliikenteen ohjauksessa/rajaamattomalla alueella liikenteessä vaatetus kokonaisuudessaan 3-luokka. EN 471 / EN ISO 20471:2013)</a:t>
            </a:r>
          </a:p>
          <a:p>
            <a:pPr marL="171450" indent="-171450">
              <a:buFont typeface="Arial" panose="020B0604020202020204" pitchFamily="34" charset="0"/>
              <a:buChar char="•"/>
            </a:pPr>
            <a:r>
              <a:rPr lang="fi-FI" noProof="0" dirty="0"/>
              <a:t>Moottorisahan (ketjusahan) käytön suojaimet rakennustyömaalla: Silmiensuojaus, suojakypärä ja kuulonsuojaus; Viiltosuojalla varustetut suojajalkineet, Viiltosuojahousut, -avohaalarit tai –lahkeet</a:t>
            </a:r>
          </a:p>
          <a:p>
            <a:pPr marL="171450" indent="-171450">
              <a:buFont typeface="Arial" panose="020B0604020202020204" pitchFamily="34" charset="0"/>
              <a:buChar char="•"/>
            </a:pPr>
            <a:r>
              <a:rPr lang="fi-FI" noProof="0" dirty="0"/>
              <a:t>Runkovaiheessa ylimmällä holvilla valjaat käytössä; puettuina ja köydet kiinnitettynä putoamisvaarallisella alueella. Valjaiden ja köysien oltava vähintään holvilla, jotta saadaan käyttöön tarvittaessa, jos eivät ole yllä.</a:t>
            </a:r>
          </a:p>
          <a:p>
            <a:pPr marL="171450" indent="-171450">
              <a:buFont typeface="Arial" panose="020B0604020202020204" pitchFamily="34" charset="0"/>
              <a:buChar char="•"/>
            </a:pPr>
            <a:r>
              <a:rPr lang="fi-FI" noProof="0" dirty="0"/>
              <a:t>Nivel- ja teleskooppinostimen korissa työskennellessä valjaat kiinnitettynä nostokoriin (myös autoalustaiset sekä kurottajan henkilökorit)</a:t>
            </a:r>
          </a:p>
          <a:p>
            <a:pPr marL="171450" indent="-171450">
              <a:buFont typeface="Arial" panose="020B0604020202020204" pitchFamily="34" charset="0"/>
              <a:buChar char="•"/>
            </a:pPr>
            <a:r>
              <a:rPr lang="fi-FI" noProof="0" dirty="0"/>
              <a:t>Muut suojaimet tarvittaessa, esimerkiksi: Pölyävissä töissä hengityksensuojaus ja Melutöissä kuulonsuojaus kaikille melun vaikutuspiirissä oleville, </a:t>
            </a:r>
            <a:r>
              <a:rPr lang="fi-FI" sz="1200" kern="1200" dirty="0">
                <a:solidFill>
                  <a:schemeClr val="tx1"/>
                </a:solidFill>
                <a:effectLst/>
                <a:latin typeface="+mn-lt"/>
                <a:ea typeface="+mn-ea"/>
                <a:cs typeface="+mn-cs"/>
              </a:rPr>
              <a:t>Tulitöissä heijastava palonsuojavaatetus</a:t>
            </a:r>
            <a:endParaRPr lang="fi-FI" noProof="0" dirty="0"/>
          </a:p>
          <a:p>
            <a:endParaRPr lang="fi-FI" noProof="0" dirty="0"/>
          </a:p>
          <a:p>
            <a:endParaRPr lang="fi-FI" noProof="0" dirty="0"/>
          </a:p>
        </p:txBody>
      </p:sp>
      <p:sp>
        <p:nvSpPr>
          <p:cNvPr id="4" name="Dian numeron paikkamerkki 3"/>
          <p:cNvSpPr>
            <a:spLocks noGrp="1"/>
          </p:cNvSpPr>
          <p:nvPr>
            <p:ph type="sldNum" sz="quarter" idx="5"/>
          </p:nvPr>
        </p:nvSpPr>
        <p:spPr/>
        <p:txBody>
          <a:bodyPr/>
          <a:lstStyle/>
          <a:p>
            <a:fld id="{C5B9226D-4A0E-A64F-B846-96A9B215DD4A}" type="slidenum">
              <a:rPr lang="sv-SE" smtClean="0"/>
              <a:t>18</a:t>
            </a:fld>
            <a:endParaRPr lang="sv-SE"/>
          </a:p>
        </p:txBody>
      </p:sp>
    </p:spTree>
    <p:extLst>
      <p:ext uri="{BB962C8B-B14F-4D97-AF65-F5344CB8AC3E}">
        <p14:creationId xmlns:p14="http://schemas.microsoft.com/office/powerpoint/2010/main" val="1338870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Rakennustyössä pakollisia suojaimia ovat asetuksen mukaan kypärä, jalkojensuojaimet, näkyvä vaatetus sekä silmiensuojaimet</a:t>
            </a:r>
          </a:p>
          <a:p>
            <a:r>
              <a:rPr lang="fi-FI" noProof="0" dirty="0"/>
              <a:t>Työvaiheittaisen ja työkohtaisten riskienarvioinnin perusteella valitaan työhön sopivat sekä suojausominaisuuksiltaan riittävät henkilönsuojaimet.</a:t>
            </a:r>
          </a:p>
          <a:p>
            <a:r>
              <a:rPr lang="fi-FI" noProof="0" dirty="0"/>
              <a:t>Puolueetonta tietoa henkilönsuojaimista Työterveyslaitoksen sivuilta: </a:t>
            </a:r>
            <a:r>
              <a:rPr lang="fi-FI" noProof="0" dirty="0" err="1"/>
              <a:t>www.ttl.fi</a:t>
            </a:r>
            <a:r>
              <a:rPr lang="fi-FI" noProof="0" dirty="0"/>
              <a:t>/</a:t>
            </a:r>
            <a:r>
              <a:rPr lang="fi-FI" noProof="0" dirty="0" err="1"/>
              <a:t>henkilonsuojaimet</a:t>
            </a:r>
            <a:endParaRPr lang="fi-FI" noProof="0" dirty="0"/>
          </a:p>
          <a:p>
            <a:endParaRPr lang="fi-FI" dirty="0"/>
          </a:p>
          <a:p>
            <a:r>
              <a:rPr lang="fi-FI" dirty="0"/>
              <a:t>Rakennustyön henkilönsuojaimista: </a:t>
            </a:r>
            <a:r>
              <a:rPr lang="fi-FI" dirty="0" err="1"/>
              <a:t>https</a:t>
            </a:r>
            <a:r>
              <a:rPr lang="fi-FI" dirty="0"/>
              <a:t>://</a:t>
            </a:r>
            <a:r>
              <a:rPr lang="fi-FI" dirty="0" err="1"/>
              <a:t>www.ttl.fi</a:t>
            </a:r>
            <a:r>
              <a:rPr lang="fi-FI" dirty="0"/>
              <a:t>/teemat/</a:t>
            </a:r>
            <a:r>
              <a:rPr lang="fi-FI" dirty="0" err="1"/>
              <a:t>tyoterveys</a:t>
            </a:r>
            <a:r>
              <a:rPr lang="fi-FI" dirty="0"/>
              <a:t>/rakennusalan-ammattikohtaiset-</a:t>
            </a:r>
            <a:r>
              <a:rPr lang="fi-FI" dirty="0" err="1"/>
              <a:t>tyopaikkaselvitykset</a:t>
            </a:r>
            <a:r>
              <a:rPr lang="fi-FI" dirty="0"/>
              <a:t>-</a:t>
            </a:r>
            <a:r>
              <a:rPr lang="fi-FI" dirty="0" err="1"/>
              <a:t>rats</a:t>
            </a:r>
            <a:r>
              <a:rPr lang="fi-FI" dirty="0"/>
              <a:t>/suojaimet</a:t>
            </a:r>
          </a:p>
          <a:p>
            <a:endParaRPr lang="fi-FI" dirty="0"/>
          </a:p>
          <a:p>
            <a:r>
              <a:rPr lang="fi-FI" dirty="0"/>
              <a:t>Rakennusteollisuudessa perussuojaimia ovat silmiensuojaimet, turvajalkineet, kypärä leukahihnalla, näkyvä työvaatetus, käsiensuojaimet, polvisuojat ja kuulonsuojaimet. </a:t>
            </a:r>
          </a:p>
          <a:p>
            <a:r>
              <a:rPr lang="fi-FI" dirty="0"/>
              <a:t>Lisäksi esim. hengityksensuojaimia tai henkilökohtaisia putoamissuojaimia tarvitaan joissakin töissä</a:t>
            </a:r>
          </a:p>
          <a:p>
            <a:r>
              <a:rPr lang="fi-FI" dirty="0"/>
              <a:t>Henkilönsuojaimet ja niiden ominaisuudet valitaan työpaikalle työn vaarojen arvioinnin perusteella</a:t>
            </a:r>
          </a:p>
          <a:p>
            <a:r>
              <a:rPr lang="fi-FI" dirty="0"/>
              <a:t>Henkilönsuojaimissa tulee olla CE –merkintä sekä standardin edellyttämät muut merkinnät</a:t>
            </a:r>
          </a:p>
          <a:p>
            <a:r>
              <a:rPr lang="fi-FI" dirty="0"/>
              <a:t>Valinnassa on huomioitu suojainten suojausominaisuudet, sopivuus työhön, suojainten haitat, ergonomia ja sopivuus käyttäjälle (koekäyttö/sovittaminen)</a:t>
            </a:r>
          </a:p>
          <a:p>
            <a:r>
              <a:rPr lang="fi-FI" dirty="0"/>
              <a:t>Myös suojainten yhteensopivuus muiden varusteiden kanssa on huomioitu</a:t>
            </a:r>
          </a:p>
          <a:p>
            <a:endParaRPr lang="fi-FI" dirty="0"/>
          </a:p>
        </p:txBody>
      </p:sp>
      <p:sp>
        <p:nvSpPr>
          <p:cNvPr id="4" name="Dian numeron paikkamerkki 3"/>
          <p:cNvSpPr>
            <a:spLocks noGrp="1"/>
          </p:cNvSpPr>
          <p:nvPr>
            <p:ph type="sldNum" sz="quarter" idx="10"/>
          </p:nvPr>
        </p:nvSpPr>
        <p:spPr/>
        <p:txBody>
          <a:bodyPr/>
          <a:lstStyle/>
          <a:p>
            <a:pPr>
              <a:defRPr/>
            </a:pPr>
            <a:fld id="{F971F370-E311-3247-B8F1-4CCB99FE1904}" type="slidenum">
              <a:rPr lang="fi-FI" smtClean="0"/>
              <a:pPr>
                <a:defRPr/>
              </a:pPr>
              <a:t>3</a:t>
            </a:fld>
            <a:endParaRPr lang="fi-FI"/>
          </a:p>
        </p:txBody>
      </p:sp>
    </p:spTree>
    <p:extLst>
      <p:ext uri="{BB962C8B-B14F-4D97-AF65-F5344CB8AC3E}">
        <p14:creationId xmlns:p14="http://schemas.microsoft.com/office/powerpoint/2010/main" val="4281946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Henkilönsuojaimista on järjestetty käyttäjäkoulutus ja jokainen käyttäjä on perehtynyt käyttämiensä suojainten käyttöohjeeseen</a:t>
            </a:r>
          </a:p>
          <a:p>
            <a:r>
              <a:rPr lang="fi-FI" dirty="0"/>
              <a:t>Henkilönsuojaimista sekä niiden huollosta ja kunnossapidosta vastaavat työntekijät työnantajalta saamiensa ohjeiden, opastuksen ja käyttöohjeiden mukaisesti</a:t>
            </a:r>
          </a:p>
          <a:p>
            <a:r>
              <a:rPr lang="fi-FI" dirty="0"/>
              <a:t>Henkilönsuojaimia säilytetään puhtaassa tilassa käyttöohjeiden mukaisesti</a:t>
            </a:r>
          </a:p>
          <a:p>
            <a:r>
              <a:rPr lang="fi-FI" dirty="0"/>
              <a:t>Henkilönsuojainten puhdistusta ja huoltoa varten on järjestetty välineet ja paikka</a:t>
            </a:r>
          </a:p>
          <a:p>
            <a:r>
              <a:rPr lang="fi-FI" dirty="0"/>
              <a:t>Epäkuntoisia suojaimia ei saa käyttää ja ne hävitetään ohjeiden mukaan</a:t>
            </a:r>
          </a:p>
          <a:p>
            <a:r>
              <a:rPr lang="fi-FI" dirty="0"/>
              <a:t>Henkilönsuojainten käyttöä valvotaan ja laiminlyönteihin puututaan viipymättä</a:t>
            </a:r>
          </a:p>
          <a:p>
            <a:r>
              <a:rPr lang="fi-FI" dirty="0"/>
              <a:t>Työnantaja kerää palautetta henkilönsuojainten toimivuudesta.</a:t>
            </a:r>
          </a:p>
          <a:p>
            <a:r>
              <a:rPr lang="fi-FI" dirty="0"/>
              <a:t>Henkilönsuojaimia on käytettävä koko vaarajakson ajan: esim. kuulonsuojain tai hengityksensuojain puetaan ennen altistavan työn alkamista ja riisutaan vasta jakson päätyttyä</a:t>
            </a:r>
          </a:p>
        </p:txBody>
      </p:sp>
      <p:sp>
        <p:nvSpPr>
          <p:cNvPr id="4" name="Dian numeron paikkamerkki 3"/>
          <p:cNvSpPr>
            <a:spLocks noGrp="1"/>
          </p:cNvSpPr>
          <p:nvPr>
            <p:ph type="sldNum" sz="quarter" idx="10"/>
          </p:nvPr>
        </p:nvSpPr>
        <p:spPr/>
        <p:txBody>
          <a:bodyPr/>
          <a:lstStyle/>
          <a:p>
            <a:pPr>
              <a:defRPr/>
            </a:pPr>
            <a:fld id="{F971F370-E311-3247-B8F1-4CCB99FE1904}" type="slidenum">
              <a:rPr lang="fi-FI" smtClean="0"/>
              <a:pPr>
                <a:defRPr/>
              </a:pPr>
              <a:t>4</a:t>
            </a:fld>
            <a:endParaRPr lang="fi-FI"/>
          </a:p>
        </p:txBody>
      </p:sp>
    </p:spTree>
    <p:extLst>
      <p:ext uri="{BB962C8B-B14F-4D97-AF65-F5344CB8AC3E}">
        <p14:creationId xmlns:p14="http://schemas.microsoft.com/office/powerpoint/2010/main" val="4046019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dirty="0">
                <a:cs typeface="Arial" charset="0"/>
              </a:rPr>
              <a:t>Työvaatteiden tehtävä on suojata mm., naarmuilta, kylmältä, viilloilta, kuumalta, roiskeilta sekä lisätä työntekijän näkyvyyttä </a:t>
            </a:r>
            <a:r>
              <a:rPr lang="fi-FI" b="0" dirty="0">
                <a:cs typeface="Arial" charset="0"/>
              </a:rPr>
              <a:t>(</a:t>
            </a:r>
            <a:r>
              <a:rPr lang="fi-FI" sz="1200" b="0" dirty="0">
                <a:cs typeface="Arial" charset="0"/>
              </a:rPr>
              <a:t>EN ISO 20471 </a:t>
            </a:r>
            <a:r>
              <a:rPr lang="fi-FI" dirty="0">
                <a:cs typeface="Arial" charset="0"/>
              </a:rPr>
              <a:t>näkyvän suojavaatteen standardi)</a:t>
            </a:r>
          </a:p>
          <a:p>
            <a:pPr marL="285750" indent="-285750">
              <a:buFont typeface="Arial"/>
              <a:buChar char="•"/>
            </a:pPr>
            <a:r>
              <a:rPr lang="fi-FI" dirty="0">
                <a:cs typeface="Arial" charset="0"/>
              </a:rPr>
              <a:t>Työvaatteet eivät saa aiheuttaa vaaraa esim. liian löysät vaatteet voivat tarttua ja niiden on muutenkin oltava soveltuvat</a:t>
            </a:r>
          </a:p>
          <a:p>
            <a:pPr marL="285750" indent="-285750">
              <a:lnSpc>
                <a:spcPts val="1800"/>
              </a:lnSpc>
              <a:buFont typeface="Arial"/>
              <a:buChar char="•"/>
            </a:pPr>
            <a:r>
              <a:rPr lang="fi-FI" dirty="0">
                <a:cs typeface="Arial" charset="0"/>
              </a:rPr>
              <a:t>Suojavaatteiden on oltava CE-merkittyjä ja niissä on oltava  standardin mukaiset suojaustasomerkinnät</a:t>
            </a:r>
          </a:p>
          <a:p>
            <a:pPr marL="285750" indent="-285750">
              <a:buFont typeface="Arial"/>
              <a:buChar char="•"/>
            </a:pPr>
            <a:r>
              <a:rPr lang="fi-FI" dirty="0">
                <a:cs typeface="Arial" charset="0"/>
              </a:rPr>
              <a:t>Rakennustyössä pitkähihaista ja –lahkeista vaatetusta on käytettävä kesälläkin aina, kun on vaara altistua naarmuille, betoni- ja kemikaaliroiskeille, kipinöille, UV-säteilylle, jne. </a:t>
            </a:r>
          </a:p>
          <a:p>
            <a:pPr marL="285750" indent="-285750">
              <a:buFont typeface="Arial"/>
              <a:buChar char="•"/>
            </a:pPr>
            <a:r>
              <a:rPr lang="fi-FI" dirty="0">
                <a:cs typeface="Arial" charset="0"/>
              </a:rPr>
              <a:t>Vaatteet, joihin on imeytynyt kosteutta betonista, tulee pestä ennen seuraavaa käyttökertaa. Merkittävän betoni- tai kemikaali</a:t>
            </a:r>
            <a:br>
              <a:rPr lang="fi-FI" dirty="0">
                <a:cs typeface="Arial" charset="0"/>
              </a:rPr>
            </a:br>
            <a:r>
              <a:rPr lang="fi-FI" dirty="0">
                <a:cs typeface="Arial" charset="0"/>
              </a:rPr>
              <a:t>roiskeen jälkeen vaatteet vaihdettava viipymättä ja iho puhdistetaan </a:t>
            </a:r>
          </a:p>
          <a:p>
            <a:pPr marL="285750" indent="-285750">
              <a:buFont typeface="Arial"/>
              <a:buChar char="•"/>
            </a:pPr>
            <a:r>
              <a:rPr lang="fi-FI" dirty="0">
                <a:cs typeface="Arial" charset="0"/>
              </a:rPr>
              <a:t>Jos työskennellään polvillaan, käytetään lisäksi polvisuojia. Märän betonin kanssa tarvittaessa vettä läpäisemätöntä suojalevyä/-mattoa alla</a:t>
            </a:r>
          </a:p>
          <a:p>
            <a:pPr marL="285750" indent="-285750">
              <a:buFont typeface="Arial"/>
              <a:buChar char="•"/>
            </a:pPr>
            <a:r>
              <a:rPr lang="fi-FI" dirty="0">
                <a:cs typeface="Arial" charset="0"/>
              </a:rPr>
              <a:t>Moottorisahaa käytettäessä metsurin suojavaatteet</a:t>
            </a:r>
          </a:p>
          <a:p>
            <a:pPr marL="285750" indent="-285750">
              <a:buFont typeface="Arial"/>
              <a:buChar char="•"/>
            </a:pPr>
            <a:r>
              <a:rPr lang="fi-FI" dirty="0">
                <a:cs typeface="Arial" charset="0"/>
              </a:rPr>
              <a:t>Vaatekierto järjestettävä työn likaavuuden mukaan. Neonväritetyt vaatteet pestään erillään muusta pyykistä huomioiden vaatteiden sallitut pesukerrat</a:t>
            </a:r>
          </a:p>
          <a:p>
            <a:pPr marL="285750" indent="-285750">
              <a:buFont typeface="Arial"/>
              <a:buChar char="•"/>
            </a:pPr>
            <a:r>
              <a:rPr lang="fi-FI" dirty="0">
                <a:solidFill>
                  <a:srgbClr val="001932"/>
                </a:solidFill>
              </a:rPr>
              <a:t>Tulityöhön soveltuva vaatetus (esim. standardit SFS-EN ISO-11611 (hitsaus) ja SFS-EN ISO 11612 (muut tulityöt, sähkötyöt)</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dirty="0">
                <a:cs typeface="Arial" charset="0"/>
              </a:rPr>
              <a:t>HUOM! Likaantunut näkyvä ja heijastava vaatetus ei toimi näkyvyyttä lisäävänä ja vaihdettava puhtaisiin</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dirty="0">
                <a:cs typeface="Arial" charset="0"/>
              </a:rPr>
              <a:t>Näkyvä ja heijastava vaatetus = vaatteessa sekä heijastimet että neonväritys </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sz="1200" b="0" dirty="0">
                <a:cs typeface="Arial" charset="0"/>
              </a:rPr>
              <a:t>EN ISO 20471 luokka selviää vaatteeseen kiinnitetystä ohjelapusta</a:t>
            </a:r>
            <a:endParaRPr lang="fi-FI" dirty="0">
              <a:cs typeface="Arial" charset="0"/>
            </a:endParaRPr>
          </a:p>
          <a:p>
            <a:pPr marL="285750" indent="-285750">
              <a:buFont typeface="Arial"/>
              <a:buChar char="•"/>
            </a:pPr>
            <a:endParaRPr lang="fi-FI" dirty="0">
              <a:solidFill>
                <a:srgbClr val="001932"/>
              </a:solidFill>
            </a:endParaRPr>
          </a:p>
          <a:p>
            <a:endParaRPr lang="sv-SE" dirty="0"/>
          </a:p>
        </p:txBody>
      </p:sp>
      <p:sp>
        <p:nvSpPr>
          <p:cNvPr id="4" name="Dian numeron paikkamerkki 3"/>
          <p:cNvSpPr>
            <a:spLocks noGrp="1"/>
          </p:cNvSpPr>
          <p:nvPr>
            <p:ph type="sldNum" sz="quarter" idx="5"/>
          </p:nvPr>
        </p:nvSpPr>
        <p:spPr/>
        <p:txBody>
          <a:bodyPr/>
          <a:lstStyle/>
          <a:p>
            <a:fld id="{42833144-BDD4-5F43-8ECB-77D5AD30B620}" type="slidenum">
              <a:rPr lang="sv-SE" smtClean="0"/>
              <a:t>5</a:t>
            </a:fld>
            <a:endParaRPr lang="sv-SE"/>
          </a:p>
        </p:txBody>
      </p:sp>
    </p:spTree>
    <p:extLst>
      <p:ext uri="{BB962C8B-B14F-4D97-AF65-F5344CB8AC3E}">
        <p14:creationId xmlns:p14="http://schemas.microsoft.com/office/powerpoint/2010/main" val="1355253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indent="-285750">
              <a:lnSpc>
                <a:spcPct val="105000"/>
              </a:lnSpc>
              <a:buFont typeface="Arial"/>
              <a:buChar char="•"/>
            </a:pPr>
            <a:r>
              <a:rPr lang="fi-FI" dirty="0">
                <a:solidFill>
                  <a:srgbClr val="001932"/>
                </a:solidFill>
                <a:cs typeface="Arial" charset="0"/>
              </a:rPr>
              <a:t>Suojalasien ja kasvojensuojainten tehtävä on suojata silmiä ja kasvoja mm. betoni- ja kemikaaliroiskeilta, pölyltä, kipinöiltä, </a:t>
            </a:r>
            <a:br>
              <a:rPr lang="fi-FI" dirty="0">
                <a:solidFill>
                  <a:srgbClr val="001932"/>
                </a:solidFill>
                <a:cs typeface="Arial" charset="0"/>
              </a:rPr>
            </a:br>
            <a:r>
              <a:rPr lang="fi-FI" dirty="0">
                <a:solidFill>
                  <a:srgbClr val="001932"/>
                </a:solidFill>
                <a:cs typeface="Arial" charset="0"/>
              </a:rPr>
              <a:t>sirpaleilta ja lentäviltä kappaleilta</a:t>
            </a:r>
          </a:p>
          <a:p>
            <a:pPr marL="285750" indent="-285750">
              <a:lnSpc>
                <a:spcPct val="105000"/>
              </a:lnSpc>
              <a:buFont typeface="Arial"/>
              <a:buChar char="•"/>
            </a:pPr>
            <a:r>
              <a:rPr lang="fi-FI" dirty="0">
                <a:solidFill>
                  <a:srgbClr val="001932"/>
                </a:solidFill>
                <a:cs typeface="Arial" charset="0"/>
              </a:rPr>
              <a:t>Missä on suuri vaara altistua roiskeille/pölyille/kappaleille sivuilta tai </a:t>
            </a:r>
            <a:r>
              <a:rPr lang="fi-FI" dirty="0" err="1">
                <a:solidFill>
                  <a:srgbClr val="001932"/>
                </a:solidFill>
                <a:cs typeface="Arial" charset="0"/>
              </a:rPr>
              <a:t>ylä</a:t>
            </a:r>
            <a:r>
              <a:rPr lang="fi-FI" dirty="0">
                <a:solidFill>
                  <a:srgbClr val="001932"/>
                </a:solidFill>
                <a:cs typeface="Arial" charset="0"/>
              </a:rPr>
              <a:t>- ja alapuolelta on käytettävä naamiomallisia suojalaseja ja tarvittaessa kasvosuojaa</a:t>
            </a:r>
          </a:p>
          <a:p>
            <a:pPr marL="285750" indent="-285750">
              <a:lnSpc>
                <a:spcPct val="105000"/>
              </a:lnSpc>
              <a:buFont typeface="Arial"/>
              <a:buChar char="•"/>
            </a:pPr>
            <a:r>
              <a:rPr lang="fi-FI" dirty="0">
                <a:solidFill>
                  <a:srgbClr val="001932"/>
                </a:solidFill>
                <a:cs typeface="Arial" charset="0"/>
              </a:rPr>
              <a:t>Mikäli vaarana on nopeasti lentävät kappaleet/sirpaleet tulee valita  mekaaniselta lujuudeltaan vähintään F-luokan suojalasit (sekä sangat että linssit). B-luokan naamiomallisissa ja A-luokan kasvojensuojaimissa on F-luokkaa suurempi mekaaninen lujuus. </a:t>
            </a:r>
            <a:br>
              <a:rPr lang="fi-FI" dirty="0">
                <a:solidFill>
                  <a:srgbClr val="001932"/>
                </a:solidFill>
                <a:cs typeface="Arial" charset="0"/>
              </a:rPr>
            </a:br>
            <a:r>
              <a:rPr lang="fi-FI" dirty="0">
                <a:solidFill>
                  <a:srgbClr val="001932"/>
                </a:solidFill>
                <a:cs typeface="Arial" charset="0"/>
              </a:rPr>
              <a:t>Esimerkiksi </a:t>
            </a:r>
            <a:r>
              <a:rPr lang="fi-FI" dirty="0" err="1">
                <a:solidFill>
                  <a:srgbClr val="001932"/>
                </a:solidFill>
                <a:cs typeface="Arial" charset="0"/>
              </a:rPr>
              <a:t>naulaimia</a:t>
            </a:r>
            <a:r>
              <a:rPr lang="fi-FI" dirty="0">
                <a:solidFill>
                  <a:srgbClr val="001932"/>
                </a:solidFill>
                <a:cs typeface="Arial" charset="0"/>
              </a:rPr>
              <a:t> käytettäessä ja </a:t>
            </a:r>
            <a:r>
              <a:rPr lang="fi-FI" dirty="0" err="1">
                <a:solidFill>
                  <a:srgbClr val="001932"/>
                </a:solidFill>
                <a:cs typeface="Arial" charset="0"/>
              </a:rPr>
              <a:t>rälläköidessä</a:t>
            </a:r>
            <a:r>
              <a:rPr lang="fi-FI" dirty="0">
                <a:solidFill>
                  <a:srgbClr val="001932"/>
                </a:solidFill>
                <a:cs typeface="Arial" charset="0"/>
              </a:rPr>
              <a:t> valitaan B-luokan naamiomalliset silmiensuojaimet.</a:t>
            </a:r>
          </a:p>
          <a:p>
            <a:pPr marL="285750" indent="-285750">
              <a:lnSpc>
                <a:spcPct val="105000"/>
              </a:lnSpc>
              <a:buFont typeface="Arial"/>
              <a:buChar char="•"/>
            </a:pPr>
            <a:r>
              <a:rPr lang="fi-FI" dirty="0"/>
              <a:t>Suojalasit ja visiirit on pidettävä puhtaina pesemällä ne vähintään työpäivän jälkeen (ei saa pyyhkiä kuivalla naarmuuntumisen ehkäisemiseksi)</a:t>
            </a:r>
          </a:p>
          <a:p>
            <a:endParaRPr lang="sv-SE" dirty="0"/>
          </a:p>
        </p:txBody>
      </p:sp>
      <p:sp>
        <p:nvSpPr>
          <p:cNvPr id="4" name="Dian numeron paikkamerkki 3"/>
          <p:cNvSpPr>
            <a:spLocks noGrp="1"/>
          </p:cNvSpPr>
          <p:nvPr>
            <p:ph type="sldNum" sz="quarter" idx="5"/>
          </p:nvPr>
        </p:nvSpPr>
        <p:spPr/>
        <p:txBody>
          <a:bodyPr/>
          <a:lstStyle/>
          <a:p>
            <a:fld id="{C5B9226D-4A0E-A64F-B846-96A9B215DD4A}" type="slidenum">
              <a:rPr lang="sv-SE" smtClean="0"/>
              <a:t>6</a:t>
            </a:fld>
            <a:endParaRPr lang="sv-SE"/>
          </a:p>
        </p:txBody>
      </p:sp>
    </p:spTree>
    <p:extLst>
      <p:ext uri="{BB962C8B-B14F-4D97-AF65-F5344CB8AC3E}">
        <p14:creationId xmlns:p14="http://schemas.microsoft.com/office/powerpoint/2010/main" val="2582834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indent="-285750">
              <a:lnSpc>
                <a:spcPct val="105000"/>
              </a:lnSpc>
              <a:buFont typeface="Arial"/>
              <a:buChar char="•"/>
            </a:pPr>
            <a:r>
              <a:rPr lang="fi-FI" dirty="0"/>
              <a:t>Suojain varustetaan optisesti korjatuilla linsseillä, kun henkilöllä on taittovirhe tai heikentynyt näkö. Silmälasien päälle puettavat suojalasit aiheuttavat mm. heijastumia ja vääristymiä. Optisella korjauksella varustettujen suojalasien mukana optikkoliikkeen tulee toimittaa kotelo, käyttöohje ja näönhuoltokortti</a:t>
            </a:r>
          </a:p>
          <a:p>
            <a:pPr marL="285750" indent="-285750">
              <a:buFont typeface="Arial"/>
              <a:buChar char="•"/>
            </a:pPr>
            <a:r>
              <a:rPr lang="fi-FI" dirty="0">
                <a:cs typeface="Arial" charset="0"/>
              </a:rPr>
              <a:t>Hitsaustyössä vaaditaan UV-säteilyn ja kirkkaan valon suojausominaisuus</a:t>
            </a:r>
          </a:p>
          <a:p>
            <a:pPr marL="285750" indent="-285750">
              <a:buFont typeface="Arial"/>
              <a:buChar char="•"/>
            </a:pPr>
            <a:r>
              <a:rPr lang="fi-FI" dirty="0">
                <a:cs typeface="Arial" charset="0"/>
              </a:rPr>
              <a:t>Auringon häikäisy: aurinkosuojalasit esim. torninosturikuljettaja</a:t>
            </a:r>
          </a:p>
          <a:p>
            <a:pPr marL="285750" indent="-285750">
              <a:buFont typeface="Arial"/>
              <a:buChar char="•"/>
            </a:pPr>
            <a:r>
              <a:rPr lang="fi-FI" dirty="0">
                <a:cs typeface="Arial" charset="0"/>
              </a:rPr>
              <a:t>Lasien huurtumista voidaan vähentää huurtumisenestokäsitellyillä linsseillä, tarkoitukseen sopivalla suoja-aineella tai pesemällä ”</a:t>
            </a:r>
            <a:r>
              <a:rPr lang="fi-FI" dirty="0" err="1">
                <a:cs typeface="Arial" charset="0"/>
              </a:rPr>
              <a:t>Fairy</a:t>
            </a:r>
            <a:r>
              <a:rPr lang="fi-FI" dirty="0">
                <a:cs typeface="Arial" charset="0"/>
              </a:rPr>
              <a:t>-vedellä”. Huurtumisenestokäsittely tulee olla molemmin puolin linssiä (N-merkintä)</a:t>
            </a:r>
          </a:p>
          <a:p>
            <a:pPr marL="285750" indent="-285750">
              <a:lnSpc>
                <a:spcPct val="105000"/>
              </a:lnSpc>
              <a:buFont typeface="Arial"/>
              <a:buChar char="•"/>
            </a:pPr>
            <a:r>
              <a:rPr lang="fi-FI" dirty="0"/>
              <a:t>Silmiensuojainten huolto ja pesupaikka on järjestetty</a:t>
            </a:r>
          </a:p>
          <a:p>
            <a:pPr marL="285750" indent="-285750">
              <a:lnSpc>
                <a:spcPct val="105000"/>
              </a:lnSpc>
              <a:buFont typeface="Arial"/>
              <a:buChar char="•"/>
            </a:pPr>
            <a:r>
              <a:rPr lang="fi-FI" dirty="0"/>
              <a:t>Silmiensuojainten säilytys esim. kotelossa tai suojapussissa naarmuuntumisen estämiseksi.</a:t>
            </a:r>
            <a:endParaRPr lang="fi-FI" dirty="0">
              <a:cs typeface="Arial" charset="0"/>
            </a:endParaRPr>
          </a:p>
          <a:p>
            <a:endParaRPr lang="sv-SE" dirty="0"/>
          </a:p>
        </p:txBody>
      </p:sp>
      <p:sp>
        <p:nvSpPr>
          <p:cNvPr id="4" name="Dian numeron paikkamerkki 3"/>
          <p:cNvSpPr>
            <a:spLocks noGrp="1"/>
          </p:cNvSpPr>
          <p:nvPr>
            <p:ph type="sldNum" sz="quarter" idx="5"/>
          </p:nvPr>
        </p:nvSpPr>
        <p:spPr/>
        <p:txBody>
          <a:bodyPr/>
          <a:lstStyle/>
          <a:p>
            <a:fld id="{C5B9226D-4A0E-A64F-B846-96A9B215DD4A}" type="slidenum">
              <a:rPr lang="sv-SE" smtClean="0"/>
              <a:t>7</a:t>
            </a:fld>
            <a:endParaRPr lang="sv-SE"/>
          </a:p>
        </p:txBody>
      </p:sp>
    </p:spTree>
    <p:extLst>
      <p:ext uri="{BB962C8B-B14F-4D97-AF65-F5344CB8AC3E}">
        <p14:creationId xmlns:p14="http://schemas.microsoft.com/office/powerpoint/2010/main" val="3893675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indent="-285750">
              <a:buFont typeface="Arial"/>
              <a:buChar char="•"/>
            </a:pPr>
            <a:r>
              <a:rPr lang="fi-FI" dirty="0">
                <a:solidFill>
                  <a:srgbClr val="001932"/>
                </a:solidFill>
                <a:cs typeface="Arial" charset="0"/>
              </a:rPr>
              <a:t>Kuulonsuojaimet suojaavat kuuloa haitalliselta melulta, mutta ainoastaan oikein käytettyinä ja ehjinä, ja kun niitä käytetään koko melussa oleskelun ajan</a:t>
            </a:r>
          </a:p>
          <a:p>
            <a:pPr marL="285750" indent="-285750">
              <a:buFont typeface="Arial"/>
              <a:buChar char="•"/>
            </a:pPr>
            <a:r>
              <a:rPr lang="fi-FI" dirty="0">
                <a:solidFill>
                  <a:srgbClr val="001932"/>
                </a:solidFill>
                <a:cs typeface="Arial" charset="0"/>
              </a:rPr>
              <a:t>Kuulonsuojaimia on käytettävä työssä aina, kun melutaso ylittää 85 desibeliä dB(A), suositeltavaa yli 80 dB. </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dirty="0">
                <a:solidFill>
                  <a:srgbClr val="001932"/>
                </a:solidFill>
                <a:cs typeface="Arial" charset="0"/>
              </a:rPr>
              <a:t>Myös iskumelulta on suojauduttava (esim. metallin </a:t>
            </a:r>
            <a:r>
              <a:rPr lang="fi-FI" dirty="0" err="1">
                <a:solidFill>
                  <a:srgbClr val="001932"/>
                </a:solidFill>
                <a:cs typeface="Arial" charset="0"/>
              </a:rPr>
              <a:t>haakkaaminen</a:t>
            </a:r>
            <a:r>
              <a:rPr lang="fi-FI" dirty="0">
                <a:solidFill>
                  <a:srgbClr val="001932"/>
                </a:solidFill>
                <a:cs typeface="Arial" charset="0"/>
              </a:rPr>
              <a:t> l</a:t>
            </a:r>
            <a:r>
              <a:rPr lang="sv-SE" dirty="0" err="1">
                <a:solidFill>
                  <a:srgbClr val="001932"/>
                </a:solidFill>
                <a:cs typeface="Arial" charset="0"/>
              </a:rPr>
              <a:t>ekalla</a:t>
            </a:r>
            <a:r>
              <a:rPr lang="sv-SE" dirty="0">
                <a:solidFill>
                  <a:srgbClr val="001932"/>
                </a:solidFill>
                <a:cs typeface="Arial" charset="0"/>
              </a:rPr>
              <a:t>)</a:t>
            </a:r>
          </a:p>
          <a:p>
            <a:pPr marL="285750" indent="-285750">
              <a:buFont typeface="Arial"/>
              <a:buChar char="•"/>
            </a:pPr>
            <a:r>
              <a:rPr lang="fi-FI" dirty="0">
                <a:solidFill>
                  <a:srgbClr val="001932"/>
                </a:solidFill>
                <a:cs typeface="Arial" charset="0"/>
              </a:rPr>
              <a:t>Kuulonsuojaimia on rakennusteollisuuden työpaikoilla pidettävä mukana koko ajan</a:t>
            </a:r>
          </a:p>
          <a:p>
            <a:pPr marL="285750" indent="-285750">
              <a:buFont typeface="Arial"/>
              <a:buChar char="•"/>
            </a:pPr>
            <a:r>
              <a:rPr lang="fi-FI" dirty="0">
                <a:solidFill>
                  <a:srgbClr val="001932"/>
                </a:solidFill>
                <a:cs typeface="Arial" charset="0"/>
              </a:rPr>
              <a:t>Melun ominaisuuksien perusteella (korkea/matala taajuus jne.) valitut tulppa- tai kupusuojaimet suojaavat riittävästi pääosissa rakennusteollisuuden työtehtävissä (100 – 115 dB). Liikaa vaimentavia kuulonsuojaimia on epämukava käyttää ja haittaavat kommunikaatiota sekä mm. varoitusten kuulemista</a:t>
            </a:r>
          </a:p>
          <a:p>
            <a:pPr marL="285750" indent="-285750">
              <a:buFont typeface="Arial"/>
              <a:buChar char="•"/>
            </a:pPr>
            <a:r>
              <a:rPr lang="fi-FI" dirty="0">
                <a:solidFill>
                  <a:srgbClr val="001932"/>
                </a:solidFill>
                <a:cs typeface="Arial" charset="0"/>
              </a:rPr>
              <a:t>Kuulonsuojaintyypin valintaan vaikuttaa lisäksi kommunikaatiotarve (kuulevat kommunikaatio kuulonsuojaimet) ja yhteensopivuus muiden suojainten kanssa (silmiensuojaimet, hengityksensuojaimet, kypärä jne.)</a:t>
            </a:r>
          </a:p>
          <a:p>
            <a:pPr marL="285750" indent="-285750">
              <a:buFont typeface="Arial"/>
              <a:buChar char="•"/>
            </a:pPr>
            <a:endParaRPr lang="fi-FI" dirty="0">
              <a:solidFill>
                <a:srgbClr val="001932"/>
              </a:solidFill>
              <a:cs typeface="Arial" charset="0"/>
            </a:endParaRPr>
          </a:p>
          <a:p>
            <a:pPr marL="285750" indent="-285750">
              <a:buFont typeface="Arial"/>
              <a:buChar char="•"/>
            </a:pPr>
            <a:r>
              <a:rPr lang="fi-FI" dirty="0">
                <a:solidFill>
                  <a:srgbClr val="001932"/>
                </a:solidFill>
                <a:cs typeface="Arial" charset="0"/>
              </a:rPr>
              <a:t>Melusta tarkemmin työympäristötekijät osuudessa</a:t>
            </a:r>
          </a:p>
          <a:p>
            <a:pPr marL="285750" indent="-285750">
              <a:buFont typeface="Arial"/>
              <a:buChar char="•"/>
            </a:pPr>
            <a:endParaRPr lang="fi-FI" sz="500" dirty="0">
              <a:solidFill>
                <a:srgbClr val="001932"/>
              </a:solidFill>
              <a:cs typeface="Arial" charset="0"/>
            </a:endParaRPr>
          </a:p>
        </p:txBody>
      </p:sp>
      <p:sp>
        <p:nvSpPr>
          <p:cNvPr id="4" name="Dian numeron paikkamerkki 3"/>
          <p:cNvSpPr>
            <a:spLocks noGrp="1"/>
          </p:cNvSpPr>
          <p:nvPr>
            <p:ph type="sldNum" sz="quarter" idx="5"/>
          </p:nvPr>
        </p:nvSpPr>
        <p:spPr/>
        <p:txBody>
          <a:bodyPr/>
          <a:lstStyle/>
          <a:p>
            <a:fld id="{42833144-BDD4-5F43-8ECB-77D5AD30B620}" type="slidenum">
              <a:rPr lang="sv-SE" smtClean="0"/>
              <a:t>8</a:t>
            </a:fld>
            <a:endParaRPr lang="sv-SE"/>
          </a:p>
        </p:txBody>
      </p:sp>
    </p:spTree>
    <p:extLst>
      <p:ext uri="{BB962C8B-B14F-4D97-AF65-F5344CB8AC3E}">
        <p14:creationId xmlns:p14="http://schemas.microsoft.com/office/powerpoint/2010/main" val="2682472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noProof="0" dirty="0"/>
              <a:t>Käyttövirheet ovat yleisiä (esim. tulpat ei puettu kunnolla, sangat estävät kupusuojaimen tiivistymistä korvan ympärille, pipo alla)</a:t>
            </a:r>
          </a:p>
          <a:p>
            <a:r>
              <a:rPr lang="fi-FI" noProof="0" dirty="0"/>
              <a:t>Epäkuntoisia käytössä paljon rakennustyömailla (esim. tiivisterenkaat kovettuneet, rikki, jne.</a:t>
            </a:r>
          </a:p>
          <a:p>
            <a:r>
              <a:rPr lang="fi-FI" noProof="0" dirty="0"/>
              <a:t>Pahinta on, jos henkilö luulee suojautuvansa em. tapauksissa</a:t>
            </a:r>
          </a:p>
        </p:txBody>
      </p:sp>
      <p:sp>
        <p:nvSpPr>
          <p:cNvPr id="4" name="Dian numeron paikkamerkki 3"/>
          <p:cNvSpPr>
            <a:spLocks noGrp="1"/>
          </p:cNvSpPr>
          <p:nvPr>
            <p:ph type="sldNum" sz="quarter" idx="5"/>
          </p:nvPr>
        </p:nvSpPr>
        <p:spPr/>
        <p:txBody>
          <a:bodyPr/>
          <a:lstStyle/>
          <a:p>
            <a:fld id="{42833144-BDD4-5F43-8ECB-77D5AD30B620}" type="slidenum">
              <a:rPr lang="sv-SE" smtClean="0"/>
              <a:t>9</a:t>
            </a:fld>
            <a:endParaRPr lang="sv-SE"/>
          </a:p>
        </p:txBody>
      </p:sp>
    </p:spTree>
    <p:extLst>
      <p:ext uri="{BB962C8B-B14F-4D97-AF65-F5344CB8AC3E}">
        <p14:creationId xmlns:p14="http://schemas.microsoft.com/office/powerpoint/2010/main" val="2089177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85750" indent="-285750">
              <a:buFont typeface="Arial"/>
              <a:buChar char="•"/>
            </a:pPr>
            <a:r>
              <a:rPr lang="fi-FI" dirty="0">
                <a:solidFill>
                  <a:srgbClr val="001932"/>
                </a:solidFill>
                <a:cs typeface="Arial" charset="0"/>
              </a:rPr>
              <a:t>Käsiensuojaimia tarvitaan mm. mekaanisilta vaaroilta suojauduttaessa, märkää betonia ja kemikaaleja käsiteltäessä, jne. - eli käytännössä aina rakennusteollisuuden työpaikoilla</a:t>
            </a:r>
          </a:p>
          <a:p>
            <a:pPr marL="285750" indent="-285750">
              <a:buFont typeface="Arial"/>
              <a:buChar char="•"/>
            </a:pPr>
            <a:r>
              <a:rPr lang="fi-FI" dirty="0">
                <a:solidFill>
                  <a:srgbClr val="001932"/>
                </a:solidFill>
                <a:cs typeface="Arial" charset="0"/>
              </a:rPr>
              <a:t>Mekaanisilta vaaroilta suojaudutaan CE - merkityillä työkäyttöön hyväksytyillä työ- tai viiltosuojakäsineillä. Viiltosuojaluokka valitaan tehtävän työn vaarojen perusteella. </a:t>
            </a:r>
            <a:r>
              <a:rPr lang="fi-FI" dirty="0">
                <a:solidFill>
                  <a:srgbClr val="001932"/>
                </a:solidFill>
              </a:rPr>
              <a:t>Hitsaustyössä vaaditaan lisäksi liekiltä, kuumuudelta ja sähköltä suojaavat puhtaat ja kuivat käsineet</a:t>
            </a:r>
          </a:p>
          <a:p>
            <a:pPr marL="285750" indent="-285750">
              <a:buFont typeface="Arial"/>
              <a:buChar char="•"/>
            </a:pPr>
            <a:r>
              <a:rPr lang="fi-FI" dirty="0">
                <a:solidFill>
                  <a:srgbClr val="001932"/>
                </a:solidFill>
                <a:cs typeface="Arial" charset="0"/>
              </a:rPr>
              <a:t>Käsineitä valittaessa tulee huomioida käsineiden mahdollinen tarttuminen esim. pyöriviin koneosiin ja työn sorminäppäryysvaatimukset sekä kemikaaleja käsiteltäessä, että ne ovat riittävän pitkävartiset peittääkseen koko paljaan ihoalueen </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dirty="0">
                <a:solidFill>
                  <a:srgbClr val="001932"/>
                </a:solidFill>
                <a:cs typeface="Arial" charset="0"/>
              </a:rPr>
              <a:t>Kemikaaleja käsiteltäessä käsinemateriaali valitaan käyttöturvallisuustiedotteen tietojen ja käytön perusteella. Esimerkiksi pinnoitustyöhön </a:t>
            </a:r>
            <a:r>
              <a:rPr lang="fi-FI" dirty="0" err="1">
                <a:solidFill>
                  <a:srgbClr val="001932"/>
                </a:solidFill>
                <a:cs typeface="Arial" charset="0"/>
              </a:rPr>
              <a:t>epokseilla</a:t>
            </a:r>
            <a:r>
              <a:rPr lang="fi-FI" dirty="0">
                <a:solidFill>
                  <a:srgbClr val="001932"/>
                </a:solidFill>
                <a:cs typeface="Arial" charset="0"/>
              </a:rPr>
              <a:t> ja </a:t>
            </a:r>
            <a:r>
              <a:rPr lang="fi-FI" dirty="0" err="1">
                <a:solidFill>
                  <a:srgbClr val="001932"/>
                </a:solidFill>
                <a:cs typeface="Arial" charset="0"/>
              </a:rPr>
              <a:t>uretaaneilla</a:t>
            </a:r>
            <a:r>
              <a:rPr lang="fi-FI" dirty="0">
                <a:solidFill>
                  <a:srgbClr val="001932"/>
                </a:solidFill>
                <a:cs typeface="Arial" charset="0"/>
              </a:rPr>
              <a:t> sopivat yleensä </a:t>
            </a:r>
            <a:r>
              <a:rPr lang="fi-FI" dirty="0" err="1">
                <a:solidFill>
                  <a:srgbClr val="001932"/>
                </a:solidFill>
                <a:cs typeface="Arial" charset="0"/>
              </a:rPr>
              <a:t>nitriili</a:t>
            </a:r>
            <a:r>
              <a:rPr lang="fi-FI" dirty="0">
                <a:solidFill>
                  <a:srgbClr val="001932"/>
                </a:solidFill>
                <a:cs typeface="Arial" charset="0"/>
              </a:rPr>
              <a:t>- tai </a:t>
            </a:r>
            <a:r>
              <a:rPr lang="fi-FI" dirty="0" err="1">
                <a:solidFill>
                  <a:srgbClr val="001932"/>
                </a:solidFill>
                <a:cs typeface="Arial" charset="0"/>
              </a:rPr>
              <a:t>butyylikumiset</a:t>
            </a:r>
            <a:r>
              <a:rPr lang="fi-FI" dirty="0">
                <a:solidFill>
                  <a:srgbClr val="001932"/>
                </a:solidFill>
                <a:cs typeface="Arial" charset="0"/>
              </a:rPr>
              <a:t> kemikaalinsuojakäsineet, joiden läpäisyaika ei ylity työjakson aikana. Läpäisyaika on se aika ensikosketuksesta kun kemikaali tunkeutuu käsineen läpi</a:t>
            </a:r>
          </a:p>
          <a:p>
            <a:pPr marL="285750" indent="-285750">
              <a:buFont typeface="Arial"/>
              <a:buChar char="•"/>
            </a:pPr>
            <a:r>
              <a:rPr lang="fi-FI" dirty="0">
                <a:solidFill>
                  <a:srgbClr val="001932"/>
                </a:solidFill>
                <a:cs typeface="Arial" charset="0"/>
              </a:rPr>
              <a:t>Jos ainetta pääsee käsineen sisään, tulee käsine poistaa, kädet pestä ja vaihtaa puhdas käsine tilalle </a:t>
            </a:r>
          </a:p>
          <a:p>
            <a:pPr marL="285750" indent="-285750">
              <a:buFont typeface="Arial"/>
              <a:buChar char="•"/>
            </a:pPr>
            <a:r>
              <a:rPr lang="fi-FI" dirty="0">
                <a:solidFill>
                  <a:srgbClr val="001932"/>
                </a:solidFill>
                <a:cs typeface="Arial" charset="0"/>
              </a:rPr>
              <a:t>Käsineet riisuttava koskettamatta likaisella käsineellä ihoa (kemikaalit/betoni jne.). Opastettava ja harjoiteltava tarvittaessa</a:t>
            </a:r>
          </a:p>
          <a:p>
            <a:pPr marL="285750" indent="-285750">
              <a:buFont typeface="Arial"/>
              <a:buChar char="•"/>
            </a:pPr>
            <a:endParaRPr lang="fi-FI" dirty="0">
              <a:solidFill>
                <a:srgbClr val="001932"/>
              </a:solidFill>
              <a:cs typeface="Arial" charset="0"/>
            </a:endParaRP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fi-FI" dirty="0"/>
              <a:t>Esim. Rakennuspinnoitustyön suojainratkaisuista lisää </a:t>
            </a:r>
            <a:r>
              <a:rPr lang="fi-FI" dirty="0" err="1"/>
              <a:t>www.ttl.fi</a:t>
            </a:r>
            <a:r>
              <a:rPr lang="fi-FI" dirty="0"/>
              <a:t>/epoksikansio  </a:t>
            </a:r>
          </a:p>
          <a:p>
            <a:pPr marL="285750" indent="-285750">
              <a:buFont typeface="Arial"/>
              <a:buChar char="•"/>
            </a:pPr>
            <a:endParaRPr lang="fi-FI" dirty="0">
              <a:solidFill>
                <a:srgbClr val="001932"/>
              </a:solidFill>
              <a:cs typeface="Arial" charset="0"/>
            </a:endParaRPr>
          </a:p>
          <a:p>
            <a:pPr marL="285750" indent="-285750">
              <a:buFont typeface="Arial"/>
              <a:buChar char="•"/>
            </a:pPr>
            <a:endParaRPr lang="fi-FI" dirty="0">
              <a:solidFill>
                <a:srgbClr val="001932"/>
              </a:solidFill>
              <a:cs typeface="Arial" charset="0"/>
            </a:endParaRPr>
          </a:p>
          <a:p>
            <a:endParaRPr lang="sv-SE" dirty="0"/>
          </a:p>
        </p:txBody>
      </p:sp>
      <p:sp>
        <p:nvSpPr>
          <p:cNvPr id="4" name="Dian numeron paikkamerkki 3"/>
          <p:cNvSpPr>
            <a:spLocks noGrp="1"/>
          </p:cNvSpPr>
          <p:nvPr>
            <p:ph type="sldNum" sz="quarter" idx="5"/>
          </p:nvPr>
        </p:nvSpPr>
        <p:spPr/>
        <p:txBody>
          <a:bodyPr/>
          <a:lstStyle/>
          <a:p>
            <a:fld id="{C5B9226D-4A0E-A64F-B846-96A9B215DD4A}" type="slidenum">
              <a:rPr lang="sv-SE" smtClean="0"/>
              <a:t>10</a:t>
            </a:fld>
            <a:endParaRPr lang="sv-SE"/>
          </a:p>
        </p:txBody>
      </p:sp>
    </p:spTree>
    <p:extLst>
      <p:ext uri="{BB962C8B-B14F-4D97-AF65-F5344CB8AC3E}">
        <p14:creationId xmlns:p14="http://schemas.microsoft.com/office/powerpoint/2010/main" val="3694033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10164B-8036-5943-BC07-13317803F45C}"/>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sv-SE"/>
          </a:p>
        </p:txBody>
      </p:sp>
      <p:sp>
        <p:nvSpPr>
          <p:cNvPr id="3" name="Alaotsikko 2">
            <a:extLst>
              <a:ext uri="{FF2B5EF4-FFF2-40B4-BE49-F238E27FC236}">
                <a16:creationId xmlns:a16="http://schemas.microsoft.com/office/drawing/2014/main" id="{2427CD1F-384C-FF4E-8433-D66B26E8A6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sv-SE"/>
          </a:p>
        </p:txBody>
      </p:sp>
      <p:sp>
        <p:nvSpPr>
          <p:cNvPr id="4" name="Päivämäärän paikkamerkki 3">
            <a:extLst>
              <a:ext uri="{FF2B5EF4-FFF2-40B4-BE49-F238E27FC236}">
                <a16:creationId xmlns:a16="http://schemas.microsoft.com/office/drawing/2014/main" id="{E2DC66E0-BD67-3041-BF30-A172882EA30F}"/>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5" name="Alatunnisteen paikkamerkki 4">
            <a:extLst>
              <a:ext uri="{FF2B5EF4-FFF2-40B4-BE49-F238E27FC236}">
                <a16:creationId xmlns:a16="http://schemas.microsoft.com/office/drawing/2014/main" id="{0B2D8009-685C-864E-9010-C9D3959C25C1}"/>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78D95D2E-EC73-784A-90C7-AC9041CD261E}"/>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608906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96854F-8BC6-914E-8B61-60AAF1A3C82D}"/>
              </a:ext>
            </a:extLst>
          </p:cNvPr>
          <p:cNvSpPr>
            <a:spLocks noGrp="1"/>
          </p:cNvSpPr>
          <p:nvPr>
            <p:ph type="title"/>
          </p:nvPr>
        </p:nvSpPr>
        <p:spPr/>
        <p:txBody>
          <a:bodyPr/>
          <a:lstStyle/>
          <a:p>
            <a:r>
              <a:rPr lang="fi-FI"/>
              <a:t>Muokkaa ots. perustyyl. napsautt.</a:t>
            </a:r>
            <a:endParaRPr lang="sv-SE"/>
          </a:p>
        </p:txBody>
      </p:sp>
      <p:sp>
        <p:nvSpPr>
          <p:cNvPr id="3" name="Pystysuoran tekstin paikkamerkki 2">
            <a:extLst>
              <a:ext uri="{FF2B5EF4-FFF2-40B4-BE49-F238E27FC236}">
                <a16:creationId xmlns:a16="http://schemas.microsoft.com/office/drawing/2014/main" id="{615B678B-6B11-5F4A-83F3-96B5F7DD260E}"/>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197F96EF-7EFC-6C40-B7C8-A1924A4EE5DB}"/>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5" name="Alatunnisteen paikkamerkki 4">
            <a:extLst>
              <a:ext uri="{FF2B5EF4-FFF2-40B4-BE49-F238E27FC236}">
                <a16:creationId xmlns:a16="http://schemas.microsoft.com/office/drawing/2014/main" id="{2E073548-7E3B-CC4D-A4BA-F286592E4041}"/>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EA2AC675-4E5E-C546-9319-C60E9F561537}"/>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118407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4B12A6E6-CFE5-7144-86D3-59F65AE3B9B0}"/>
              </a:ext>
            </a:extLst>
          </p:cNvPr>
          <p:cNvSpPr>
            <a:spLocks noGrp="1"/>
          </p:cNvSpPr>
          <p:nvPr>
            <p:ph type="title" orient="vert"/>
          </p:nvPr>
        </p:nvSpPr>
        <p:spPr>
          <a:xfrm>
            <a:off x="8724900" y="365125"/>
            <a:ext cx="2628900" cy="5811838"/>
          </a:xfrm>
        </p:spPr>
        <p:txBody>
          <a:bodyPr vert="eaVert"/>
          <a:lstStyle/>
          <a:p>
            <a:r>
              <a:rPr lang="fi-FI"/>
              <a:t>Muokkaa ots. perustyyl. napsautt.</a:t>
            </a:r>
            <a:endParaRPr lang="sv-SE"/>
          </a:p>
        </p:txBody>
      </p:sp>
      <p:sp>
        <p:nvSpPr>
          <p:cNvPr id="3" name="Pystysuoran tekstin paikkamerkki 2">
            <a:extLst>
              <a:ext uri="{FF2B5EF4-FFF2-40B4-BE49-F238E27FC236}">
                <a16:creationId xmlns:a16="http://schemas.microsoft.com/office/drawing/2014/main" id="{39AAB72E-796B-8D49-8C42-2C0CE4D5BCBE}"/>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926844C7-E404-8740-A271-B5AB7B2E653C}"/>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5" name="Alatunnisteen paikkamerkki 4">
            <a:extLst>
              <a:ext uri="{FF2B5EF4-FFF2-40B4-BE49-F238E27FC236}">
                <a16:creationId xmlns:a16="http://schemas.microsoft.com/office/drawing/2014/main" id="{1C9DFC15-01A9-4A46-9B2A-47F10CBE1F7D}"/>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F48A004B-2E7B-E544-BA21-3BFA968C7DBC}"/>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3963263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CC83F3-0021-9B4D-B5AA-5E6D036223D3}"/>
              </a:ext>
            </a:extLst>
          </p:cNvPr>
          <p:cNvSpPr>
            <a:spLocks noGrp="1"/>
          </p:cNvSpPr>
          <p:nvPr>
            <p:ph type="title"/>
          </p:nvPr>
        </p:nvSpPr>
        <p:spPr>
          <a:xfrm>
            <a:off x="838200" y="365125"/>
            <a:ext cx="10515600" cy="999849"/>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sv-SE" dirty="0"/>
          </a:p>
        </p:txBody>
      </p:sp>
      <p:sp>
        <p:nvSpPr>
          <p:cNvPr id="3" name="Sisällön paikkamerkki 2">
            <a:extLst>
              <a:ext uri="{FF2B5EF4-FFF2-40B4-BE49-F238E27FC236}">
                <a16:creationId xmlns:a16="http://schemas.microsoft.com/office/drawing/2014/main" id="{B171F95D-49D0-394B-A8BA-FF8689694565}"/>
              </a:ext>
            </a:extLst>
          </p:cNvPr>
          <p:cNvSpPr>
            <a:spLocks noGrp="1"/>
          </p:cNvSpPr>
          <p:nvPr>
            <p:ph idx="1"/>
          </p:nvPr>
        </p:nvSpPr>
        <p:spPr>
          <a:xfrm>
            <a:off x="838200" y="1454667"/>
            <a:ext cx="10515600" cy="415714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E0425011-E24E-B448-A75A-3B5F07F38E08}"/>
              </a:ext>
            </a:extLst>
          </p:cNvPr>
          <p:cNvSpPr>
            <a:spLocks noGrp="1"/>
          </p:cNvSpPr>
          <p:nvPr>
            <p:ph type="dt" sz="half" idx="10"/>
          </p:nvPr>
        </p:nvSpPr>
        <p:spPr/>
        <p:txBody>
          <a:bodyPr/>
          <a:lstStyle/>
          <a:p>
            <a:fld id="{FDB66C6A-93EA-944A-A03B-BED5BD5B1FE2}" type="datetimeFigureOut">
              <a:rPr lang="sv-SE" smtClean="0"/>
              <a:t>2022-06-20</a:t>
            </a:fld>
            <a:endParaRPr lang="sv-SE"/>
          </a:p>
        </p:txBody>
      </p:sp>
      <p:sp>
        <p:nvSpPr>
          <p:cNvPr id="5" name="Alatunnisteen paikkamerkki 4">
            <a:extLst>
              <a:ext uri="{FF2B5EF4-FFF2-40B4-BE49-F238E27FC236}">
                <a16:creationId xmlns:a16="http://schemas.microsoft.com/office/drawing/2014/main" id="{91BD585E-CC0E-0547-A199-82B627EC4C64}"/>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F3BF5026-4E52-0844-8932-E79C549E074E}"/>
              </a:ext>
            </a:extLst>
          </p:cNvPr>
          <p:cNvSpPr>
            <a:spLocks noGrp="1"/>
          </p:cNvSpPr>
          <p:nvPr>
            <p:ph type="sldNum" sz="quarter" idx="12"/>
          </p:nvPr>
        </p:nvSpPr>
        <p:spPr/>
        <p:txBody>
          <a:bodyPr/>
          <a:lstStyle/>
          <a:p>
            <a:fld id="{17AA476D-A91E-AA45-AC26-2A639485B637}" type="slidenum">
              <a:rPr lang="sv-SE" smtClean="0"/>
              <a:t>‹#›</a:t>
            </a:fld>
            <a:endParaRPr lang="sv-SE"/>
          </a:p>
        </p:txBody>
      </p:sp>
      <p:sp>
        <p:nvSpPr>
          <p:cNvPr id="8" name="Sisällön paikkamerkki 7">
            <a:extLst>
              <a:ext uri="{FF2B5EF4-FFF2-40B4-BE49-F238E27FC236}">
                <a16:creationId xmlns:a16="http://schemas.microsoft.com/office/drawing/2014/main" id="{F2B33E68-99BF-BD42-A447-218BC02C9538}"/>
              </a:ext>
            </a:extLst>
          </p:cNvPr>
          <p:cNvSpPr>
            <a:spLocks noGrp="1"/>
          </p:cNvSpPr>
          <p:nvPr>
            <p:ph sz="quarter" idx="13"/>
          </p:nvPr>
        </p:nvSpPr>
        <p:spPr>
          <a:xfrm>
            <a:off x="838200" y="5701507"/>
            <a:ext cx="10515600" cy="565150"/>
          </a:xfrm>
        </p:spPr>
        <p:txBody>
          <a:bodyPr/>
          <a:lstStyle>
            <a:lvl1pPr marL="0" indent="0">
              <a:buNone/>
              <a:defRPr/>
            </a:lvl1pPr>
          </a:lstStyle>
          <a:p>
            <a:pPr lvl="0"/>
            <a:r>
              <a:rPr lang="fi-FI" dirty="0"/>
              <a:t>Muokkaa tekstin perustyylejä napsauttamalla</a:t>
            </a:r>
            <a:endParaRPr lang="sv-SE" dirty="0"/>
          </a:p>
        </p:txBody>
      </p:sp>
    </p:spTree>
    <p:extLst>
      <p:ext uri="{BB962C8B-B14F-4D97-AF65-F5344CB8AC3E}">
        <p14:creationId xmlns:p14="http://schemas.microsoft.com/office/powerpoint/2010/main" val="3859368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Aloitusdia_kapea">
    <p:bg>
      <p:bgPr>
        <a:solidFill>
          <a:schemeClr val="accent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6ADB5C2-738D-9C47-96A3-4BBF1239C8A4}"/>
              </a:ext>
            </a:extLst>
          </p:cNvPr>
          <p:cNvSpPr/>
          <p:nvPr userDrawn="1"/>
        </p:nvSpPr>
        <p:spPr>
          <a:xfrm>
            <a:off x="11716692" y="0"/>
            <a:ext cx="47530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4" tIns="60952" rIns="121904" bIns="60952" numCol="1" spcCol="0" rtlCol="0" fromWordArt="0" anchor="ctr" anchorCtr="0" forceAA="0" compatLnSpc="1">
            <a:prstTxWarp prst="textNoShape">
              <a:avLst/>
            </a:prstTxWarp>
            <a:noAutofit/>
          </a:bodyPr>
          <a:lstStyle/>
          <a:p>
            <a:pPr algn="ctr"/>
            <a:endParaRPr lang="fi-FI" sz="3200" dirty="0">
              <a:highlight>
                <a:srgbClr val="FFFF00"/>
              </a:highlight>
            </a:endParaRPr>
          </a:p>
        </p:txBody>
      </p:sp>
      <p:sp>
        <p:nvSpPr>
          <p:cNvPr id="8" name="Rectangle 8"/>
          <p:cNvSpPr/>
          <p:nvPr userDrawn="1"/>
        </p:nvSpPr>
        <p:spPr>
          <a:xfrm>
            <a:off x="12329493" y="-3"/>
            <a:ext cx="2492820" cy="3060000"/>
          </a:xfrm>
          <a:prstGeom prst="rect">
            <a:avLst/>
          </a:prstGeom>
          <a:noFill/>
          <a:ln w="9525" cap="flat" cmpd="sng" algn="ctr">
            <a:solidFill>
              <a:srgbClr val="626971">
                <a:lumMod val="60000"/>
                <a:lumOff val="40000"/>
              </a:srgbClr>
            </a:solidFill>
            <a:prstDash val="solid"/>
          </a:ln>
          <a:effectLst/>
        </p:spPr>
        <p:txBody>
          <a:bodyPr rtlCol="0" anchor="t"/>
          <a:lstStyle>
            <a:defPPr>
              <a:defRPr lang="fi-FI"/>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457200" rtl="0" eaLnBrk="1" latinLnBrk="0" hangingPunct="1">
              <a:defRPr kern="1200">
                <a:solidFill>
                  <a:schemeClr val="lt1"/>
                </a:solidFill>
                <a:latin typeface="+mn-lt"/>
                <a:ea typeface="+mn-ea"/>
                <a:cs typeface="+mn-cs"/>
              </a:defRPr>
            </a:lvl6pPr>
            <a:lvl7pPr marL="2743200" algn="l" defTabSz="457200" rtl="0" eaLnBrk="1" latinLnBrk="0" hangingPunct="1">
              <a:defRPr kern="1200">
                <a:solidFill>
                  <a:schemeClr val="lt1"/>
                </a:solidFill>
                <a:latin typeface="+mn-lt"/>
                <a:ea typeface="+mn-ea"/>
                <a:cs typeface="+mn-cs"/>
              </a:defRPr>
            </a:lvl7pPr>
            <a:lvl8pPr marL="3200400" algn="l" defTabSz="457200" rtl="0" eaLnBrk="1" latinLnBrk="0" hangingPunct="1">
              <a:defRPr kern="1200">
                <a:solidFill>
                  <a:schemeClr val="lt1"/>
                </a:solidFill>
                <a:latin typeface="+mn-lt"/>
                <a:ea typeface="+mn-ea"/>
                <a:cs typeface="+mn-cs"/>
              </a:defRPr>
            </a:lvl8pPr>
            <a:lvl9pPr marL="3657600" algn="l" defTabSz="457200" rtl="0" eaLnBrk="1" latinLnBrk="0" hangingPunct="1">
              <a:defRPr kern="1200">
                <a:solidFill>
                  <a:schemeClr val="lt1"/>
                </a:solidFill>
                <a:latin typeface="+mn-lt"/>
                <a:ea typeface="+mn-ea"/>
                <a:cs typeface="+mn-cs"/>
              </a:defRPr>
            </a:lvl9pPr>
          </a:lstStyle>
          <a:p>
            <a:pPr marL="0" marR="0" lvl="0" indent="0" algn="l" defTabSz="1219048" rtl="0" eaLnBrk="1" fontAlgn="base" latinLnBrk="0" hangingPunct="1">
              <a:lnSpc>
                <a:spcPct val="100000"/>
              </a:lnSpc>
              <a:spcBef>
                <a:spcPct val="0"/>
              </a:spcBef>
              <a:spcAft>
                <a:spcPts val="400"/>
              </a:spcAft>
              <a:buClrTx/>
              <a:buSzTx/>
              <a:buFontTx/>
              <a:buNone/>
              <a:tabLst/>
              <a:defRPr/>
            </a:pPr>
            <a:r>
              <a:rPr kumimoji="0" lang="fi-FI" sz="1333" b="1" i="0" u="none" strike="noStrike" kern="1200" cap="none" spc="0" normalizeH="0" baseline="0" noProof="0" dirty="0">
                <a:ln>
                  <a:noFill/>
                </a:ln>
                <a:solidFill>
                  <a:srgbClr val="626971"/>
                </a:solidFill>
                <a:effectLst/>
                <a:uLnTx/>
                <a:uFillTx/>
                <a:latin typeface="Helvetica"/>
              </a:rPr>
              <a:t>Ohje</a:t>
            </a:r>
          </a:p>
          <a:p>
            <a:pPr marL="228571" marR="0" lvl="0" indent="-228571" algn="l" defTabSz="1219048" rtl="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fi-FI" sz="1333" b="0" i="0" u="none" strike="noStrike" kern="1200" cap="none" spc="0" normalizeH="0" baseline="0" noProof="0" dirty="0">
                <a:ln>
                  <a:noFill/>
                </a:ln>
                <a:solidFill>
                  <a:srgbClr val="626971"/>
                </a:solidFill>
                <a:effectLst/>
                <a:uLnTx/>
                <a:uFillTx/>
                <a:latin typeface="Helvetica"/>
              </a:rPr>
              <a:t>Jos haluat vaihtaa aloitussivulle kuvan, käytä tätä pohjaa. </a:t>
            </a:r>
          </a:p>
          <a:p>
            <a:pPr marL="228571" marR="0" lvl="0" indent="-228571" algn="l" defTabSz="1219048" rtl="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fi-FI" sz="1333" b="0" i="0" u="none" strike="noStrike" kern="1200" cap="none" spc="0" normalizeH="0" baseline="0" noProof="0" dirty="0">
                <a:ln>
                  <a:noFill/>
                </a:ln>
                <a:solidFill>
                  <a:srgbClr val="626971"/>
                </a:solidFill>
                <a:effectLst/>
                <a:uLnTx/>
                <a:uFillTx/>
                <a:latin typeface="Helvetica"/>
              </a:rPr>
              <a:t>Napsauta hiiren oikealla painikkeella dian oikeassa laidassa sijaitsevaa kuvaa ja valitse ”Muuta kuva”. </a:t>
            </a:r>
          </a:p>
          <a:p>
            <a:pPr marL="228571" marR="0" lvl="0" indent="-228571" algn="l" defTabSz="1219048" rtl="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fi-FI" sz="1333" b="0" i="0" u="none" strike="noStrike" kern="1200" cap="none" spc="0" normalizeH="0" baseline="0" noProof="0" dirty="0">
                <a:ln>
                  <a:noFill/>
                </a:ln>
                <a:solidFill>
                  <a:srgbClr val="626971"/>
                </a:solidFill>
                <a:effectLst/>
                <a:uLnTx/>
                <a:uFillTx/>
                <a:latin typeface="Helvetica"/>
              </a:rPr>
              <a:t>Voit hakea mieleisesi kuvan P:lle tallennettavasta valikoimasta valmiiksi käsiteltyjä kuvia. </a:t>
            </a:r>
          </a:p>
          <a:p>
            <a:pPr marL="228571" marR="0" lvl="0" indent="-228571" algn="l" defTabSz="1219048" rtl="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fi-FI" sz="1333" b="0" i="0" u="none" strike="noStrike" kern="1200" cap="none" spc="0" normalizeH="0" baseline="0" noProof="0" dirty="0">
                <a:ln>
                  <a:noFill/>
                </a:ln>
                <a:solidFill>
                  <a:srgbClr val="626971"/>
                </a:solidFill>
                <a:effectLst/>
                <a:uLnTx/>
                <a:uFillTx/>
                <a:latin typeface="Helvetica"/>
              </a:rPr>
              <a:t>Etusivun kuvakokonaisuus muodostuu aina kolmesta suunnikkaasta, älä käytä tässä muunlaisia kuvia.</a:t>
            </a:r>
          </a:p>
        </p:txBody>
      </p:sp>
      <p:pic>
        <p:nvPicPr>
          <p:cNvPr id="13" name="Picture 12">
            <a:extLst>
              <a:ext uri="{FF2B5EF4-FFF2-40B4-BE49-F238E27FC236}">
                <a16:creationId xmlns:a16="http://schemas.microsoft.com/office/drawing/2014/main" id="{F3860428-2DAA-0E4D-8FF0-E464C3523A9A}"/>
              </a:ext>
            </a:extLst>
          </p:cNvPr>
          <p:cNvPicPr>
            <a:picLocks noChangeAspect="1"/>
          </p:cNvPicPr>
          <p:nvPr userDrawn="1"/>
        </p:nvPicPr>
        <p:blipFill>
          <a:blip r:embed="rId2"/>
          <a:stretch>
            <a:fillRect/>
          </a:stretch>
        </p:blipFill>
        <p:spPr>
          <a:xfrm>
            <a:off x="504216" y="494251"/>
            <a:ext cx="4024986" cy="893737"/>
          </a:xfrm>
          <a:prstGeom prst="rect">
            <a:avLst/>
          </a:prstGeom>
        </p:spPr>
      </p:pic>
      <p:pic>
        <p:nvPicPr>
          <p:cNvPr id="2" name="Picture 1">
            <a:extLst>
              <a:ext uri="{FF2B5EF4-FFF2-40B4-BE49-F238E27FC236}">
                <a16:creationId xmlns:a16="http://schemas.microsoft.com/office/drawing/2014/main" id="{61C62A25-A270-1849-BEEB-3375079E5164}"/>
              </a:ext>
            </a:extLst>
          </p:cNvPr>
          <p:cNvPicPr>
            <a:picLocks noChangeAspect="1"/>
          </p:cNvPicPr>
          <p:nvPr userDrawn="1"/>
        </p:nvPicPr>
        <p:blipFill>
          <a:blip r:embed="rId3"/>
          <a:stretch>
            <a:fillRect/>
          </a:stretch>
        </p:blipFill>
        <p:spPr>
          <a:xfrm>
            <a:off x="11716693" y="0"/>
            <a:ext cx="475307" cy="6858000"/>
          </a:xfrm>
          <a:prstGeom prst="rect">
            <a:avLst/>
          </a:prstGeom>
        </p:spPr>
      </p:pic>
      <p:sp>
        <p:nvSpPr>
          <p:cNvPr id="14" name="Rectangle 13">
            <a:extLst>
              <a:ext uri="{FF2B5EF4-FFF2-40B4-BE49-F238E27FC236}">
                <a16:creationId xmlns:a16="http://schemas.microsoft.com/office/drawing/2014/main" id="{9A8560C9-8F4E-A543-BEA3-AAD31F939663}"/>
              </a:ext>
            </a:extLst>
          </p:cNvPr>
          <p:cNvSpPr/>
          <p:nvPr userDrawn="1"/>
        </p:nvSpPr>
        <p:spPr>
          <a:xfrm>
            <a:off x="9149590" y="290820"/>
            <a:ext cx="2567102" cy="631970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04" tIns="60952" rIns="121904" bIns="60952" numCol="1" spcCol="0" rtlCol="0" fromWordArt="0" anchor="ctr" anchorCtr="0" forceAA="0" compatLnSpc="1">
            <a:prstTxWarp prst="textNoShape">
              <a:avLst/>
            </a:prstTxWarp>
            <a:noAutofit/>
          </a:bodyPr>
          <a:lstStyle/>
          <a:p>
            <a:pPr algn="ctr"/>
            <a:endParaRPr lang="fi-FI" sz="3200" dirty="0">
              <a:highlight>
                <a:srgbClr val="FFFF00"/>
              </a:highlight>
            </a:endParaRPr>
          </a:p>
        </p:txBody>
      </p:sp>
      <p:sp>
        <p:nvSpPr>
          <p:cNvPr id="5" name="Picture Placeholder 4"/>
          <p:cNvSpPr>
            <a:spLocks noGrp="1"/>
          </p:cNvSpPr>
          <p:nvPr>
            <p:ph type="pic" sz="quarter" idx="10" hasCustomPrompt="1"/>
          </p:nvPr>
        </p:nvSpPr>
        <p:spPr>
          <a:xfrm>
            <a:off x="6101833" y="361243"/>
            <a:ext cx="5614859" cy="6141156"/>
          </a:xfrm>
        </p:spPr>
        <p:txBody>
          <a:bodyPr>
            <a:normAutofit/>
          </a:bodyPr>
          <a:lstStyle>
            <a:lvl1pPr>
              <a:defRPr sz="2133">
                <a:solidFill>
                  <a:schemeClr val="bg1"/>
                </a:solidFill>
              </a:defRPr>
            </a:lvl1pPr>
          </a:lstStyle>
          <a:p>
            <a:r>
              <a:rPr lang="fi-FI" dirty="0"/>
              <a:t>&lt;Lisää kuva </a:t>
            </a:r>
            <a:r>
              <a:rPr lang="fi-FI" dirty="0" err="1"/>
              <a:t>napsautamalla</a:t>
            </a:r>
            <a:r>
              <a:rPr lang="fi-FI" dirty="0"/>
              <a:t>&gt;</a:t>
            </a:r>
          </a:p>
        </p:txBody>
      </p:sp>
      <p:pic>
        <p:nvPicPr>
          <p:cNvPr id="15" name="Picture 14">
            <a:extLst>
              <a:ext uri="{FF2B5EF4-FFF2-40B4-BE49-F238E27FC236}">
                <a16:creationId xmlns:a16="http://schemas.microsoft.com/office/drawing/2014/main" id="{07E23A46-601D-9C4A-AB55-1D7704B6302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4808" y="224346"/>
            <a:ext cx="4123499" cy="918859"/>
          </a:xfrm>
          <a:prstGeom prst="rect">
            <a:avLst/>
          </a:prstGeom>
        </p:spPr>
      </p:pic>
      <p:sp>
        <p:nvSpPr>
          <p:cNvPr id="16" name="Title 4">
            <a:extLst>
              <a:ext uri="{FF2B5EF4-FFF2-40B4-BE49-F238E27FC236}">
                <a16:creationId xmlns:a16="http://schemas.microsoft.com/office/drawing/2014/main" id="{63779013-36B5-CA4E-8720-3EEF669750C6}"/>
              </a:ext>
            </a:extLst>
          </p:cNvPr>
          <p:cNvSpPr>
            <a:spLocks noGrp="1"/>
          </p:cNvSpPr>
          <p:nvPr>
            <p:ph type="title" hasCustomPrompt="1"/>
          </p:nvPr>
        </p:nvSpPr>
        <p:spPr>
          <a:xfrm>
            <a:off x="334434" y="1701801"/>
            <a:ext cx="5522384" cy="3059893"/>
          </a:xfrm>
        </p:spPr>
        <p:txBody>
          <a:bodyPr anchor="b" anchorCtr="0"/>
          <a:lstStyle>
            <a:lvl1pPr>
              <a:defRPr sz="5299">
                <a:solidFill>
                  <a:schemeClr val="bg1"/>
                </a:solidFill>
              </a:defRPr>
            </a:lvl1pPr>
          </a:lstStyle>
          <a:p>
            <a:r>
              <a:rPr lang="en-US" dirty="0"/>
              <a:t>&lt;</a:t>
            </a:r>
            <a:r>
              <a:rPr lang="en-US" dirty="0" err="1"/>
              <a:t>Lisää</a:t>
            </a:r>
            <a:r>
              <a:rPr lang="en-US" dirty="0"/>
              <a:t> </a:t>
            </a:r>
            <a:r>
              <a:rPr lang="en-US" dirty="0" err="1"/>
              <a:t>otsikko</a:t>
            </a:r>
            <a:r>
              <a:rPr lang="en-US" dirty="0"/>
              <a:t>&gt;</a:t>
            </a:r>
            <a:endParaRPr lang="fi-FI" dirty="0"/>
          </a:p>
        </p:txBody>
      </p:sp>
      <p:sp>
        <p:nvSpPr>
          <p:cNvPr id="17" name="Text Placeholder 6">
            <a:extLst>
              <a:ext uri="{FF2B5EF4-FFF2-40B4-BE49-F238E27FC236}">
                <a16:creationId xmlns:a16="http://schemas.microsoft.com/office/drawing/2014/main" id="{715A7273-0B96-814F-AAA4-FB69198DAD91}"/>
              </a:ext>
            </a:extLst>
          </p:cNvPr>
          <p:cNvSpPr>
            <a:spLocks noGrp="1"/>
          </p:cNvSpPr>
          <p:nvPr>
            <p:ph type="body" sz="quarter" idx="11" hasCustomPrompt="1"/>
          </p:nvPr>
        </p:nvSpPr>
        <p:spPr>
          <a:xfrm>
            <a:off x="334434" y="5397113"/>
            <a:ext cx="5522384" cy="1105289"/>
          </a:xfrm>
        </p:spPr>
        <p:txBody>
          <a:bodyPr lIns="0">
            <a:normAutofit/>
          </a:bodyPr>
          <a:lstStyle>
            <a:lvl1pPr marL="0" indent="0">
              <a:buNone/>
              <a:defRPr sz="2100">
                <a:solidFill>
                  <a:schemeClr val="bg1"/>
                </a:solidFill>
              </a:defRPr>
            </a:lvl1pPr>
          </a:lstStyle>
          <a:p>
            <a:r>
              <a:rPr lang="fi-FI" dirty="0"/>
              <a:t>&lt;Lisää esittäjän ja tilaisuuden tiedot&gt;</a:t>
            </a:r>
          </a:p>
        </p:txBody>
      </p:sp>
    </p:spTree>
    <p:extLst>
      <p:ext uri="{BB962C8B-B14F-4D97-AF65-F5344CB8AC3E}">
        <p14:creationId xmlns:p14="http://schemas.microsoft.com/office/powerpoint/2010/main" val="346221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25786B-75DC-1A47-88BF-DFD22E8F5520}"/>
              </a:ext>
            </a:extLst>
          </p:cNvPr>
          <p:cNvSpPr>
            <a:spLocks noGrp="1"/>
          </p:cNvSpPr>
          <p:nvPr>
            <p:ph type="title"/>
          </p:nvPr>
        </p:nvSpPr>
        <p:spPr/>
        <p:txBody>
          <a:bodyPr/>
          <a:lstStyle/>
          <a:p>
            <a:r>
              <a:rPr lang="fi-FI"/>
              <a:t>Muokkaa ots. perustyyl. napsautt.</a:t>
            </a:r>
            <a:endParaRPr lang="sv-SE"/>
          </a:p>
        </p:txBody>
      </p:sp>
      <p:sp>
        <p:nvSpPr>
          <p:cNvPr id="3" name="Sisällön paikkamerkki 2">
            <a:extLst>
              <a:ext uri="{FF2B5EF4-FFF2-40B4-BE49-F238E27FC236}">
                <a16:creationId xmlns:a16="http://schemas.microsoft.com/office/drawing/2014/main" id="{ACAC715B-5CA1-774D-BD6B-870EB026BA8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DCC54A1B-C31D-4D4D-8C86-88086912D178}"/>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5" name="Alatunnisteen paikkamerkki 4">
            <a:extLst>
              <a:ext uri="{FF2B5EF4-FFF2-40B4-BE49-F238E27FC236}">
                <a16:creationId xmlns:a16="http://schemas.microsoft.com/office/drawing/2014/main" id="{9096A5A4-1FC0-764D-8BC2-C4AADB023AD9}"/>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9090BA11-2A27-644D-A628-31CCFB424078}"/>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524737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376F5F-DAC9-2F46-9899-D6AEA0A857F7}"/>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endParaRPr lang="sv-SE"/>
          </a:p>
        </p:txBody>
      </p:sp>
      <p:sp>
        <p:nvSpPr>
          <p:cNvPr id="3" name="Tekstin paikkamerkki 2">
            <a:extLst>
              <a:ext uri="{FF2B5EF4-FFF2-40B4-BE49-F238E27FC236}">
                <a16:creationId xmlns:a16="http://schemas.microsoft.com/office/drawing/2014/main" id="{7C3B71BD-9486-7C49-83A9-CF42949221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17A0AF06-AC57-AC4F-B4D2-30071F0D7690}"/>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5" name="Alatunnisteen paikkamerkki 4">
            <a:extLst>
              <a:ext uri="{FF2B5EF4-FFF2-40B4-BE49-F238E27FC236}">
                <a16:creationId xmlns:a16="http://schemas.microsoft.com/office/drawing/2014/main" id="{015B4EC2-7E42-D341-A63D-B24CDF340073}"/>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0B835DAB-4BBC-6646-A729-D2069437E2BE}"/>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21096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F13219-C6C8-494B-B87A-ED68C0B51BC5}"/>
              </a:ext>
            </a:extLst>
          </p:cNvPr>
          <p:cNvSpPr>
            <a:spLocks noGrp="1"/>
          </p:cNvSpPr>
          <p:nvPr>
            <p:ph type="title"/>
          </p:nvPr>
        </p:nvSpPr>
        <p:spPr/>
        <p:txBody>
          <a:bodyPr/>
          <a:lstStyle/>
          <a:p>
            <a:r>
              <a:rPr lang="fi-FI"/>
              <a:t>Muokkaa ots. perustyyl. napsautt.</a:t>
            </a:r>
            <a:endParaRPr lang="sv-SE"/>
          </a:p>
        </p:txBody>
      </p:sp>
      <p:sp>
        <p:nvSpPr>
          <p:cNvPr id="3" name="Sisällön paikkamerkki 2">
            <a:extLst>
              <a:ext uri="{FF2B5EF4-FFF2-40B4-BE49-F238E27FC236}">
                <a16:creationId xmlns:a16="http://schemas.microsoft.com/office/drawing/2014/main" id="{DF7958C7-EA0A-9546-ABA6-D24E0A3427F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Sisällön paikkamerkki 3">
            <a:extLst>
              <a:ext uri="{FF2B5EF4-FFF2-40B4-BE49-F238E27FC236}">
                <a16:creationId xmlns:a16="http://schemas.microsoft.com/office/drawing/2014/main" id="{55B2CD34-DFC9-0D49-AC47-09F5664ABA5E}"/>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Päivämäärän paikkamerkki 4">
            <a:extLst>
              <a:ext uri="{FF2B5EF4-FFF2-40B4-BE49-F238E27FC236}">
                <a16:creationId xmlns:a16="http://schemas.microsoft.com/office/drawing/2014/main" id="{C0E34306-14CA-B940-B98E-660386A25914}"/>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6" name="Alatunnisteen paikkamerkki 5">
            <a:extLst>
              <a:ext uri="{FF2B5EF4-FFF2-40B4-BE49-F238E27FC236}">
                <a16:creationId xmlns:a16="http://schemas.microsoft.com/office/drawing/2014/main" id="{54B3337F-FB32-4E4C-9FB2-2B65E984FC28}"/>
              </a:ext>
            </a:extLst>
          </p:cNvPr>
          <p:cNvSpPr>
            <a:spLocks noGrp="1"/>
          </p:cNvSpPr>
          <p:nvPr>
            <p:ph type="ftr" sz="quarter" idx="11"/>
          </p:nvPr>
        </p:nvSpPr>
        <p:spPr/>
        <p:txBody>
          <a:bodyPr/>
          <a:lstStyle/>
          <a:p>
            <a:endParaRPr lang="sv-SE"/>
          </a:p>
        </p:txBody>
      </p:sp>
      <p:sp>
        <p:nvSpPr>
          <p:cNvPr id="7" name="Dian numeron paikkamerkki 6">
            <a:extLst>
              <a:ext uri="{FF2B5EF4-FFF2-40B4-BE49-F238E27FC236}">
                <a16:creationId xmlns:a16="http://schemas.microsoft.com/office/drawing/2014/main" id="{85D48723-36F2-0243-9635-50D175D89739}"/>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131225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AAAF87-20B5-4746-8CC7-8A4AF0548EF8}"/>
              </a:ext>
            </a:extLst>
          </p:cNvPr>
          <p:cNvSpPr>
            <a:spLocks noGrp="1"/>
          </p:cNvSpPr>
          <p:nvPr>
            <p:ph type="title"/>
          </p:nvPr>
        </p:nvSpPr>
        <p:spPr>
          <a:xfrm>
            <a:off x="839788" y="365125"/>
            <a:ext cx="10515600" cy="1325563"/>
          </a:xfrm>
        </p:spPr>
        <p:txBody>
          <a:bodyPr/>
          <a:lstStyle/>
          <a:p>
            <a:r>
              <a:rPr lang="fi-FI"/>
              <a:t>Muokkaa ots. perustyyl. napsautt.</a:t>
            </a:r>
            <a:endParaRPr lang="sv-SE"/>
          </a:p>
        </p:txBody>
      </p:sp>
      <p:sp>
        <p:nvSpPr>
          <p:cNvPr id="3" name="Tekstin paikkamerkki 2">
            <a:extLst>
              <a:ext uri="{FF2B5EF4-FFF2-40B4-BE49-F238E27FC236}">
                <a16:creationId xmlns:a16="http://schemas.microsoft.com/office/drawing/2014/main" id="{739D3DA7-5AF4-D64D-ABEA-0AFF19F47D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7E08FD22-5FF6-9B42-BFD7-D1C3C9596346}"/>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Tekstin paikkamerkki 4">
            <a:extLst>
              <a:ext uri="{FF2B5EF4-FFF2-40B4-BE49-F238E27FC236}">
                <a16:creationId xmlns:a16="http://schemas.microsoft.com/office/drawing/2014/main" id="{E073AE91-6149-324A-9B24-4C11E747A8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632E6048-0700-0C4A-A4A5-9321325B2941}"/>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7" name="Päivämäärän paikkamerkki 6">
            <a:extLst>
              <a:ext uri="{FF2B5EF4-FFF2-40B4-BE49-F238E27FC236}">
                <a16:creationId xmlns:a16="http://schemas.microsoft.com/office/drawing/2014/main" id="{8C1CC157-8EE7-0045-A4D3-719877657979}"/>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8" name="Alatunnisteen paikkamerkki 7">
            <a:extLst>
              <a:ext uri="{FF2B5EF4-FFF2-40B4-BE49-F238E27FC236}">
                <a16:creationId xmlns:a16="http://schemas.microsoft.com/office/drawing/2014/main" id="{B6C3C996-3534-2748-B2AA-35A5433CA841}"/>
              </a:ext>
            </a:extLst>
          </p:cNvPr>
          <p:cNvSpPr>
            <a:spLocks noGrp="1"/>
          </p:cNvSpPr>
          <p:nvPr>
            <p:ph type="ftr" sz="quarter" idx="11"/>
          </p:nvPr>
        </p:nvSpPr>
        <p:spPr/>
        <p:txBody>
          <a:bodyPr/>
          <a:lstStyle/>
          <a:p>
            <a:endParaRPr lang="sv-SE"/>
          </a:p>
        </p:txBody>
      </p:sp>
      <p:sp>
        <p:nvSpPr>
          <p:cNvPr id="9" name="Dian numeron paikkamerkki 8">
            <a:extLst>
              <a:ext uri="{FF2B5EF4-FFF2-40B4-BE49-F238E27FC236}">
                <a16:creationId xmlns:a16="http://schemas.microsoft.com/office/drawing/2014/main" id="{16032873-7ECB-2E4A-AC71-F7B11A6D0970}"/>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180939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7C4A8A9-0CEC-7C4B-8B60-694489599FD8}"/>
              </a:ext>
            </a:extLst>
          </p:cNvPr>
          <p:cNvSpPr>
            <a:spLocks noGrp="1"/>
          </p:cNvSpPr>
          <p:nvPr>
            <p:ph type="title"/>
          </p:nvPr>
        </p:nvSpPr>
        <p:spPr/>
        <p:txBody>
          <a:bodyPr/>
          <a:lstStyle/>
          <a:p>
            <a:r>
              <a:rPr lang="fi-FI"/>
              <a:t>Muokkaa ots. perustyyl. napsautt.</a:t>
            </a:r>
            <a:endParaRPr lang="sv-SE"/>
          </a:p>
        </p:txBody>
      </p:sp>
      <p:sp>
        <p:nvSpPr>
          <p:cNvPr id="3" name="Päivämäärän paikkamerkki 2">
            <a:extLst>
              <a:ext uri="{FF2B5EF4-FFF2-40B4-BE49-F238E27FC236}">
                <a16:creationId xmlns:a16="http://schemas.microsoft.com/office/drawing/2014/main" id="{2229DA65-9A07-3B41-80E7-10E1661DA38D}"/>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4" name="Alatunnisteen paikkamerkki 3">
            <a:extLst>
              <a:ext uri="{FF2B5EF4-FFF2-40B4-BE49-F238E27FC236}">
                <a16:creationId xmlns:a16="http://schemas.microsoft.com/office/drawing/2014/main" id="{05313A56-E932-9F44-81E4-99D573D7E394}"/>
              </a:ext>
            </a:extLst>
          </p:cNvPr>
          <p:cNvSpPr>
            <a:spLocks noGrp="1"/>
          </p:cNvSpPr>
          <p:nvPr>
            <p:ph type="ftr" sz="quarter" idx="11"/>
          </p:nvPr>
        </p:nvSpPr>
        <p:spPr/>
        <p:txBody>
          <a:bodyPr/>
          <a:lstStyle/>
          <a:p>
            <a:endParaRPr lang="sv-SE"/>
          </a:p>
        </p:txBody>
      </p:sp>
      <p:sp>
        <p:nvSpPr>
          <p:cNvPr id="5" name="Dian numeron paikkamerkki 4">
            <a:extLst>
              <a:ext uri="{FF2B5EF4-FFF2-40B4-BE49-F238E27FC236}">
                <a16:creationId xmlns:a16="http://schemas.microsoft.com/office/drawing/2014/main" id="{A657A1EF-B4A9-FF48-BE7C-495AD2A435F6}"/>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336246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3AF479B-3DEB-524A-927B-678FD885E478}"/>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3" name="Alatunnisteen paikkamerkki 2">
            <a:extLst>
              <a:ext uri="{FF2B5EF4-FFF2-40B4-BE49-F238E27FC236}">
                <a16:creationId xmlns:a16="http://schemas.microsoft.com/office/drawing/2014/main" id="{0091BC87-4186-8546-BA92-1014C7F887DD}"/>
              </a:ext>
            </a:extLst>
          </p:cNvPr>
          <p:cNvSpPr>
            <a:spLocks noGrp="1"/>
          </p:cNvSpPr>
          <p:nvPr>
            <p:ph type="ftr" sz="quarter" idx="11"/>
          </p:nvPr>
        </p:nvSpPr>
        <p:spPr/>
        <p:txBody>
          <a:bodyPr/>
          <a:lstStyle/>
          <a:p>
            <a:endParaRPr lang="sv-SE"/>
          </a:p>
        </p:txBody>
      </p:sp>
      <p:sp>
        <p:nvSpPr>
          <p:cNvPr id="4" name="Dian numeron paikkamerkki 3">
            <a:extLst>
              <a:ext uri="{FF2B5EF4-FFF2-40B4-BE49-F238E27FC236}">
                <a16:creationId xmlns:a16="http://schemas.microsoft.com/office/drawing/2014/main" id="{871FE46A-5368-A044-9E13-EB21FA48883B}"/>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110585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8BCCF91-DEDD-C94D-9904-76B5FEEACBF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sv-SE"/>
          </a:p>
        </p:txBody>
      </p:sp>
      <p:sp>
        <p:nvSpPr>
          <p:cNvPr id="3" name="Sisällön paikkamerkki 2">
            <a:extLst>
              <a:ext uri="{FF2B5EF4-FFF2-40B4-BE49-F238E27FC236}">
                <a16:creationId xmlns:a16="http://schemas.microsoft.com/office/drawing/2014/main" id="{E0A06220-FB82-EA4C-B2F9-1DBB2759BF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Tekstin paikkamerkki 3">
            <a:extLst>
              <a:ext uri="{FF2B5EF4-FFF2-40B4-BE49-F238E27FC236}">
                <a16:creationId xmlns:a16="http://schemas.microsoft.com/office/drawing/2014/main" id="{94FF3C5F-BC49-C440-8525-354C7993CF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0C0EC8F3-97D7-4C43-8ED9-D60616038B68}"/>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6" name="Alatunnisteen paikkamerkki 5">
            <a:extLst>
              <a:ext uri="{FF2B5EF4-FFF2-40B4-BE49-F238E27FC236}">
                <a16:creationId xmlns:a16="http://schemas.microsoft.com/office/drawing/2014/main" id="{A06D6AF3-7197-8A4B-B5FA-D2624610E214}"/>
              </a:ext>
            </a:extLst>
          </p:cNvPr>
          <p:cNvSpPr>
            <a:spLocks noGrp="1"/>
          </p:cNvSpPr>
          <p:nvPr>
            <p:ph type="ftr" sz="quarter" idx="11"/>
          </p:nvPr>
        </p:nvSpPr>
        <p:spPr/>
        <p:txBody>
          <a:bodyPr/>
          <a:lstStyle/>
          <a:p>
            <a:endParaRPr lang="sv-SE"/>
          </a:p>
        </p:txBody>
      </p:sp>
      <p:sp>
        <p:nvSpPr>
          <p:cNvPr id="7" name="Dian numeron paikkamerkki 6">
            <a:extLst>
              <a:ext uri="{FF2B5EF4-FFF2-40B4-BE49-F238E27FC236}">
                <a16:creationId xmlns:a16="http://schemas.microsoft.com/office/drawing/2014/main" id="{22FBB7B1-773D-0F43-AEA9-7F260C2F92D5}"/>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3122710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656844-6E2D-FE4A-B140-FAA6E9E0208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sv-SE"/>
          </a:p>
        </p:txBody>
      </p:sp>
      <p:sp>
        <p:nvSpPr>
          <p:cNvPr id="3" name="Kuvan paikkamerkki 2">
            <a:extLst>
              <a:ext uri="{FF2B5EF4-FFF2-40B4-BE49-F238E27FC236}">
                <a16:creationId xmlns:a16="http://schemas.microsoft.com/office/drawing/2014/main" id="{82C7D321-8482-8744-9E35-B195E640E7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kstin paikkamerkki 3">
            <a:extLst>
              <a:ext uri="{FF2B5EF4-FFF2-40B4-BE49-F238E27FC236}">
                <a16:creationId xmlns:a16="http://schemas.microsoft.com/office/drawing/2014/main" id="{5D9C09FC-1565-A542-A5D8-C2A74450DA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16BDC3E-E738-894D-8C97-A7E1B8134CA4}"/>
              </a:ext>
            </a:extLst>
          </p:cNvPr>
          <p:cNvSpPr>
            <a:spLocks noGrp="1"/>
          </p:cNvSpPr>
          <p:nvPr>
            <p:ph type="dt" sz="half" idx="10"/>
          </p:nvPr>
        </p:nvSpPr>
        <p:spPr/>
        <p:txBody>
          <a:bodyPr/>
          <a:lstStyle/>
          <a:p>
            <a:fld id="{11C6DEB8-A875-E94A-9C09-14E47F916E6D}" type="datetimeFigureOut">
              <a:rPr lang="sv-SE" smtClean="0"/>
              <a:t>2022-06-20</a:t>
            </a:fld>
            <a:endParaRPr lang="sv-SE"/>
          </a:p>
        </p:txBody>
      </p:sp>
      <p:sp>
        <p:nvSpPr>
          <p:cNvPr id="6" name="Alatunnisteen paikkamerkki 5">
            <a:extLst>
              <a:ext uri="{FF2B5EF4-FFF2-40B4-BE49-F238E27FC236}">
                <a16:creationId xmlns:a16="http://schemas.microsoft.com/office/drawing/2014/main" id="{1CA7F896-33B1-9E47-A52F-82E87DCB0AF6}"/>
              </a:ext>
            </a:extLst>
          </p:cNvPr>
          <p:cNvSpPr>
            <a:spLocks noGrp="1"/>
          </p:cNvSpPr>
          <p:nvPr>
            <p:ph type="ftr" sz="quarter" idx="11"/>
          </p:nvPr>
        </p:nvSpPr>
        <p:spPr/>
        <p:txBody>
          <a:bodyPr/>
          <a:lstStyle/>
          <a:p>
            <a:endParaRPr lang="sv-SE"/>
          </a:p>
        </p:txBody>
      </p:sp>
      <p:sp>
        <p:nvSpPr>
          <p:cNvPr id="7" name="Dian numeron paikkamerkki 6">
            <a:extLst>
              <a:ext uri="{FF2B5EF4-FFF2-40B4-BE49-F238E27FC236}">
                <a16:creationId xmlns:a16="http://schemas.microsoft.com/office/drawing/2014/main" id="{9084C99F-E502-F143-9D26-3B3B41DFBF78}"/>
              </a:ext>
            </a:extLst>
          </p:cNvPr>
          <p:cNvSpPr>
            <a:spLocks noGrp="1"/>
          </p:cNvSpPr>
          <p:nvPr>
            <p:ph type="sldNum" sz="quarter" idx="12"/>
          </p:nvPr>
        </p:nvSpPr>
        <p:spPr/>
        <p:txBody>
          <a:bodyPr/>
          <a:lstStyle/>
          <a:p>
            <a:fld id="{A65265D2-B00F-AE42-91F6-D2ACC52086E5}" type="slidenum">
              <a:rPr lang="sv-SE" smtClean="0"/>
              <a:t>‹#›</a:t>
            </a:fld>
            <a:endParaRPr lang="sv-SE"/>
          </a:p>
        </p:txBody>
      </p:sp>
    </p:spTree>
    <p:extLst>
      <p:ext uri="{BB962C8B-B14F-4D97-AF65-F5344CB8AC3E}">
        <p14:creationId xmlns:p14="http://schemas.microsoft.com/office/powerpoint/2010/main" val="144347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5164887-7781-654C-9809-86A621FB08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endParaRPr lang="sv-SE"/>
          </a:p>
        </p:txBody>
      </p:sp>
      <p:sp>
        <p:nvSpPr>
          <p:cNvPr id="3" name="Tekstin paikkamerkki 2">
            <a:extLst>
              <a:ext uri="{FF2B5EF4-FFF2-40B4-BE49-F238E27FC236}">
                <a16:creationId xmlns:a16="http://schemas.microsoft.com/office/drawing/2014/main" id="{4F144B3F-ED16-8048-B0B4-60234F5BA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10C8BDBE-DCC5-7746-8778-171FE9D472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6DEB8-A875-E94A-9C09-14E47F916E6D}" type="datetimeFigureOut">
              <a:rPr lang="sv-SE" smtClean="0"/>
              <a:t>2022-06-20</a:t>
            </a:fld>
            <a:endParaRPr lang="sv-SE"/>
          </a:p>
        </p:txBody>
      </p:sp>
      <p:sp>
        <p:nvSpPr>
          <p:cNvPr id="5" name="Alatunnisteen paikkamerkki 4">
            <a:extLst>
              <a:ext uri="{FF2B5EF4-FFF2-40B4-BE49-F238E27FC236}">
                <a16:creationId xmlns:a16="http://schemas.microsoft.com/office/drawing/2014/main" id="{BCABEED7-7EC6-0E4F-8247-6FE08F7168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Dian numeron paikkamerkki 5">
            <a:extLst>
              <a:ext uri="{FF2B5EF4-FFF2-40B4-BE49-F238E27FC236}">
                <a16:creationId xmlns:a16="http://schemas.microsoft.com/office/drawing/2014/main" id="{5BFAEC7F-2A1B-6843-B9EB-CB5C0CE877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5265D2-B00F-AE42-91F6-D2ACC52086E5}" type="slidenum">
              <a:rPr lang="sv-SE" smtClean="0"/>
              <a:t>‹#›</a:t>
            </a:fld>
            <a:endParaRPr lang="sv-SE"/>
          </a:p>
        </p:txBody>
      </p:sp>
    </p:spTree>
    <p:extLst>
      <p:ext uri="{BB962C8B-B14F-4D97-AF65-F5344CB8AC3E}">
        <p14:creationId xmlns:p14="http://schemas.microsoft.com/office/powerpoint/2010/main" val="3334468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7"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4.jpeg"/></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27.png"/></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31.jpeg"/></Relationships>
</file>

<file path=ppt/slides/_rels/slide1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32.jpeg"/></Relationships>
</file>

<file path=ppt/slides/_rels/slide18.xml.rels><?xml version="1.0" encoding="UTF-8" standalone="yes"?>
<Relationships xmlns="http://schemas.openxmlformats.org/package/2006/relationships"><Relationship Id="rId3" Type="http://schemas.openxmlformats.org/officeDocument/2006/relationships/hyperlink" Target="https://www.finlex.fi/fi/laki/ajantasa/2009/20090205#L13P71" TargetMode="Externa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hyperlink" Target="https://www.tyosuojelu.fi/documents/14660/478411/Silmien+suojaus+rakennusty%C3%B6ss%C3%A4/6fcfa914-59de-4d2f-ab74-eb6713d4aee7" TargetMode="External"/><Relationship Id="rId5" Type="http://schemas.openxmlformats.org/officeDocument/2006/relationships/hyperlink" Target="https://www.tyosuojelu.fi/tyoolot/rakennusala/hyvat-kaytannot-henkilonsuojainten-kaytto" TargetMode="External"/><Relationship Id="rId4" Type="http://schemas.openxmlformats.org/officeDocument/2006/relationships/hyperlink" Target="https://www.tyosuojelu.fi/tyoolot/rakennusal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8.jpe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9.png"/><Relationship Id="rId7"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1.jpeg"/><Relationship Id="rId5" Type="http://schemas.openxmlformats.org/officeDocument/2006/relationships/hyperlink" Target="http://www.vandernet.com/" TargetMode="Externa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hyperlink" Target="http://www.vandernet.com/"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2.jpeg"/><Relationship Id="rId5" Type="http://schemas.openxmlformats.org/officeDocument/2006/relationships/image" Target="../media/image14.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4" descr="Kuva, joka sisältää kohteen teksti&#10;&#10;Kuvaus luotu automaattisesti">
            <a:extLst>
              <a:ext uri="{FF2B5EF4-FFF2-40B4-BE49-F238E27FC236}">
                <a16:creationId xmlns:a16="http://schemas.microsoft.com/office/drawing/2014/main" id="{834C9AB8-12A5-997D-C2A6-88324CDC27D9}"/>
              </a:ext>
            </a:extLst>
          </p:cNvPr>
          <p:cNvPicPr>
            <a:picLocks noChangeAspect="1"/>
          </p:cNvPicPr>
          <p:nvPr/>
        </p:nvPicPr>
        <p:blipFill>
          <a:blip r:embed="rId2"/>
          <a:stretch>
            <a:fillRect/>
          </a:stretch>
        </p:blipFill>
        <p:spPr>
          <a:xfrm>
            <a:off x="-4175" y="-4306"/>
            <a:ext cx="12210789" cy="6866611"/>
          </a:xfrm>
          <a:prstGeom prst="rect">
            <a:avLst/>
          </a:prstGeom>
        </p:spPr>
      </p:pic>
      <p:sp>
        <p:nvSpPr>
          <p:cNvPr id="2" name="Otsikko 1">
            <a:extLst>
              <a:ext uri="{FF2B5EF4-FFF2-40B4-BE49-F238E27FC236}">
                <a16:creationId xmlns:a16="http://schemas.microsoft.com/office/drawing/2014/main" id="{21413F7C-6E6E-5F40-A319-A3161358F85E}"/>
              </a:ext>
            </a:extLst>
          </p:cNvPr>
          <p:cNvSpPr>
            <a:spLocks noGrp="1"/>
          </p:cNvSpPr>
          <p:nvPr>
            <p:ph type="ctrTitle"/>
          </p:nvPr>
        </p:nvSpPr>
        <p:spPr/>
        <p:txBody>
          <a:bodyPr>
            <a:normAutofit/>
          </a:bodyPr>
          <a:lstStyle/>
          <a:p>
            <a:r>
              <a:rPr lang="fi-FI" sz="5000" b="1" dirty="0">
                <a:solidFill>
                  <a:schemeClr val="bg1"/>
                </a:solidFill>
              </a:rPr>
              <a:t>Työturvallisuus rakennusalalla</a:t>
            </a:r>
            <a:endParaRPr lang="sv-SE" sz="5000" b="1">
              <a:solidFill>
                <a:schemeClr val="bg1"/>
              </a:solidFill>
              <a:cs typeface="Calibri Light"/>
            </a:endParaRPr>
          </a:p>
        </p:txBody>
      </p:sp>
      <p:sp>
        <p:nvSpPr>
          <p:cNvPr id="3" name="Alaotsikko 2">
            <a:extLst>
              <a:ext uri="{FF2B5EF4-FFF2-40B4-BE49-F238E27FC236}">
                <a16:creationId xmlns:a16="http://schemas.microsoft.com/office/drawing/2014/main" id="{0CD67FF9-BB5F-9E47-909F-58D111C8622C}"/>
              </a:ext>
            </a:extLst>
          </p:cNvPr>
          <p:cNvSpPr>
            <a:spLocks noGrp="1"/>
          </p:cNvSpPr>
          <p:nvPr>
            <p:ph type="subTitle" idx="1"/>
          </p:nvPr>
        </p:nvSpPr>
        <p:spPr/>
        <p:txBody>
          <a:bodyPr vert="horz" lIns="91440" tIns="45720" rIns="91440" bIns="45720" rtlCol="0" anchor="t">
            <a:normAutofit/>
          </a:bodyPr>
          <a:lstStyle/>
          <a:p>
            <a:r>
              <a:rPr lang="fi-FI" sz="2800" dirty="0">
                <a:solidFill>
                  <a:schemeClr val="bg1"/>
                </a:solidFill>
              </a:rPr>
              <a:t>Työturvallisuuden opetusmateriaali</a:t>
            </a:r>
            <a:endParaRPr lang="fi-FI" sz="2800">
              <a:solidFill>
                <a:schemeClr val="bg1"/>
              </a:solidFill>
              <a:cs typeface="Calibri"/>
            </a:endParaRPr>
          </a:p>
          <a:p>
            <a:endParaRPr lang="fi-FI" sz="2800" dirty="0">
              <a:solidFill>
                <a:schemeClr val="bg1"/>
              </a:solidFill>
              <a:cs typeface="Calibri"/>
            </a:endParaRPr>
          </a:p>
          <a:p>
            <a:r>
              <a:rPr lang="fi-FI" sz="2800" dirty="0">
                <a:solidFill>
                  <a:schemeClr val="bg1"/>
                </a:solidFill>
              </a:rPr>
              <a:t>5. Henkilönsuojaimet</a:t>
            </a:r>
            <a:endParaRPr lang="sv-SE" sz="2800">
              <a:solidFill>
                <a:schemeClr val="bg1"/>
              </a:solidFill>
              <a:cs typeface="Calibri"/>
            </a:endParaRPr>
          </a:p>
        </p:txBody>
      </p:sp>
    </p:spTree>
    <p:extLst>
      <p:ext uri="{BB962C8B-B14F-4D97-AF65-F5344CB8AC3E}">
        <p14:creationId xmlns:p14="http://schemas.microsoft.com/office/powerpoint/2010/main" val="298333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DD4C5429-03AE-A547-87F5-4907AA6488C7}"/>
              </a:ext>
            </a:extLst>
          </p:cNvPr>
          <p:cNvSpPr>
            <a:spLocks noGrp="1"/>
          </p:cNvSpPr>
          <p:nvPr>
            <p:ph type="title"/>
          </p:nvPr>
        </p:nvSpPr>
        <p:spPr>
          <a:xfrm>
            <a:off x="838200" y="365125"/>
            <a:ext cx="10495548" cy="1335589"/>
          </a:xfrm>
        </p:spPr>
        <p:txBody>
          <a:bodyPr>
            <a:normAutofit/>
          </a:bodyPr>
          <a:lstStyle/>
          <a:p>
            <a:r>
              <a:rPr lang="fi-FI" b="1" dirty="0"/>
              <a:t>Käsiensuojaimet</a:t>
            </a:r>
            <a:endParaRPr lang="fi-FI" b="1" dirty="0">
              <a:cs typeface="Calibri Light"/>
            </a:endParaRPr>
          </a:p>
        </p:txBody>
      </p:sp>
      <p:sp>
        <p:nvSpPr>
          <p:cNvPr id="6145" name="Alaotsikko 2"/>
          <p:cNvSpPr>
            <a:spLocks noGrp="1"/>
          </p:cNvSpPr>
          <p:nvPr>
            <p:ph idx="1"/>
          </p:nvPr>
        </p:nvSpPr>
        <p:spPr>
          <a:xfrm>
            <a:off x="838200" y="1825625"/>
            <a:ext cx="8886163" cy="4351338"/>
          </a:xfrm>
        </p:spPr>
        <p:txBody>
          <a:bodyPr vert="horz" lIns="91440" tIns="45720" rIns="91440" bIns="45720" rtlCol="0" anchor="t">
            <a:normAutofit fontScale="70000" lnSpcReduction="20000"/>
          </a:bodyPr>
          <a:lstStyle/>
          <a:p>
            <a:pPr marL="285750" indent="-285750">
              <a:lnSpc>
                <a:spcPct val="120000"/>
              </a:lnSpc>
              <a:buFont typeface="Arial"/>
              <a:buChar char="•"/>
            </a:pPr>
            <a:r>
              <a:rPr lang="fi-FI" dirty="0">
                <a:solidFill>
                  <a:srgbClr val="001932"/>
                </a:solidFill>
                <a:cs typeface="Arial"/>
              </a:rPr>
              <a:t>Käsiensuojaimia tarvitaan muun muassa mekaanisilta vaaroilta suojauduttaessa, märkää betonia ja kemikaaleja käsiteltäessä</a:t>
            </a:r>
            <a:endParaRPr lang="fi-FI">
              <a:cs typeface="Arial"/>
            </a:endParaRPr>
          </a:p>
          <a:p>
            <a:pPr marL="285750" indent="-285750">
              <a:lnSpc>
                <a:spcPct val="120000"/>
              </a:lnSpc>
              <a:buFont typeface="Arial"/>
              <a:buChar char="•"/>
            </a:pPr>
            <a:r>
              <a:rPr lang="fi-FI" dirty="0">
                <a:solidFill>
                  <a:srgbClr val="001932"/>
                </a:solidFill>
                <a:cs typeface="Arial"/>
              </a:rPr>
              <a:t>Mekaanisilta vaaroilta suojaudutaan CE-merkityillä työkäyttöön hyväksytyillä työ- tai viiltosuojakäsineillä</a:t>
            </a:r>
          </a:p>
          <a:p>
            <a:pPr marL="285750" indent="-285750">
              <a:lnSpc>
                <a:spcPct val="120000"/>
              </a:lnSpc>
              <a:buFont typeface="Arial"/>
              <a:buChar char="•"/>
            </a:pPr>
            <a:r>
              <a:rPr lang="fi-FI" dirty="0">
                <a:solidFill>
                  <a:srgbClr val="001932"/>
                </a:solidFill>
                <a:cs typeface="Arial"/>
              </a:rPr>
              <a:t>Viiltosuojaluokka valitaan tehtävän työn vaarojen perusteella</a:t>
            </a:r>
            <a:endParaRPr lang="fi-FI"/>
          </a:p>
          <a:p>
            <a:pPr marL="285750" indent="-285750">
              <a:lnSpc>
                <a:spcPct val="120000"/>
              </a:lnSpc>
              <a:buFont typeface="Arial"/>
              <a:buChar char="•"/>
            </a:pPr>
            <a:r>
              <a:rPr lang="fi-FI" dirty="0">
                <a:solidFill>
                  <a:srgbClr val="001932"/>
                </a:solidFill>
                <a:cs typeface="Arial"/>
              </a:rPr>
              <a:t>Käsineitä valittaessa tulee huomioida käsineiden esimerkiksi mahdollinen tarttuminen pyöriviin koneen osiin sekä työn sorminäppäryysvaatimukset</a:t>
            </a:r>
          </a:p>
          <a:p>
            <a:pPr marL="285750" indent="-285750">
              <a:lnSpc>
                <a:spcPct val="120000"/>
              </a:lnSpc>
              <a:buFont typeface="Arial"/>
              <a:buChar char="•"/>
            </a:pPr>
            <a:r>
              <a:rPr lang="fi-FI" dirty="0">
                <a:solidFill>
                  <a:srgbClr val="001932"/>
                </a:solidFill>
                <a:cs typeface="Arial" charset="0"/>
              </a:rPr>
              <a:t>Kemikaaleja käsiteltäessä käsinemateriaali valitaan käyttöturvallisuustiedotteen tietojen ja käyttöajan perusteella </a:t>
            </a:r>
          </a:p>
          <a:p>
            <a:pPr marL="742950" lvl="1" indent="-285750">
              <a:lnSpc>
                <a:spcPct val="120000"/>
              </a:lnSpc>
              <a:buFont typeface="Arial"/>
              <a:buChar char="•"/>
            </a:pPr>
            <a:r>
              <a:rPr lang="fi-FI" dirty="0">
                <a:solidFill>
                  <a:srgbClr val="001932"/>
                </a:solidFill>
                <a:cs typeface="Arial" charset="0"/>
              </a:rPr>
              <a:t>Jos ainetta pääsee käsineen sisään, tulee käsine poistaa, kädet pestä ja vaihtaa puhdas käsine tilalle</a:t>
            </a:r>
          </a:p>
          <a:p>
            <a:pPr marL="742950" lvl="1" indent="-285750">
              <a:lnSpc>
                <a:spcPct val="120000"/>
              </a:lnSpc>
              <a:buFont typeface="Arial"/>
              <a:buChar char="•"/>
            </a:pPr>
            <a:r>
              <a:rPr lang="fi-FI" dirty="0">
                <a:solidFill>
                  <a:srgbClr val="001932"/>
                </a:solidFill>
                <a:cs typeface="Arial" charset="0"/>
              </a:rPr>
              <a:t>Likaiset käsineet riisuttava koskettamatta likaisella käsineellä ihoa</a:t>
            </a:r>
          </a:p>
        </p:txBody>
      </p:sp>
      <p:pic>
        <p:nvPicPr>
          <p:cNvPr id="7" name="Picture 6" descr="vasara"/>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900565" y="555068"/>
            <a:ext cx="923925" cy="1206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Kuva 3" descr="Kuvankaappaus 2014-4-28 kello 17.45.31.png"/>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900564" y="2618002"/>
            <a:ext cx="864096" cy="970512"/>
          </a:xfrm>
          <a:prstGeom prst="rect">
            <a:avLst/>
          </a:prstGeom>
        </p:spPr>
      </p:pic>
      <p:sp>
        <p:nvSpPr>
          <p:cNvPr id="5" name="Tekstiruutu 4"/>
          <p:cNvSpPr txBox="1"/>
          <p:nvPr/>
        </p:nvSpPr>
        <p:spPr>
          <a:xfrm>
            <a:off x="10828447" y="700917"/>
            <a:ext cx="1194928" cy="1169551"/>
          </a:xfrm>
          <a:prstGeom prst="rect">
            <a:avLst/>
          </a:prstGeom>
          <a:noFill/>
        </p:spPr>
        <p:txBody>
          <a:bodyPr wrap="square" lIns="91440" tIns="45720" rIns="91440" bIns="45720" rtlCol="0" anchor="t">
            <a:spAutoFit/>
          </a:bodyPr>
          <a:lstStyle/>
          <a:p>
            <a:r>
              <a:rPr lang="fi-FI" sz="1400" dirty="0">
                <a:solidFill>
                  <a:srgbClr val="001932"/>
                </a:solidFill>
              </a:rPr>
              <a:t>Mekaanisilta vaaroilta suojaavan käsineen merkintä</a:t>
            </a:r>
            <a:endParaRPr lang="fi-FI" sz="1400" dirty="0">
              <a:solidFill>
                <a:srgbClr val="001932"/>
              </a:solidFill>
              <a:cs typeface="Calibri"/>
            </a:endParaRPr>
          </a:p>
        </p:txBody>
      </p:sp>
      <p:sp>
        <p:nvSpPr>
          <p:cNvPr id="9" name="Tekstiruutu 8"/>
          <p:cNvSpPr txBox="1"/>
          <p:nvPr/>
        </p:nvSpPr>
        <p:spPr>
          <a:xfrm>
            <a:off x="10828447" y="2574496"/>
            <a:ext cx="1255086" cy="1169551"/>
          </a:xfrm>
          <a:prstGeom prst="rect">
            <a:avLst/>
          </a:prstGeom>
          <a:noFill/>
        </p:spPr>
        <p:txBody>
          <a:bodyPr wrap="square" lIns="91440" tIns="45720" rIns="91440" bIns="45720" rtlCol="0" anchor="t">
            <a:spAutoFit/>
          </a:bodyPr>
          <a:lstStyle/>
          <a:p>
            <a:r>
              <a:rPr lang="fi-FI" sz="1400" dirty="0">
                <a:solidFill>
                  <a:srgbClr val="001932"/>
                </a:solidFill>
              </a:rPr>
              <a:t>Kemiallisilta vaaroilta suojaavan käsineen merkintä</a:t>
            </a:r>
            <a:endParaRPr lang="fi-FI" sz="1400" dirty="0">
              <a:solidFill>
                <a:srgbClr val="001932"/>
              </a:solidFill>
              <a:cs typeface="Calibri"/>
            </a:endParaRPr>
          </a:p>
        </p:txBody>
      </p:sp>
      <p:pic>
        <p:nvPicPr>
          <p:cNvPr id="2" name="Kuva 1"/>
          <p:cNvPicPr>
            <a:picLocks noChangeAspect="1"/>
          </p:cNvPicPr>
          <p:nvPr/>
        </p:nvPicPr>
        <p:blipFill>
          <a:blip r:embed="rId5"/>
          <a:stretch>
            <a:fillRect/>
          </a:stretch>
        </p:blipFill>
        <p:spPr>
          <a:xfrm>
            <a:off x="9994494" y="4654044"/>
            <a:ext cx="757198" cy="864097"/>
          </a:xfrm>
          <a:prstGeom prst="rect">
            <a:avLst/>
          </a:prstGeom>
        </p:spPr>
      </p:pic>
      <p:sp>
        <p:nvSpPr>
          <p:cNvPr id="12" name="Tekstiruutu 11"/>
          <p:cNvSpPr txBox="1"/>
          <p:nvPr/>
        </p:nvSpPr>
        <p:spPr>
          <a:xfrm>
            <a:off x="10935144" y="4553790"/>
            <a:ext cx="1084640" cy="1384995"/>
          </a:xfrm>
          <a:prstGeom prst="rect">
            <a:avLst/>
          </a:prstGeom>
          <a:noFill/>
        </p:spPr>
        <p:txBody>
          <a:bodyPr wrap="square" lIns="91440" tIns="45720" rIns="91440" bIns="45720" rtlCol="0" anchor="t">
            <a:spAutoFit/>
          </a:bodyPr>
          <a:lstStyle/>
          <a:p>
            <a:r>
              <a:rPr lang="fi-FI" sz="1400" dirty="0">
                <a:solidFill>
                  <a:srgbClr val="001932"/>
                </a:solidFill>
              </a:rPr>
              <a:t>Vähäisiltä kemiallisilta vaaroilta suojaavan käsineen merkintä</a:t>
            </a:r>
            <a:endParaRPr lang="fi-FI" sz="1400" dirty="0">
              <a:solidFill>
                <a:srgbClr val="001932"/>
              </a:solidFill>
              <a:cs typeface="Calibri"/>
            </a:endParaRPr>
          </a:p>
        </p:txBody>
      </p:sp>
      <p:pic>
        <p:nvPicPr>
          <p:cNvPr id="13" name="Kuva 12"/>
          <p:cNvPicPr>
            <a:picLocks noChangeAspect="1"/>
          </p:cNvPicPr>
          <p:nvPr/>
        </p:nvPicPr>
        <p:blipFill>
          <a:blip r:embed="rId6"/>
          <a:stretch>
            <a:fillRect/>
          </a:stretch>
        </p:blipFill>
        <p:spPr>
          <a:xfrm>
            <a:off x="5282997" y="551933"/>
            <a:ext cx="972040" cy="972040"/>
          </a:xfrm>
          <a:prstGeom prst="rect">
            <a:avLst/>
          </a:prstGeom>
        </p:spPr>
      </p:pic>
    </p:spTree>
    <p:extLst>
      <p:ext uri="{BB962C8B-B14F-4D97-AF65-F5344CB8AC3E}">
        <p14:creationId xmlns:p14="http://schemas.microsoft.com/office/powerpoint/2010/main" val="694677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vasara"/>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0732750" y="1340768"/>
            <a:ext cx="923925" cy="1206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Kuva 6" descr="Kuvankaappaus 2014-4-28 kello 17.45.31.png"/>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697859" y="3030782"/>
            <a:ext cx="864096" cy="970512"/>
          </a:xfrm>
          <a:prstGeom prst="rect">
            <a:avLst/>
          </a:prstGeom>
        </p:spPr>
      </p:pic>
      <p:sp>
        <p:nvSpPr>
          <p:cNvPr id="8" name="Tekstiruutu 7"/>
          <p:cNvSpPr txBox="1"/>
          <p:nvPr/>
        </p:nvSpPr>
        <p:spPr>
          <a:xfrm>
            <a:off x="10732749" y="2420888"/>
            <a:ext cx="1152128" cy="338554"/>
          </a:xfrm>
          <a:prstGeom prst="rect">
            <a:avLst/>
          </a:prstGeom>
          <a:noFill/>
        </p:spPr>
        <p:txBody>
          <a:bodyPr wrap="square" rtlCol="0">
            <a:spAutoFit/>
          </a:bodyPr>
          <a:lstStyle/>
          <a:p>
            <a:r>
              <a:rPr lang="fi-FI" sz="1600" i="1">
                <a:solidFill>
                  <a:srgbClr val="001932"/>
                </a:solidFill>
              </a:rPr>
              <a:t>a b c d   e</a:t>
            </a:r>
          </a:p>
        </p:txBody>
      </p:sp>
      <p:pic>
        <p:nvPicPr>
          <p:cNvPr id="10" name="Kuva 9"/>
          <p:cNvPicPr>
            <a:picLocks noChangeAspect="1"/>
          </p:cNvPicPr>
          <p:nvPr/>
        </p:nvPicPr>
        <p:blipFill>
          <a:blip r:embed="rId5"/>
          <a:stretch>
            <a:fillRect/>
          </a:stretch>
        </p:blipFill>
        <p:spPr>
          <a:xfrm>
            <a:off x="10750710" y="4653135"/>
            <a:ext cx="757198" cy="864097"/>
          </a:xfrm>
          <a:prstGeom prst="rect">
            <a:avLst/>
          </a:prstGeom>
        </p:spPr>
      </p:pic>
      <p:sp>
        <p:nvSpPr>
          <p:cNvPr id="11" name="Tekstiruutu 10"/>
          <p:cNvSpPr txBox="1"/>
          <p:nvPr/>
        </p:nvSpPr>
        <p:spPr>
          <a:xfrm>
            <a:off x="10596432" y="4103357"/>
            <a:ext cx="1512168" cy="338554"/>
          </a:xfrm>
          <a:prstGeom prst="rect">
            <a:avLst/>
          </a:prstGeom>
          <a:noFill/>
        </p:spPr>
        <p:txBody>
          <a:bodyPr wrap="square" rtlCol="0">
            <a:spAutoFit/>
          </a:bodyPr>
          <a:lstStyle/>
          <a:p>
            <a:r>
              <a:rPr lang="fi-FI" sz="1600" dirty="0">
                <a:solidFill>
                  <a:srgbClr val="001932"/>
                </a:solidFill>
              </a:rPr>
              <a:t>A, B, C, … L</a:t>
            </a:r>
          </a:p>
        </p:txBody>
      </p:sp>
      <p:pic>
        <p:nvPicPr>
          <p:cNvPr id="14" name="Kuva 13"/>
          <p:cNvPicPr>
            <a:picLocks noChangeAspect="1"/>
          </p:cNvPicPr>
          <p:nvPr/>
        </p:nvPicPr>
        <p:blipFill>
          <a:blip r:embed="rId6"/>
          <a:stretch>
            <a:fillRect/>
          </a:stretch>
        </p:blipFill>
        <p:spPr>
          <a:xfrm>
            <a:off x="8339520" y="361934"/>
            <a:ext cx="972040" cy="972040"/>
          </a:xfrm>
          <a:prstGeom prst="rect">
            <a:avLst/>
          </a:prstGeom>
        </p:spPr>
      </p:pic>
      <p:sp>
        <p:nvSpPr>
          <p:cNvPr id="2" name="Otsikko 1">
            <a:extLst>
              <a:ext uri="{FF2B5EF4-FFF2-40B4-BE49-F238E27FC236}">
                <a16:creationId xmlns:a16="http://schemas.microsoft.com/office/drawing/2014/main" id="{F7ACCF20-6E27-6346-BFBB-9F899D38D740}"/>
              </a:ext>
            </a:extLst>
          </p:cNvPr>
          <p:cNvSpPr>
            <a:spLocks noGrp="1"/>
          </p:cNvSpPr>
          <p:nvPr>
            <p:ph type="title"/>
          </p:nvPr>
        </p:nvSpPr>
        <p:spPr/>
        <p:txBody>
          <a:bodyPr>
            <a:normAutofit fontScale="90000"/>
          </a:bodyPr>
          <a:lstStyle/>
          <a:p>
            <a:pPr>
              <a:lnSpc>
                <a:spcPct val="100000"/>
              </a:lnSpc>
            </a:pPr>
            <a:r>
              <a:rPr lang="fi-FI" b="1" dirty="0"/>
              <a:t>Käsiensuojaimet, suojausluokat ja </a:t>
            </a:r>
            <a:br>
              <a:rPr lang="fi-FI" b="1" dirty="0"/>
            </a:br>
            <a:r>
              <a:rPr lang="fi-FI" b="1" dirty="0"/>
              <a:t>merkinnät</a:t>
            </a:r>
            <a:endParaRPr lang="fi-FI" b="1" dirty="0">
              <a:cs typeface="Calibri Light"/>
            </a:endParaRPr>
          </a:p>
        </p:txBody>
      </p:sp>
      <p:sp>
        <p:nvSpPr>
          <p:cNvPr id="4" name="Sisällön paikkamerkki 3">
            <a:extLst>
              <a:ext uri="{FF2B5EF4-FFF2-40B4-BE49-F238E27FC236}">
                <a16:creationId xmlns:a16="http://schemas.microsoft.com/office/drawing/2014/main" id="{D7427BB0-5637-154E-925F-F49D6F2C2660}"/>
              </a:ext>
            </a:extLst>
          </p:cNvPr>
          <p:cNvSpPr>
            <a:spLocks noGrp="1"/>
          </p:cNvSpPr>
          <p:nvPr>
            <p:ph idx="1"/>
          </p:nvPr>
        </p:nvSpPr>
        <p:spPr>
          <a:xfrm>
            <a:off x="838201" y="1825625"/>
            <a:ext cx="9379226" cy="4351338"/>
          </a:xfrm>
        </p:spPr>
        <p:txBody>
          <a:bodyPr vert="horz" lIns="91440" tIns="45720" rIns="91440" bIns="45720" rtlCol="0" anchor="t">
            <a:normAutofit fontScale="70000" lnSpcReduction="20000"/>
          </a:bodyPr>
          <a:lstStyle/>
          <a:p>
            <a:pPr>
              <a:lnSpc>
                <a:spcPct val="120000"/>
              </a:lnSpc>
            </a:pPr>
            <a:r>
              <a:rPr lang="fi-FI" dirty="0"/>
              <a:t>Mekaanisilta vaaroilta suojaavan suojakäsineen testattujen ominaisuuksien </a:t>
            </a:r>
            <a:br>
              <a:rPr lang="fi-FI" dirty="0"/>
            </a:br>
            <a:r>
              <a:rPr lang="fi-FI" dirty="0"/>
              <a:t>suojausluokat ovat 1</a:t>
            </a:r>
            <a:r>
              <a:rPr lang="fi-FI" dirty="0">
                <a:ea typeface="+mn-lt"/>
                <a:cs typeface="+mn-lt"/>
              </a:rPr>
              <a:t>–</a:t>
            </a:r>
            <a:r>
              <a:rPr lang="fi-FI" dirty="0"/>
              <a:t>4, </a:t>
            </a:r>
            <a:r>
              <a:rPr lang="fi-FI" dirty="0">
                <a:ea typeface="+mn-lt"/>
                <a:cs typeface="+mn-lt"/>
              </a:rPr>
              <a:t>paitsi leikkauksenkestävyys 1</a:t>
            </a:r>
            <a:r>
              <a:rPr lang="fi-FI" dirty="0"/>
              <a:t>–</a:t>
            </a:r>
            <a:r>
              <a:rPr lang="fi-FI" dirty="0">
                <a:ea typeface="+mn-lt"/>
                <a:cs typeface="+mn-lt"/>
              </a:rPr>
              <a:t>5 (isompi numero on parempi):</a:t>
            </a:r>
            <a:endParaRPr lang="fi-FI" dirty="0">
              <a:cs typeface="Calibri" panose="020F0502020204030204"/>
            </a:endParaRPr>
          </a:p>
          <a:p>
            <a:pPr marL="546100" indent="-312420">
              <a:lnSpc>
                <a:spcPct val="120000"/>
              </a:lnSpc>
              <a:buAutoNum type="alphaLcParenR"/>
            </a:pPr>
            <a:r>
              <a:rPr lang="fi-FI" dirty="0">
                <a:ea typeface="+mn-lt"/>
                <a:cs typeface="+mn-lt"/>
              </a:rPr>
              <a:t>hankauslujuus</a:t>
            </a:r>
          </a:p>
          <a:p>
            <a:pPr marL="546100" indent="-312420">
              <a:lnSpc>
                <a:spcPct val="120000"/>
              </a:lnSpc>
              <a:buAutoNum type="alphaLcParenR"/>
            </a:pPr>
            <a:r>
              <a:rPr lang="fi-FI" dirty="0">
                <a:ea typeface="+mn-lt"/>
                <a:cs typeface="+mn-lt"/>
              </a:rPr>
              <a:t>repäisylujuus</a:t>
            </a:r>
            <a:endParaRPr lang="fi-FI" dirty="0">
              <a:cs typeface="Calibri" panose="020F0502020204030204"/>
            </a:endParaRPr>
          </a:p>
          <a:p>
            <a:pPr marL="546100" indent="-312420">
              <a:lnSpc>
                <a:spcPct val="120000"/>
              </a:lnSpc>
              <a:buAutoNum type="alphaLcParenR"/>
            </a:pPr>
            <a:r>
              <a:rPr lang="fi-FI" dirty="0"/>
              <a:t>pistonkestävyys</a:t>
            </a:r>
            <a:endParaRPr lang="fi-FI" dirty="0">
              <a:cs typeface="Calibri"/>
            </a:endParaRPr>
          </a:p>
          <a:p>
            <a:pPr marL="546100" indent="-312420">
              <a:lnSpc>
                <a:spcPct val="120000"/>
              </a:lnSpc>
              <a:buAutoNum type="alphaLcParenR"/>
            </a:pPr>
            <a:r>
              <a:rPr lang="fi-FI" dirty="0"/>
              <a:t>leikkauksenkestävyys (viilto) 3 tai isompi ja/tai e) viillonkestävyys A–F (F paras)</a:t>
            </a:r>
            <a:endParaRPr lang="fi-FI" dirty="0">
              <a:cs typeface="Calibri" panose="020F0502020204030204"/>
            </a:endParaRPr>
          </a:p>
          <a:p>
            <a:pPr>
              <a:lnSpc>
                <a:spcPct val="120000"/>
              </a:lnSpc>
            </a:pPr>
            <a:r>
              <a:rPr lang="fi-FI" dirty="0"/>
              <a:t>Kemikaalisuojakäsineissä on merkintä kemikaalista kirjaimilla A–L </a:t>
            </a:r>
            <a:endParaRPr lang="fi-FI" dirty="0">
              <a:cs typeface="Calibri" panose="020F0502020204030204"/>
            </a:endParaRPr>
          </a:p>
          <a:p>
            <a:pPr marL="508000" lvl="1" indent="-254000">
              <a:lnSpc>
                <a:spcPct val="120000"/>
              </a:lnSpc>
            </a:pPr>
            <a:r>
              <a:rPr lang="fi-FI" sz="2800" dirty="0"/>
              <a:t>käsineen läpäisyaika 1–6 (yli 10 min – yli 480 min) käyttöohjeessa</a:t>
            </a:r>
            <a:endParaRPr lang="fi-FI" sz="2800" dirty="0">
              <a:cs typeface="Calibri" panose="020F0502020204030204"/>
            </a:endParaRPr>
          </a:p>
          <a:p>
            <a:pPr marL="508000" lvl="1" indent="-254000">
              <a:lnSpc>
                <a:spcPct val="120000"/>
              </a:lnSpc>
            </a:pPr>
            <a:r>
              <a:rPr lang="fi-FI" sz="2800" dirty="0"/>
              <a:t>likaiset käsineet poistetaan kädestä ihoa koskettamatta</a:t>
            </a:r>
            <a:endParaRPr lang="fi-FI" sz="2800" dirty="0">
              <a:cs typeface="Calibri" panose="020F0502020204030204"/>
            </a:endParaRPr>
          </a:p>
          <a:p>
            <a:pPr marL="508000" lvl="1" indent="-254000">
              <a:lnSpc>
                <a:spcPct val="120000"/>
              </a:lnSpc>
            </a:pPr>
            <a:r>
              <a:rPr lang="fi-FI" sz="2800" dirty="0"/>
              <a:t>käyttöohjeen tietoihin tutustuttava</a:t>
            </a:r>
            <a:endParaRPr lang="fi-FI" sz="2800" dirty="0">
              <a:cs typeface="Calibri" panose="020F0502020204030204"/>
            </a:endParaRPr>
          </a:p>
        </p:txBody>
      </p:sp>
      <p:pic>
        <p:nvPicPr>
          <p:cNvPr id="6" name="Kuva 5">
            <a:extLst>
              <a:ext uri="{FF2B5EF4-FFF2-40B4-BE49-F238E27FC236}">
                <a16:creationId xmlns:a16="http://schemas.microsoft.com/office/drawing/2014/main" id="{7B008A8D-ED4E-294E-8063-317ED494D175}"/>
              </a:ext>
            </a:extLst>
          </p:cNvPr>
          <p:cNvPicPr>
            <a:picLocks noChangeAspect="1"/>
          </p:cNvPicPr>
          <p:nvPr/>
        </p:nvPicPr>
        <p:blipFill>
          <a:blip r:embed="rId7"/>
          <a:stretch>
            <a:fillRect/>
          </a:stretch>
        </p:blipFill>
        <p:spPr>
          <a:xfrm>
            <a:off x="10688333" y="5728456"/>
            <a:ext cx="873622" cy="764419"/>
          </a:xfrm>
          <a:prstGeom prst="rect">
            <a:avLst/>
          </a:prstGeom>
        </p:spPr>
      </p:pic>
    </p:spTree>
    <p:extLst>
      <p:ext uri="{BB962C8B-B14F-4D97-AF65-F5344CB8AC3E}">
        <p14:creationId xmlns:p14="http://schemas.microsoft.com/office/powerpoint/2010/main" val="1347686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EBC96B-7AB1-A74F-9865-A581A5D44197}"/>
              </a:ext>
            </a:extLst>
          </p:cNvPr>
          <p:cNvSpPr>
            <a:spLocks noGrp="1"/>
          </p:cNvSpPr>
          <p:nvPr>
            <p:ph type="title"/>
          </p:nvPr>
        </p:nvSpPr>
        <p:spPr/>
        <p:txBody>
          <a:bodyPr>
            <a:normAutofit/>
          </a:bodyPr>
          <a:lstStyle/>
          <a:p>
            <a:r>
              <a:rPr lang="fi-FI" b="1" dirty="0"/>
              <a:t>Kypärät</a:t>
            </a:r>
            <a:endParaRPr lang="fi-FI" b="1" dirty="0">
              <a:cs typeface="Calibri Light"/>
            </a:endParaRPr>
          </a:p>
        </p:txBody>
      </p:sp>
      <p:sp>
        <p:nvSpPr>
          <p:cNvPr id="6145" name="Alaotsikko 2"/>
          <p:cNvSpPr>
            <a:spLocks noGrp="1"/>
          </p:cNvSpPr>
          <p:nvPr>
            <p:ph idx="1"/>
          </p:nvPr>
        </p:nvSpPr>
        <p:spPr>
          <a:xfrm>
            <a:off x="838200" y="1454667"/>
            <a:ext cx="9248775" cy="4242872"/>
          </a:xfrm>
        </p:spPr>
        <p:txBody>
          <a:bodyPr vert="horz" lIns="91440" tIns="45720" rIns="91440" bIns="45720" rtlCol="0" anchor="t">
            <a:normAutofit fontScale="62500" lnSpcReduction="20000"/>
          </a:bodyPr>
          <a:lstStyle/>
          <a:p>
            <a:pPr marL="285750" indent="-285750">
              <a:lnSpc>
                <a:spcPct val="120000"/>
              </a:lnSpc>
              <a:buFont typeface="Arial"/>
              <a:buChar char="•"/>
            </a:pPr>
            <a:r>
              <a:rPr lang="fi-FI" dirty="0">
                <a:solidFill>
                  <a:srgbClr val="001932"/>
                </a:solidFill>
                <a:cs typeface="Arial" charset="0"/>
              </a:rPr>
              <a:t>Rakennusteollisuuden töissä kypärän käyttö on pakollista</a:t>
            </a:r>
            <a:endParaRPr lang="fi-FI"/>
          </a:p>
          <a:p>
            <a:pPr marL="742950" lvl="1" indent="-285750">
              <a:lnSpc>
                <a:spcPct val="120000"/>
              </a:lnSpc>
              <a:buFont typeface="Arial"/>
              <a:buChar char="•"/>
            </a:pPr>
            <a:r>
              <a:rPr lang="fi-FI" dirty="0">
                <a:solidFill>
                  <a:srgbClr val="001932"/>
                </a:solidFill>
                <a:cs typeface="Arial" charset="0"/>
              </a:rPr>
              <a:t>leukahihna monipistekiinnityksellä estää kypärää putoamasta ja suojaa päätä kaaduttaessa</a:t>
            </a:r>
          </a:p>
          <a:p>
            <a:pPr marL="285750" indent="-285750">
              <a:lnSpc>
                <a:spcPct val="120000"/>
              </a:lnSpc>
              <a:buFont typeface="Arial"/>
              <a:buChar char="•"/>
            </a:pPr>
            <a:r>
              <a:rPr lang="fi-FI" dirty="0">
                <a:solidFill>
                  <a:srgbClr val="001932"/>
                </a:solidFill>
                <a:cs typeface="Arial"/>
              </a:rPr>
              <a:t>Vaihda kypärä...</a:t>
            </a:r>
          </a:p>
          <a:p>
            <a:pPr marL="742950" lvl="1" indent="-285750">
              <a:lnSpc>
                <a:spcPct val="120000"/>
              </a:lnSpc>
              <a:buFont typeface="Arial"/>
              <a:buChar char="•"/>
            </a:pPr>
            <a:r>
              <a:rPr lang="fi-FI" dirty="0">
                <a:solidFill>
                  <a:srgbClr val="001932"/>
                </a:solidFill>
                <a:cs typeface="Arial" charset="0"/>
              </a:rPr>
              <a:t>jos kuoreen on kohdistunut voimakas isku</a:t>
            </a:r>
          </a:p>
          <a:p>
            <a:pPr marL="742950" lvl="1" indent="-285750">
              <a:lnSpc>
                <a:spcPct val="120000"/>
              </a:lnSpc>
              <a:buFont typeface="Arial"/>
              <a:buChar char="•"/>
            </a:pPr>
            <a:r>
              <a:rPr lang="fi-FI" dirty="0">
                <a:solidFill>
                  <a:srgbClr val="001932"/>
                </a:solidFill>
                <a:cs typeface="Arial"/>
              </a:rPr>
              <a:t>jos siinä on näkyviä hiushalkeamia tai sisäosat ovat vahingoittuneet</a:t>
            </a:r>
          </a:p>
          <a:p>
            <a:pPr marL="742950" lvl="1" indent="-285750">
              <a:lnSpc>
                <a:spcPct val="120000"/>
              </a:lnSpc>
              <a:buFont typeface="Arial"/>
              <a:buChar char="•"/>
            </a:pPr>
            <a:r>
              <a:rPr lang="fi-FI" dirty="0">
                <a:solidFill>
                  <a:srgbClr val="001932"/>
                </a:solidFill>
                <a:cs typeface="Arial" charset="0"/>
              </a:rPr>
              <a:t>viimeistään valmistajan ilmoittaman pisimmän käyttöajan jälkeen</a:t>
            </a:r>
          </a:p>
          <a:p>
            <a:pPr marL="285750" indent="-285750">
              <a:lnSpc>
                <a:spcPct val="120000"/>
              </a:lnSpc>
              <a:buFont typeface="Arial"/>
              <a:buChar char="•"/>
            </a:pPr>
            <a:r>
              <a:rPr lang="fi-FI" dirty="0">
                <a:solidFill>
                  <a:srgbClr val="001932"/>
                </a:solidFill>
                <a:cs typeface="Arial" charset="0"/>
              </a:rPr>
              <a:t>Älä kirjoita mitään tai kiinnitä tarroja kypärään ilman valmistajan lupaa</a:t>
            </a:r>
          </a:p>
          <a:p>
            <a:pPr>
              <a:lnSpc>
                <a:spcPct val="120000"/>
              </a:lnSpc>
            </a:pPr>
            <a:r>
              <a:rPr lang="fi-FI" dirty="0">
                <a:solidFill>
                  <a:srgbClr val="001932"/>
                </a:solidFill>
                <a:cs typeface="Arial" charset="0"/>
              </a:rPr>
              <a:t>Säilytä kypärää suojassa auringonvalolta, kemikaaleilta, kuumuudelta, kylmyydeltä ja kosteudelta</a:t>
            </a:r>
          </a:p>
          <a:p>
            <a:pPr lvl="1">
              <a:lnSpc>
                <a:spcPct val="120000"/>
              </a:lnSpc>
            </a:pPr>
            <a:r>
              <a:rPr lang="fi-FI" dirty="0">
                <a:solidFill>
                  <a:srgbClr val="001932"/>
                </a:solidFill>
                <a:cs typeface="Arial"/>
              </a:rPr>
              <a:t>Muuta huomioitavaa esim. sähkönjohtavuus sähkötöissä, ei tuuletusaukkoja roiskevaarallisissa töissä</a:t>
            </a:r>
          </a:p>
          <a:p>
            <a:pPr marL="285750" indent="-285750">
              <a:lnSpc>
                <a:spcPct val="120000"/>
              </a:lnSpc>
              <a:buFont typeface="Arial"/>
              <a:buChar char="•"/>
            </a:pPr>
            <a:r>
              <a:rPr lang="fi-FI" dirty="0">
                <a:solidFill>
                  <a:srgbClr val="001932"/>
                </a:solidFill>
                <a:cs typeface="Arial"/>
              </a:rPr>
              <a:t>Teollisuuskypärä (EN 397) ja kiipeilijän kypärä (EN 12492) eroavat mm. leukahihnan avautumisen voimassa</a:t>
            </a:r>
          </a:p>
          <a:p>
            <a:pPr marL="285750" indent="-285750">
              <a:lnSpc>
                <a:spcPct val="120000"/>
              </a:lnSpc>
              <a:buFont typeface="Arial"/>
              <a:buChar char="•"/>
            </a:pPr>
            <a:endParaRPr lang="fi-FI" dirty="0">
              <a:solidFill>
                <a:srgbClr val="001932"/>
              </a:solidFill>
              <a:cs typeface="Arial" charset="0"/>
            </a:endParaRPr>
          </a:p>
        </p:txBody>
      </p:sp>
      <p:sp>
        <p:nvSpPr>
          <p:cNvPr id="3" name="Sisällön paikkamerkki 2">
            <a:extLst>
              <a:ext uri="{FF2B5EF4-FFF2-40B4-BE49-F238E27FC236}">
                <a16:creationId xmlns:a16="http://schemas.microsoft.com/office/drawing/2014/main" id="{95363962-65CF-8141-A0FE-333E5BC1F8C3}"/>
              </a:ext>
            </a:extLst>
          </p:cNvPr>
          <p:cNvSpPr>
            <a:spLocks noGrp="1"/>
          </p:cNvSpPr>
          <p:nvPr>
            <p:ph sz="quarter" idx="13"/>
          </p:nvPr>
        </p:nvSpPr>
        <p:spPr>
          <a:xfrm>
            <a:off x="838200" y="5834857"/>
            <a:ext cx="10515600" cy="565150"/>
          </a:xfrm>
        </p:spPr>
        <p:txBody>
          <a:bodyPr>
            <a:normAutofit/>
          </a:bodyPr>
          <a:lstStyle/>
          <a:p>
            <a:pPr algn="ctr"/>
            <a:r>
              <a:rPr lang="fi-FI" sz="2400" b="1" dirty="0"/>
              <a:t>Kypärää on aina käytettävä rakennustyöpaikalla</a:t>
            </a:r>
          </a:p>
        </p:txBody>
      </p:sp>
      <p:pic>
        <p:nvPicPr>
          <p:cNvPr id="9" name="Kuva 8"/>
          <p:cNvPicPr>
            <a:picLocks noChangeAspect="1"/>
          </p:cNvPicPr>
          <p:nvPr/>
        </p:nvPicPr>
        <p:blipFill>
          <a:blip r:embed="rId3"/>
          <a:stretch>
            <a:fillRect/>
          </a:stretch>
        </p:blipFill>
        <p:spPr>
          <a:xfrm>
            <a:off x="2899742" y="364823"/>
            <a:ext cx="936104" cy="926039"/>
          </a:xfrm>
          <a:prstGeom prst="rect">
            <a:avLst/>
          </a:prstGeom>
        </p:spPr>
      </p:pic>
      <p:pic>
        <p:nvPicPr>
          <p:cNvPr id="1026" name="Picture 2">
            <a:extLst>
              <a:ext uri="{FF2B5EF4-FFF2-40B4-BE49-F238E27FC236}">
                <a16:creationId xmlns:a16="http://schemas.microsoft.com/office/drawing/2014/main" id="{91F62947-CA35-6A42-A4E4-B40F71E2EA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11369" y="1294211"/>
            <a:ext cx="2032000" cy="20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4702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C46126-48B1-0141-AC7B-625A870770B7}"/>
              </a:ext>
            </a:extLst>
          </p:cNvPr>
          <p:cNvSpPr>
            <a:spLocks noGrp="1"/>
          </p:cNvSpPr>
          <p:nvPr>
            <p:ph type="title"/>
          </p:nvPr>
        </p:nvSpPr>
        <p:spPr/>
        <p:txBody>
          <a:bodyPr>
            <a:normAutofit/>
          </a:bodyPr>
          <a:lstStyle/>
          <a:p>
            <a:r>
              <a:rPr lang="fi-FI" b="1" dirty="0"/>
              <a:t>Turvajalkineet</a:t>
            </a:r>
            <a:endParaRPr lang="fi-FI" b="1" dirty="0">
              <a:cs typeface="Calibri Light"/>
            </a:endParaRPr>
          </a:p>
        </p:txBody>
      </p:sp>
      <p:sp>
        <p:nvSpPr>
          <p:cNvPr id="5" name="Sisällön paikkamerkki 4">
            <a:extLst>
              <a:ext uri="{FF2B5EF4-FFF2-40B4-BE49-F238E27FC236}">
                <a16:creationId xmlns:a16="http://schemas.microsoft.com/office/drawing/2014/main" id="{36B02750-3F40-184B-A961-8F350A97E173}"/>
              </a:ext>
            </a:extLst>
          </p:cNvPr>
          <p:cNvSpPr>
            <a:spLocks noGrp="1"/>
          </p:cNvSpPr>
          <p:nvPr>
            <p:ph idx="1"/>
          </p:nvPr>
        </p:nvSpPr>
        <p:spPr/>
        <p:txBody>
          <a:bodyPr vert="horz" lIns="91440" tIns="45720" rIns="91440" bIns="45720" rtlCol="0" anchor="t">
            <a:normAutofit fontScale="62500" lnSpcReduction="20000"/>
          </a:bodyPr>
          <a:lstStyle/>
          <a:p>
            <a:pPr>
              <a:lnSpc>
                <a:spcPct val="120000"/>
              </a:lnSpc>
            </a:pPr>
            <a:r>
              <a:rPr lang="fi-FI" dirty="0"/>
              <a:t>Rakennusteollisuuden töissä turvajalkine </a:t>
            </a:r>
            <a:r>
              <a:rPr lang="fi-FI" dirty="0" err="1"/>
              <a:t>naulaanastumissuojalla</a:t>
            </a:r>
            <a:r>
              <a:rPr lang="fi-FI" dirty="0"/>
              <a:t> on </a:t>
            </a:r>
            <a:br>
              <a:rPr lang="fi-FI" dirty="0"/>
            </a:br>
            <a:r>
              <a:rPr lang="fi-FI" dirty="0"/>
              <a:t>välttämätön (luokitusmerkintä S3/S5)</a:t>
            </a:r>
            <a:endParaRPr lang="fi-FI"/>
          </a:p>
          <a:p>
            <a:pPr>
              <a:lnSpc>
                <a:spcPct val="120000"/>
              </a:lnSpc>
            </a:pPr>
            <a:r>
              <a:rPr lang="fi-FI" dirty="0"/>
              <a:t>Turvajalkineet suojaavat varpaita, jalkaterää ja jalkapohjaa, pienentävät liukastumisvaaraa sekä suojaavat roiskeilta</a:t>
            </a:r>
            <a:endParaRPr lang="fi-FI" dirty="0">
              <a:cs typeface="Calibri" panose="020F0502020204030204"/>
            </a:endParaRPr>
          </a:p>
          <a:p>
            <a:pPr>
              <a:lnSpc>
                <a:spcPct val="120000"/>
              </a:lnSpc>
            </a:pPr>
            <a:r>
              <a:rPr lang="fi-FI" dirty="0"/>
              <a:t>Liukuesteet talvella liukkaalla alustalla (nastat tms.) </a:t>
            </a:r>
            <a:endParaRPr lang="fi-FI" dirty="0">
              <a:cs typeface="Calibri" panose="020F0502020204030204"/>
            </a:endParaRPr>
          </a:p>
          <a:p>
            <a:pPr>
              <a:lnSpc>
                <a:spcPct val="120000"/>
              </a:lnSpc>
            </a:pPr>
            <a:r>
              <a:rPr lang="fi-FI" dirty="0"/>
              <a:t>Roiskevaarallisissa töissä sandaalimallisia tai avoimia turvajalkineita ei saa käyttää </a:t>
            </a:r>
            <a:endParaRPr lang="fi-FI" dirty="0">
              <a:cs typeface="Calibri" panose="020F0502020204030204"/>
            </a:endParaRPr>
          </a:p>
          <a:p>
            <a:pPr>
              <a:lnSpc>
                <a:spcPct val="120000"/>
              </a:lnSpc>
            </a:pPr>
            <a:r>
              <a:rPr lang="fi-FI" dirty="0"/>
              <a:t>Tietyissä töissä, kuten valutöissä tarvitaan kumisaappaita, joissa varvassuoja ja </a:t>
            </a:r>
            <a:r>
              <a:rPr lang="fi-FI" dirty="0" err="1"/>
              <a:t>naulaanastumissuoja</a:t>
            </a:r>
            <a:endParaRPr lang="fi-FI" dirty="0">
              <a:cs typeface="Calibri" panose="020F0502020204030204"/>
            </a:endParaRPr>
          </a:p>
          <a:p>
            <a:pPr>
              <a:lnSpc>
                <a:spcPct val="120000"/>
              </a:lnSpc>
            </a:pPr>
            <a:r>
              <a:rPr lang="fi-FI" dirty="0"/>
              <a:t>Hitsaustyössä ja kipinöitä aiheuttavissa tulitöissä valitaan umpinainen varrellinen nahkaturvakenkä, jossa ei ole nauha- tai vetoketjukiinnitystä, tällöin lahkeet tulevat varsien päälle</a:t>
            </a:r>
            <a:endParaRPr lang="fi-FI" dirty="0">
              <a:cs typeface="Calibri" panose="020F0502020204030204"/>
            </a:endParaRPr>
          </a:p>
          <a:p>
            <a:pPr>
              <a:lnSpc>
                <a:spcPct val="120000"/>
              </a:lnSpc>
            </a:pPr>
            <a:r>
              <a:rPr lang="fi-FI" dirty="0"/>
              <a:t>Moottorisahan kanssa työskenneltäessä lisäksi viiltosuojatut metsurin saappaat</a:t>
            </a:r>
            <a:endParaRPr lang="fi-FI" dirty="0">
              <a:cs typeface="Calibri" panose="020F0502020204030204"/>
            </a:endParaRPr>
          </a:p>
        </p:txBody>
      </p:sp>
      <p:sp>
        <p:nvSpPr>
          <p:cNvPr id="4" name="Sisällön paikkamerkki 3">
            <a:extLst>
              <a:ext uri="{FF2B5EF4-FFF2-40B4-BE49-F238E27FC236}">
                <a16:creationId xmlns:a16="http://schemas.microsoft.com/office/drawing/2014/main" id="{DB0DCFEA-FBC6-144F-B097-187854520D8B}"/>
              </a:ext>
            </a:extLst>
          </p:cNvPr>
          <p:cNvSpPr>
            <a:spLocks noGrp="1"/>
          </p:cNvSpPr>
          <p:nvPr>
            <p:ph sz="quarter" idx="13"/>
          </p:nvPr>
        </p:nvSpPr>
        <p:spPr>
          <a:xfrm>
            <a:off x="571500" y="5701507"/>
            <a:ext cx="11049000" cy="791368"/>
          </a:xfrm>
        </p:spPr>
        <p:txBody>
          <a:bodyPr>
            <a:normAutofit/>
          </a:bodyPr>
          <a:lstStyle/>
          <a:p>
            <a:pPr algn="ctr"/>
            <a:r>
              <a:rPr lang="fi-FI" sz="2400" b="1" dirty="0"/>
              <a:t>Rakennustyöpaikalla on aina käytettävä turvajalkineita, joissa </a:t>
            </a:r>
            <a:r>
              <a:rPr lang="fi-FI" sz="2400" b="1" dirty="0" err="1"/>
              <a:t>naulaanastumissuoja</a:t>
            </a:r>
            <a:endParaRPr lang="fi-FI" sz="2400" b="1" dirty="0"/>
          </a:p>
        </p:txBody>
      </p:sp>
      <p:pic>
        <p:nvPicPr>
          <p:cNvPr id="14" name="Kuva 13"/>
          <p:cNvPicPr>
            <a:picLocks noChangeAspect="1"/>
          </p:cNvPicPr>
          <p:nvPr/>
        </p:nvPicPr>
        <p:blipFill>
          <a:blip r:embed="rId3"/>
          <a:stretch>
            <a:fillRect/>
          </a:stretch>
        </p:blipFill>
        <p:spPr>
          <a:xfrm>
            <a:off x="9938717" y="417966"/>
            <a:ext cx="939570" cy="939570"/>
          </a:xfrm>
          <a:prstGeom prst="rect">
            <a:avLst/>
          </a:prstGeom>
        </p:spPr>
      </p:pic>
    </p:spTree>
    <p:extLst>
      <p:ext uri="{BB962C8B-B14F-4D97-AF65-F5344CB8AC3E}">
        <p14:creationId xmlns:p14="http://schemas.microsoft.com/office/powerpoint/2010/main" val="3681402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99B41328-60BC-0547-8A5C-AF1C242C1AF2}"/>
              </a:ext>
            </a:extLst>
          </p:cNvPr>
          <p:cNvSpPr>
            <a:spLocks noGrp="1"/>
          </p:cNvSpPr>
          <p:nvPr>
            <p:ph type="title"/>
          </p:nvPr>
        </p:nvSpPr>
        <p:spPr/>
        <p:txBody>
          <a:bodyPr>
            <a:normAutofit/>
          </a:bodyPr>
          <a:lstStyle/>
          <a:p>
            <a:r>
              <a:rPr lang="fi-FI" b="1" dirty="0"/>
              <a:t>Hengityksensuojaimet</a:t>
            </a:r>
            <a:endParaRPr lang="fi-FI" b="1" dirty="0">
              <a:cs typeface="Calibri Light"/>
            </a:endParaRPr>
          </a:p>
        </p:txBody>
      </p:sp>
      <p:sp>
        <p:nvSpPr>
          <p:cNvPr id="6145" name="Alaotsikko 2"/>
          <p:cNvSpPr>
            <a:spLocks noGrp="1"/>
          </p:cNvSpPr>
          <p:nvPr>
            <p:ph idx="1"/>
          </p:nvPr>
        </p:nvSpPr>
        <p:spPr>
          <a:xfrm>
            <a:off x="838200" y="1454667"/>
            <a:ext cx="8672074" cy="4147622"/>
          </a:xfrm>
        </p:spPr>
        <p:txBody>
          <a:bodyPr vert="horz" lIns="91440" tIns="45720" rIns="91440" bIns="45720" rtlCol="0" anchor="t">
            <a:noAutofit/>
          </a:bodyPr>
          <a:lstStyle/>
          <a:p>
            <a:pPr marL="285750" indent="-285750">
              <a:lnSpc>
                <a:spcPct val="120000"/>
              </a:lnSpc>
              <a:buFont typeface="Arial"/>
              <a:buChar char="•"/>
            </a:pPr>
            <a:r>
              <a:rPr lang="fi-FI" sz="1500" dirty="0">
                <a:solidFill>
                  <a:srgbClr val="001932"/>
                </a:solidFill>
                <a:cs typeface="Arial"/>
              </a:rPr>
              <a:t>Suodatinsuojaimet suojaavat (edellyttäen, että niissä on oikeanlainen suodatin, ne ovat sopivat käyttäjälleen ja niitä käytetään oikein):</a:t>
            </a:r>
            <a:endParaRPr lang="fi-FI" sz="1500">
              <a:cs typeface="Calibri"/>
            </a:endParaRPr>
          </a:p>
          <a:p>
            <a:pPr marL="742950" lvl="1" indent="-285750">
              <a:lnSpc>
                <a:spcPct val="120000"/>
              </a:lnSpc>
              <a:buFont typeface="Arial"/>
              <a:buChar char="•"/>
            </a:pPr>
            <a:r>
              <a:rPr lang="fi-FI" sz="1500" dirty="0">
                <a:solidFill>
                  <a:srgbClr val="001932"/>
                </a:solidFill>
                <a:cs typeface="Arial"/>
              </a:rPr>
              <a:t>kaasuilta ja liuottimilta (suodatinmerkinnät A, B, E, K) sekä </a:t>
            </a:r>
            <a:endParaRPr lang="fi-FI" sz="1500">
              <a:solidFill>
                <a:srgbClr val="001932"/>
              </a:solidFill>
              <a:cs typeface="Arial" charset="0"/>
            </a:endParaRPr>
          </a:p>
          <a:p>
            <a:pPr marL="742950" lvl="1" indent="-285750">
              <a:lnSpc>
                <a:spcPct val="120000"/>
              </a:lnSpc>
              <a:buFont typeface="Arial"/>
              <a:buChar char="•"/>
            </a:pPr>
            <a:r>
              <a:rPr lang="fi-FI" sz="1500" dirty="0">
                <a:solidFill>
                  <a:srgbClr val="001932"/>
                </a:solidFill>
                <a:cs typeface="Arial"/>
              </a:rPr>
              <a:t>nestesumuilta ja pölyiltä (suodatinmerkintä P)</a:t>
            </a:r>
          </a:p>
          <a:p>
            <a:pPr marL="285750" indent="-285750">
              <a:lnSpc>
                <a:spcPct val="120000"/>
              </a:lnSpc>
              <a:buFont typeface="Arial"/>
              <a:buChar char="•"/>
            </a:pPr>
            <a:r>
              <a:rPr lang="fi-FI" sz="1500" dirty="0">
                <a:solidFill>
                  <a:srgbClr val="001932"/>
                </a:solidFill>
                <a:cs typeface="Arial"/>
              </a:rPr>
              <a:t>Rakennusteollisuuden töissä hengityksensuojaimia tarvitaan mm. rakennusten purkutöissä, betonin työstössä, lasi- ja vuorivillaa käsiteltäessä sekä käytettäessä kemikaaleja, mm. liimat, pinnoitteet</a:t>
            </a:r>
          </a:p>
          <a:p>
            <a:pPr marL="285750" indent="-285750">
              <a:lnSpc>
                <a:spcPct val="120000"/>
              </a:lnSpc>
              <a:buFont typeface="Arial"/>
              <a:buChar char="•"/>
            </a:pPr>
            <a:r>
              <a:rPr lang="fi-FI" sz="1500" dirty="0">
                <a:solidFill>
                  <a:srgbClr val="001932"/>
                </a:solidFill>
                <a:cs typeface="Arial"/>
              </a:rPr>
              <a:t>Raskaassa tai pitkäkestoisessa työssä käytettävä puhaltimella varustettuja suojaimia tai hengityslaitteita</a:t>
            </a:r>
          </a:p>
          <a:p>
            <a:pPr marL="285750" indent="-285750">
              <a:lnSpc>
                <a:spcPct val="120000"/>
              </a:lnSpc>
              <a:buFont typeface="Arial"/>
              <a:buChar char="•"/>
            </a:pPr>
            <a:r>
              <a:rPr lang="fi-FI" sz="1500" dirty="0">
                <a:solidFill>
                  <a:srgbClr val="001932"/>
                </a:solidFill>
              </a:rPr>
              <a:t>Tiiveys varmistettava sovittamalla suojainta kasvoille ja tiiviystestillä </a:t>
            </a:r>
            <a:endParaRPr lang="fi-FI" sz="1500">
              <a:solidFill>
                <a:srgbClr val="001932"/>
              </a:solidFill>
              <a:cs typeface="Calibri"/>
            </a:endParaRPr>
          </a:p>
          <a:p>
            <a:pPr marL="285750" indent="-285750">
              <a:lnSpc>
                <a:spcPct val="120000"/>
              </a:lnSpc>
              <a:buFont typeface="Arial"/>
              <a:buChar char="•"/>
            </a:pPr>
            <a:r>
              <a:rPr lang="fi-FI" sz="1500" dirty="0">
                <a:solidFill>
                  <a:srgbClr val="001932"/>
                </a:solidFill>
              </a:rPr>
              <a:t>Yhteensopivuus muiden suojainten kanssa varmistettava</a:t>
            </a:r>
            <a:endParaRPr lang="fi-FI" sz="1500">
              <a:solidFill>
                <a:srgbClr val="001932"/>
              </a:solidFill>
              <a:cs typeface="Calibri" panose="020F0502020204030204"/>
            </a:endParaRPr>
          </a:p>
          <a:p>
            <a:pPr marL="285750" indent="-285750">
              <a:lnSpc>
                <a:spcPct val="120000"/>
              </a:lnSpc>
              <a:buFont typeface="Arial"/>
              <a:buChar char="•"/>
            </a:pPr>
            <a:r>
              <a:rPr lang="fi-FI" sz="1500" dirty="0">
                <a:solidFill>
                  <a:srgbClr val="001932"/>
                </a:solidFill>
              </a:rPr>
              <a:t>Suojainten säilytys puhtaassa paikassa </a:t>
            </a:r>
            <a:endParaRPr lang="fi-FI" sz="1500">
              <a:solidFill>
                <a:srgbClr val="001932"/>
              </a:solidFill>
              <a:cs typeface="Calibri" panose="020F0502020204030204"/>
            </a:endParaRPr>
          </a:p>
          <a:p>
            <a:pPr marL="285750" indent="-285750">
              <a:lnSpc>
                <a:spcPct val="120000"/>
              </a:lnSpc>
              <a:buFont typeface="Arial"/>
              <a:buChar char="•"/>
            </a:pPr>
            <a:r>
              <a:rPr lang="fi-FI" sz="1500" dirty="0">
                <a:solidFill>
                  <a:srgbClr val="001932"/>
                </a:solidFill>
              </a:rPr>
              <a:t>Puhdistus ja huoltopaikat on sovittu</a:t>
            </a:r>
            <a:endParaRPr lang="fi-FI" sz="1500">
              <a:solidFill>
                <a:srgbClr val="001932"/>
              </a:solidFill>
              <a:cs typeface="Arial" charset="0"/>
            </a:endParaRPr>
          </a:p>
        </p:txBody>
      </p:sp>
      <p:sp>
        <p:nvSpPr>
          <p:cNvPr id="8" name="Sisällön paikkamerkki 7">
            <a:extLst>
              <a:ext uri="{FF2B5EF4-FFF2-40B4-BE49-F238E27FC236}">
                <a16:creationId xmlns:a16="http://schemas.microsoft.com/office/drawing/2014/main" id="{5A4DABE4-B538-BA4F-9AD0-447FAB83D97A}"/>
              </a:ext>
            </a:extLst>
          </p:cNvPr>
          <p:cNvSpPr>
            <a:spLocks noGrp="1"/>
          </p:cNvSpPr>
          <p:nvPr>
            <p:ph sz="quarter" idx="13"/>
          </p:nvPr>
        </p:nvSpPr>
        <p:spPr>
          <a:xfrm>
            <a:off x="838200" y="5825332"/>
            <a:ext cx="10515600" cy="565150"/>
          </a:xfrm>
        </p:spPr>
        <p:txBody>
          <a:bodyPr>
            <a:noAutofit/>
          </a:bodyPr>
          <a:lstStyle/>
          <a:p>
            <a:r>
              <a:rPr lang="fi-FI" sz="2400" b="1" dirty="0"/>
              <a:t>Suodattava hengityksensuojain ei tiivisty parrakkaille kasvoille</a:t>
            </a:r>
            <a:endParaRPr lang="sv-SE" sz="2400" dirty="0"/>
          </a:p>
        </p:txBody>
      </p:sp>
      <p:sp>
        <p:nvSpPr>
          <p:cNvPr id="5" name="Tekstiruutu 4"/>
          <p:cNvSpPr txBox="1"/>
          <p:nvPr/>
        </p:nvSpPr>
        <p:spPr>
          <a:xfrm>
            <a:off x="11023356" y="997698"/>
            <a:ext cx="1095271" cy="1077218"/>
          </a:xfrm>
          <a:prstGeom prst="rect">
            <a:avLst/>
          </a:prstGeom>
          <a:noFill/>
        </p:spPr>
        <p:txBody>
          <a:bodyPr wrap="square" lIns="91440" tIns="45720" rIns="91440" bIns="45720" rtlCol="0" anchor="t">
            <a:spAutoFit/>
          </a:bodyPr>
          <a:lstStyle/>
          <a:p>
            <a:r>
              <a:rPr lang="fi-FI" sz="1600" dirty="0">
                <a:solidFill>
                  <a:srgbClr val="001932"/>
                </a:solidFill>
              </a:rPr>
              <a:t>Kerta-käyttöinen puoli-naamari</a:t>
            </a:r>
          </a:p>
        </p:txBody>
      </p:sp>
      <p:sp>
        <p:nvSpPr>
          <p:cNvPr id="9" name="Tekstiruutu 8"/>
          <p:cNvSpPr txBox="1"/>
          <p:nvPr/>
        </p:nvSpPr>
        <p:spPr>
          <a:xfrm>
            <a:off x="11098382" y="2591664"/>
            <a:ext cx="1095028" cy="1077218"/>
          </a:xfrm>
          <a:prstGeom prst="rect">
            <a:avLst/>
          </a:prstGeom>
          <a:noFill/>
        </p:spPr>
        <p:txBody>
          <a:bodyPr wrap="square" lIns="91440" tIns="45720" rIns="91440" bIns="45720" rtlCol="0" anchor="t">
            <a:spAutoFit/>
          </a:bodyPr>
          <a:lstStyle/>
          <a:p>
            <a:r>
              <a:rPr lang="fi-FI" sz="1600" dirty="0">
                <a:solidFill>
                  <a:srgbClr val="001932"/>
                </a:solidFill>
              </a:rPr>
              <a:t>Uudelleenkäytettävä puoli-naamari</a:t>
            </a:r>
            <a:endParaRPr lang="fi-FI" sz="1600" dirty="0"/>
          </a:p>
        </p:txBody>
      </p:sp>
      <p:sp>
        <p:nvSpPr>
          <p:cNvPr id="12" name="Tekstiruutu 11"/>
          <p:cNvSpPr txBox="1"/>
          <p:nvPr/>
        </p:nvSpPr>
        <p:spPr>
          <a:xfrm>
            <a:off x="11184107" y="4165358"/>
            <a:ext cx="1009303" cy="1815882"/>
          </a:xfrm>
          <a:prstGeom prst="rect">
            <a:avLst/>
          </a:prstGeom>
          <a:noFill/>
        </p:spPr>
        <p:txBody>
          <a:bodyPr wrap="square" lIns="91440" tIns="45720" rIns="91440" bIns="45720" rtlCol="0" anchor="t">
            <a:spAutoFit/>
          </a:bodyPr>
          <a:lstStyle/>
          <a:p>
            <a:r>
              <a:rPr lang="fi-FI" sz="1600" dirty="0">
                <a:solidFill>
                  <a:srgbClr val="001932"/>
                </a:solidFill>
              </a:rPr>
              <a:t>Hitsaus-kypärä, johon voidaan liittää puhallin, Kuva: 3M</a:t>
            </a:r>
            <a:endParaRPr lang="fi-FI" sz="1600" dirty="0">
              <a:solidFill>
                <a:srgbClr val="001932"/>
              </a:solidFill>
              <a:cs typeface="Calibri"/>
            </a:endParaRPr>
          </a:p>
        </p:txBody>
      </p:sp>
      <p:pic>
        <p:nvPicPr>
          <p:cNvPr id="15" name="Kuva 14"/>
          <p:cNvPicPr>
            <a:picLocks noChangeAspect="1"/>
          </p:cNvPicPr>
          <p:nvPr/>
        </p:nvPicPr>
        <p:blipFill>
          <a:blip r:embed="rId3"/>
          <a:stretch>
            <a:fillRect/>
          </a:stretch>
        </p:blipFill>
        <p:spPr>
          <a:xfrm>
            <a:off x="6351984" y="233096"/>
            <a:ext cx="1008112" cy="1008112"/>
          </a:xfrm>
          <a:prstGeom prst="rect">
            <a:avLst/>
          </a:prstGeom>
        </p:spPr>
      </p:pic>
      <p:pic>
        <p:nvPicPr>
          <p:cNvPr id="14" name="Kuva 13">
            <a:extLst>
              <a:ext uri="{FF2B5EF4-FFF2-40B4-BE49-F238E27FC236}">
                <a16:creationId xmlns:a16="http://schemas.microsoft.com/office/drawing/2014/main" id="{A4A50729-9666-A847-85E5-5B668A9B6A9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632069" y="4272294"/>
            <a:ext cx="1461447" cy="1075261"/>
          </a:xfrm>
          <a:prstGeom prst="rect">
            <a:avLst/>
          </a:prstGeom>
        </p:spPr>
      </p:pic>
      <p:pic>
        <p:nvPicPr>
          <p:cNvPr id="16" name="Picture 4">
            <a:extLst>
              <a:ext uri="{FF2B5EF4-FFF2-40B4-BE49-F238E27FC236}">
                <a16:creationId xmlns:a16="http://schemas.microsoft.com/office/drawing/2014/main" id="{91490C4E-32B8-7141-B888-50C856516405}"/>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6492" b="5836"/>
          <a:stretch/>
        </p:blipFill>
        <p:spPr bwMode="auto">
          <a:xfrm>
            <a:off x="9847395" y="999231"/>
            <a:ext cx="1183755" cy="103782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a:extLst>
              <a:ext uri="{FF2B5EF4-FFF2-40B4-BE49-F238E27FC236}">
                <a16:creationId xmlns:a16="http://schemas.microsoft.com/office/drawing/2014/main" id="{F5F0A8B7-6962-774C-A7E6-0739FEA6DA98}"/>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11542" b="9179"/>
          <a:stretch/>
        </p:blipFill>
        <p:spPr bwMode="auto">
          <a:xfrm>
            <a:off x="9849296" y="2673084"/>
            <a:ext cx="1270000" cy="1006836"/>
          </a:xfrm>
          <a:prstGeom prst="rect">
            <a:avLst/>
          </a:prstGeom>
          <a:noFill/>
          <a:extLst>
            <a:ext uri="{909E8E84-426E-40DD-AFC4-6F175D3DCCD1}">
              <a14:hiddenFill xmlns:a14="http://schemas.microsoft.com/office/drawing/2010/main">
                <a:solidFill>
                  <a:srgbClr val="FFFFFF"/>
                </a:solidFill>
              </a14:hiddenFill>
            </a:ext>
          </a:extLst>
        </p:spPr>
      </p:pic>
      <p:sp>
        <p:nvSpPr>
          <p:cNvPr id="2" name="Tekstiruutu 1">
            <a:extLst>
              <a:ext uri="{FF2B5EF4-FFF2-40B4-BE49-F238E27FC236}">
                <a16:creationId xmlns:a16="http://schemas.microsoft.com/office/drawing/2014/main" id="{1FDF342E-1500-BA45-7403-41E235156024}"/>
              </a:ext>
            </a:extLst>
          </p:cNvPr>
          <p:cNvSpPr txBox="1"/>
          <p:nvPr/>
        </p:nvSpPr>
        <p:spPr>
          <a:xfrm>
            <a:off x="9848850" y="6105525"/>
            <a:ext cx="18192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dirty="0">
                <a:solidFill>
                  <a:srgbClr val="001932"/>
                </a:solidFill>
                <a:ea typeface="+mn-lt"/>
                <a:cs typeface="+mn-lt"/>
              </a:rPr>
              <a:t>Kuvat: </a:t>
            </a:r>
            <a:r>
              <a:rPr lang="fi-FI" dirty="0" err="1">
                <a:solidFill>
                  <a:srgbClr val="001932"/>
                </a:solidFill>
                <a:ea typeface="+mn-lt"/>
                <a:cs typeface="+mn-lt"/>
              </a:rPr>
              <a:t>Vandernet</a:t>
            </a:r>
            <a:endParaRPr lang="fi-FI" dirty="0" err="1"/>
          </a:p>
        </p:txBody>
      </p:sp>
    </p:spTree>
    <p:extLst>
      <p:ext uri="{BB962C8B-B14F-4D97-AF65-F5344CB8AC3E}">
        <p14:creationId xmlns:p14="http://schemas.microsoft.com/office/powerpoint/2010/main" val="368612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B9FD5768-04C8-8541-9FFB-CA6452DB9ABE}"/>
              </a:ext>
            </a:extLst>
          </p:cNvPr>
          <p:cNvSpPr>
            <a:spLocks noGrp="1"/>
          </p:cNvSpPr>
          <p:nvPr>
            <p:ph type="title"/>
          </p:nvPr>
        </p:nvSpPr>
        <p:spPr>
          <a:xfrm>
            <a:off x="758371" y="3183"/>
            <a:ext cx="10515600" cy="1325563"/>
          </a:xfrm>
        </p:spPr>
        <p:txBody>
          <a:bodyPr/>
          <a:lstStyle/>
          <a:p>
            <a:r>
              <a:rPr lang="fi-FI" b="1" dirty="0"/>
              <a:t>Hengityksensuojaimet</a:t>
            </a:r>
            <a:endParaRPr lang="sv-SE" b="1">
              <a:cs typeface="Calibri Light"/>
            </a:endParaRPr>
          </a:p>
        </p:txBody>
      </p:sp>
      <p:grpSp>
        <p:nvGrpSpPr>
          <p:cNvPr id="6" name="Ryhmitä 32"/>
          <p:cNvGrpSpPr>
            <a:grpSpLocks/>
          </p:cNvGrpSpPr>
          <p:nvPr/>
        </p:nvGrpSpPr>
        <p:grpSpPr bwMode="auto">
          <a:xfrm>
            <a:off x="838200" y="1286216"/>
            <a:ext cx="7304860" cy="4787984"/>
            <a:chOff x="994738" y="1288966"/>
            <a:chExt cx="6321008" cy="4787984"/>
          </a:xfrm>
        </p:grpSpPr>
        <p:sp>
          <p:nvSpPr>
            <p:cNvPr id="7" name="Rectangle 3"/>
            <p:cNvSpPr txBox="1">
              <a:spLocks noChangeArrowheads="1"/>
            </p:cNvSpPr>
            <p:nvPr/>
          </p:nvSpPr>
          <p:spPr bwMode="auto">
            <a:xfrm>
              <a:off x="2619995" y="1997544"/>
              <a:ext cx="4695751" cy="3287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92075" bIns="46038"/>
            <a:lstStyle>
              <a:lvl1pPr marL="288925" indent="-288925">
                <a:tabLst>
                  <a:tab pos="381000" algn="l"/>
                </a:tabLst>
                <a:defRPr sz="2400">
                  <a:solidFill>
                    <a:schemeClr val="bg1"/>
                  </a:solidFill>
                  <a:latin typeface="Times New Roman" charset="0"/>
                  <a:ea typeface="ＭＳ Ｐゴシック" charset="0"/>
                  <a:cs typeface="ＭＳ Ｐゴシック" charset="0"/>
                </a:defRPr>
              </a:lvl1pPr>
              <a:lvl2pPr>
                <a:tabLst>
                  <a:tab pos="381000" algn="l"/>
                </a:tabLst>
                <a:defRPr sz="2400">
                  <a:solidFill>
                    <a:schemeClr val="bg1"/>
                  </a:solidFill>
                  <a:latin typeface="Times New Roman" charset="0"/>
                  <a:ea typeface="ＭＳ Ｐゴシック" charset="0"/>
                </a:defRPr>
              </a:lvl2pPr>
              <a:lvl3pPr>
                <a:tabLst>
                  <a:tab pos="381000" algn="l"/>
                </a:tabLst>
                <a:defRPr sz="2400">
                  <a:solidFill>
                    <a:schemeClr val="bg1"/>
                  </a:solidFill>
                  <a:latin typeface="Times New Roman" charset="0"/>
                  <a:ea typeface="ＭＳ Ｐゴシック" charset="0"/>
                </a:defRPr>
              </a:lvl3pPr>
              <a:lvl4pPr>
                <a:tabLst>
                  <a:tab pos="381000" algn="l"/>
                </a:tabLst>
                <a:defRPr sz="2400">
                  <a:solidFill>
                    <a:schemeClr val="bg1"/>
                  </a:solidFill>
                  <a:latin typeface="Times New Roman" charset="0"/>
                  <a:ea typeface="ＭＳ Ｐゴシック" charset="0"/>
                </a:defRPr>
              </a:lvl4pPr>
              <a:lvl5pPr>
                <a:tabLst>
                  <a:tab pos="381000" algn="l"/>
                </a:tabLst>
                <a:defRPr sz="2400">
                  <a:solidFill>
                    <a:schemeClr val="bg1"/>
                  </a:solidFill>
                  <a:latin typeface="Times New Roman"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381000" algn="l"/>
                </a:tabLst>
                <a:defRPr sz="2400">
                  <a:solidFill>
                    <a:schemeClr val="bg1"/>
                  </a:solidFill>
                  <a:latin typeface="Times New Roman"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381000" algn="l"/>
                </a:tabLst>
                <a:defRPr sz="2400">
                  <a:solidFill>
                    <a:schemeClr val="bg1"/>
                  </a:solidFill>
                  <a:latin typeface="Times New Roman"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381000" algn="l"/>
                </a:tabLst>
                <a:defRPr sz="2400">
                  <a:solidFill>
                    <a:schemeClr val="bg1"/>
                  </a:solidFill>
                  <a:latin typeface="Times New Roman"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381000" algn="l"/>
                </a:tabLst>
                <a:defRPr sz="2400">
                  <a:solidFill>
                    <a:schemeClr val="bg1"/>
                  </a:solidFill>
                  <a:latin typeface="Times New Roman" charset="0"/>
                  <a:ea typeface="ＭＳ Ｐゴシック" charset="0"/>
                </a:defRPr>
              </a:lvl9pPr>
            </a:lstStyle>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Hiukkaset, ei virukset/entsyymit</a:t>
              </a:r>
            </a:p>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Hiukkaset, esim. kvartsi</a:t>
              </a:r>
            </a:p>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Orgaaniset kaasut ja höyryt, joiden </a:t>
              </a:r>
              <a:br>
                <a:rPr lang="fi-FI" sz="2000" dirty="0">
                  <a:solidFill>
                    <a:schemeClr val="tx1"/>
                  </a:solidFill>
                  <a:latin typeface="+mn-lt"/>
                  <a:cs typeface="Times New Roman" charset="0"/>
                </a:rPr>
              </a:br>
              <a:r>
                <a:rPr lang="fi-FI" sz="2000" dirty="0">
                  <a:solidFill>
                    <a:schemeClr val="tx1"/>
                  </a:solidFill>
                  <a:latin typeface="+mn-lt"/>
                  <a:cs typeface="Times New Roman" charset="0"/>
                </a:rPr>
                <a:t>kiehumispiste on &gt; 65 </a:t>
              </a:r>
              <a:r>
                <a:rPr lang="en-US" sz="2000" dirty="0">
                  <a:solidFill>
                    <a:schemeClr val="tx1"/>
                  </a:solidFill>
                  <a:latin typeface="+mn-lt"/>
                  <a:cs typeface="Times New Roman" charset="0"/>
                </a:rPr>
                <a:t>°C</a:t>
              </a:r>
            </a:p>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Orgaaniset kaasut ja höyryt, joiden </a:t>
              </a:r>
              <a:br>
                <a:rPr lang="fi-FI" sz="2000" dirty="0">
                  <a:solidFill>
                    <a:schemeClr val="tx1"/>
                  </a:solidFill>
                  <a:latin typeface="+mn-lt"/>
                  <a:cs typeface="Times New Roman" charset="0"/>
                </a:rPr>
              </a:br>
              <a:r>
                <a:rPr lang="fi-FI" sz="2000" dirty="0">
                  <a:solidFill>
                    <a:schemeClr val="tx1"/>
                  </a:solidFill>
                  <a:latin typeface="+mn-lt"/>
                  <a:cs typeface="Times New Roman" charset="0"/>
                </a:rPr>
                <a:t>kiehumispiste on ≤ 65 °C</a:t>
              </a:r>
            </a:p>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Epäorgaaniset kaasut ja höyryt, esim. syaanivety</a:t>
              </a:r>
            </a:p>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Happamat kaasut ja höyryt, esim. rikkidioksidi</a:t>
              </a:r>
            </a:p>
            <a:p>
              <a:pPr marL="342900" indent="-342900">
                <a:spcBef>
                  <a:spcPts val="200"/>
                </a:spcBef>
                <a:spcAft>
                  <a:spcPts val="200"/>
                </a:spcAft>
                <a:buSzPct val="120000"/>
                <a:buFont typeface="Normaali järjestelmäfontti"/>
                <a:buChar char="-"/>
              </a:pPr>
              <a:r>
                <a:rPr lang="fi-FI" sz="2000" dirty="0">
                  <a:solidFill>
                    <a:schemeClr val="tx1"/>
                  </a:solidFill>
                  <a:latin typeface="+mn-lt"/>
                  <a:cs typeface="Times New Roman" charset="0"/>
                </a:rPr>
                <a:t>Ammoniakki ja orgaaniset amiinit</a:t>
              </a:r>
            </a:p>
          </p:txBody>
        </p:sp>
        <p:sp>
          <p:nvSpPr>
            <p:cNvPr id="8" name="Text Box 4"/>
            <p:cNvSpPr txBox="1">
              <a:spLocks noChangeArrowheads="1"/>
            </p:cNvSpPr>
            <p:nvPr/>
          </p:nvSpPr>
          <p:spPr bwMode="auto">
            <a:xfrm>
              <a:off x="994738" y="1288966"/>
              <a:ext cx="1709241"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buClrTx/>
                <a:buSzTx/>
              </a:pPr>
              <a:r>
                <a:rPr lang="fi-FI" sz="2000" b="1" dirty="0"/>
                <a:t>Suodatintyyppi </a:t>
              </a:r>
            </a:p>
            <a:p>
              <a:pPr algn="ctr">
                <a:buClrTx/>
                <a:buSzTx/>
              </a:pPr>
              <a:r>
                <a:rPr lang="fi-FI" sz="2000" b="1" dirty="0"/>
                <a:t>Tunnusväri</a:t>
              </a:r>
              <a:endParaRPr lang="en-GB" sz="2000" b="1" dirty="0"/>
            </a:p>
          </p:txBody>
        </p:sp>
        <p:sp>
          <p:nvSpPr>
            <p:cNvPr id="9" name="Text Box 5"/>
            <p:cNvSpPr txBox="1">
              <a:spLocks noChangeArrowheads="1"/>
            </p:cNvSpPr>
            <p:nvPr/>
          </p:nvSpPr>
          <p:spPr bwMode="auto">
            <a:xfrm>
              <a:off x="2647950" y="1454542"/>
              <a:ext cx="2625725"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buClrTx/>
                <a:buSzTx/>
              </a:pPr>
              <a:r>
                <a:rPr lang="fi-FI" sz="2000" b="1" dirty="0">
                  <a:solidFill>
                    <a:srgbClr val="001932"/>
                  </a:solidFill>
                </a:rPr>
                <a:t>Pääasiallinen käyttökohde</a:t>
              </a:r>
              <a:endParaRPr lang="en-GB" sz="2000" b="1" dirty="0">
                <a:solidFill>
                  <a:srgbClr val="001932"/>
                </a:solidFill>
              </a:endParaRPr>
            </a:p>
          </p:txBody>
        </p:sp>
        <p:grpSp>
          <p:nvGrpSpPr>
            <p:cNvPr id="10" name="Group 6"/>
            <p:cNvGrpSpPr>
              <a:grpSpLocks/>
            </p:cNvGrpSpPr>
            <p:nvPr/>
          </p:nvGrpSpPr>
          <p:grpSpPr bwMode="auto">
            <a:xfrm>
              <a:off x="1372733" y="2003928"/>
              <a:ext cx="1247266" cy="4073022"/>
              <a:chOff x="372" y="1011"/>
              <a:chExt cx="896" cy="2925"/>
            </a:xfrm>
          </p:grpSpPr>
          <p:sp>
            <p:nvSpPr>
              <p:cNvPr id="12" name="Rectangle 7"/>
              <p:cNvSpPr>
                <a:spLocks noChangeArrowheads="1"/>
              </p:cNvSpPr>
              <p:nvPr/>
            </p:nvSpPr>
            <p:spPr bwMode="auto">
              <a:xfrm>
                <a:off x="372" y="1011"/>
                <a:ext cx="723" cy="186"/>
              </a:xfrm>
              <a:prstGeom prst="rect">
                <a:avLst/>
              </a:prstGeom>
              <a:solidFill>
                <a:schemeClr val="bg1"/>
              </a:solidFill>
              <a:ln w="9525">
                <a:solidFill>
                  <a:schemeClr val="tx1"/>
                </a:solidFill>
                <a:miter lim="800000"/>
                <a:headEnd/>
                <a:tailEnd/>
              </a:ln>
            </p:spPr>
            <p:txBody>
              <a:bodyPr wrap="none" anchor="ctr"/>
              <a:lstStyle/>
              <a:p>
                <a:pPr algn="ctr">
                  <a:buClrTx/>
                  <a:buSzTx/>
                </a:pPr>
                <a:r>
                  <a:rPr lang="fi-FI" sz="2000" b="1" dirty="0">
                    <a:solidFill>
                      <a:srgbClr val="001932"/>
                    </a:solidFill>
                  </a:rPr>
                  <a:t>P2</a:t>
                </a:r>
                <a:endParaRPr lang="en-GB" sz="2000" b="1" dirty="0">
                  <a:solidFill>
                    <a:srgbClr val="001932"/>
                  </a:solidFill>
                </a:endParaRPr>
              </a:p>
            </p:txBody>
          </p:sp>
          <p:sp>
            <p:nvSpPr>
              <p:cNvPr id="13" name="Rectangle 8"/>
              <p:cNvSpPr>
                <a:spLocks noChangeArrowheads="1"/>
              </p:cNvSpPr>
              <p:nvPr/>
            </p:nvSpPr>
            <p:spPr bwMode="auto">
              <a:xfrm>
                <a:off x="372" y="1271"/>
                <a:ext cx="723" cy="186"/>
              </a:xfrm>
              <a:prstGeom prst="rect">
                <a:avLst/>
              </a:prstGeom>
              <a:solidFill>
                <a:schemeClr val="bg1"/>
              </a:solidFill>
              <a:ln w="9525">
                <a:solidFill>
                  <a:schemeClr val="tx1"/>
                </a:solidFill>
                <a:miter lim="800000"/>
                <a:headEnd/>
                <a:tailEnd/>
              </a:ln>
            </p:spPr>
            <p:txBody>
              <a:bodyPr wrap="none" anchor="ctr"/>
              <a:lstStyle/>
              <a:p>
                <a:pPr algn="ctr">
                  <a:buClrTx/>
                  <a:buSzTx/>
                </a:pPr>
                <a:r>
                  <a:rPr lang="fi-FI" sz="2000" b="1" dirty="0">
                    <a:solidFill>
                      <a:srgbClr val="001932"/>
                    </a:solidFill>
                  </a:rPr>
                  <a:t>P3</a:t>
                </a:r>
                <a:endParaRPr lang="en-GB" sz="2000" b="1" dirty="0">
                  <a:solidFill>
                    <a:srgbClr val="001932"/>
                  </a:solidFill>
                </a:endParaRPr>
              </a:p>
            </p:txBody>
          </p:sp>
          <p:sp>
            <p:nvSpPr>
              <p:cNvPr id="14" name="Rectangle 9"/>
              <p:cNvSpPr>
                <a:spLocks noChangeArrowheads="1"/>
              </p:cNvSpPr>
              <p:nvPr/>
            </p:nvSpPr>
            <p:spPr bwMode="auto">
              <a:xfrm>
                <a:off x="379" y="1556"/>
                <a:ext cx="723" cy="186"/>
              </a:xfrm>
              <a:prstGeom prst="rect">
                <a:avLst/>
              </a:prstGeom>
              <a:solidFill>
                <a:srgbClr val="663300"/>
              </a:solidFill>
              <a:ln w="9525">
                <a:solidFill>
                  <a:schemeClr val="tx1"/>
                </a:solidFill>
                <a:miter lim="800000"/>
                <a:headEnd/>
                <a:tailEnd/>
              </a:ln>
            </p:spPr>
            <p:txBody>
              <a:bodyPr wrap="none" anchor="ctr"/>
              <a:lstStyle/>
              <a:p>
                <a:pPr algn="ctr">
                  <a:buClrTx/>
                  <a:buSzTx/>
                </a:pPr>
                <a:r>
                  <a:rPr lang="fi-FI" sz="2000" b="1" dirty="0">
                    <a:solidFill>
                      <a:schemeClr val="bg1"/>
                    </a:solidFill>
                  </a:rPr>
                  <a:t>A</a:t>
                </a:r>
                <a:endParaRPr lang="en-GB" sz="2000" b="1" dirty="0">
                  <a:solidFill>
                    <a:schemeClr val="bg1"/>
                  </a:solidFill>
                </a:endParaRPr>
              </a:p>
            </p:txBody>
          </p:sp>
          <p:sp>
            <p:nvSpPr>
              <p:cNvPr id="15" name="Rectangle 10"/>
              <p:cNvSpPr>
                <a:spLocks noChangeArrowheads="1"/>
              </p:cNvSpPr>
              <p:nvPr/>
            </p:nvSpPr>
            <p:spPr bwMode="auto">
              <a:xfrm>
                <a:off x="379" y="2033"/>
                <a:ext cx="723" cy="186"/>
              </a:xfrm>
              <a:prstGeom prst="rect">
                <a:avLst/>
              </a:prstGeom>
              <a:solidFill>
                <a:srgbClr val="663300"/>
              </a:solidFill>
              <a:ln w="9525">
                <a:solidFill>
                  <a:schemeClr val="tx1"/>
                </a:solidFill>
                <a:miter lim="800000"/>
                <a:headEnd/>
                <a:tailEnd/>
              </a:ln>
            </p:spPr>
            <p:txBody>
              <a:bodyPr wrap="none" anchor="ctr"/>
              <a:lstStyle/>
              <a:p>
                <a:pPr algn="ctr">
                  <a:buClrTx/>
                  <a:buSzTx/>
                </a:pPr>
                <a:r>
                  <a:rPr lang="fi-FI" sz="2000" b="1" dirty="0">
                    <a:solidFill>
                      <a:schemeClr val="bg1"/>
                    </a:solidFill>
                  </a:rPr>
                  <a:t>AX</a:t>
                </a:r>
                <a:endParaRPr lang="en-GB" sz="2000" b="1" dirty="0">
                  <a:solidFill>
                    <a:schemeClr val="bg1"/>
                  </a:solidFill>
                </a:endParaRPr>
              </a:p>
            </p:txBody>
          </p:sp>
          <p:sp>
            <p:nvSpPr>
              <p:cNvPr id="16" name="Rectangle 11"/>
              <p:cNvSpPr>
                <a:spLocks noChangeArrowheads="1"/>
              </p:cNvSpPr>
              <p:nvPr/>
            </p:nvSpPr>
            <p:spPr bwMode="auto">
              <a:xfrm>
                <a:off x="372" y="2465"/>
                <a:ext cx="723" cy="186"/>
              </a:xfrm>
              <a:prstGeom prst="rect">
                <a:avLst/>
              </a:prstGeom>
              <a:solidFill>
                <a:srgbClr val="C0C0C0"/>
              </a:solidFill>
              <a:ln w="9525">
                <a:solidFill>
                  <a:schemeClr val="tx1"/>
                </a:solidFill>
                <a:miter lim="800000"/>
                <a:headEnd/>
                <a:tailEnd/>
              </a:ln>
            </p:spPr>
            <p:txBody>
              <a:bodyPr wrap="none" anchor="ctr"/>
              <a:lstStyle/>
              <a:p>
                <a:pPr algn="ctr">
                  <a:buClrTx/>
                  <a:buSzTx/>
                </a:pPr>
                <a:r>
                  <a:rPr lang="fi-FI" sz="2000" b="1" dirty="0">
                    <a:solidFill>
                      <a:srgbClr val="001932"/>
                    </a:solidFill>
                  </a:rPr>
                  <a:t>B</a:t>
                </a:r>
                <a:endParaRPr lang="en-GB" sz="2000" b="1" dirty="0">
                  <a:solidFill>
                    <a:srgbClr val="001932"/>
                  </a:solidFill>
                </a:endParaRPr>
              </a:p>
            </p:txBody>
          </p:sp>
          <p:sp>
            <p:nvSpPr>
              <p:cNvPr id="17" name="Rectangle 12"/>
              <p:cNvSpPr>
                <a:spLocks noChangeArrowheads="1"/>
              </p:cNvSpPr>
              <p:nvPr/>
            </p:nvSpPr>
            <p:spPr bwMode="auto">
              <a:xfrm>
                <a:off x="372" y="2723"/>
                <a:ext cx="723" cy="186"/>
              </a:xfrm>
              <a:prstGeom prst="rect">
                <a:avLst/>
              </a:prstGeom>
              <a:solidFill>
                <a:srgbClr val="FFCC00"/>
              </a:solidFill>
              <a:ln w="9525">
                <a:solidFill>
                  <a:schemeClr val="tx1"/>
                </a:solidFill>
                <a:miter lim="800000"/>
                <a:headEnd/>
                <a:tailEnd/>
              </a:ln>
            </p:spPr>
            <p:txBody>
              <a:bodyPr wrap="none" anchor="ctr"/>
              <a:lstStyle/>
              <a:p>
                <a:pPr algn="ctr">
                  <a:buClrTx/>
                  <a:buSzTx/>
                </a:pPr>
                <a:r>
                  <a:rPr lang="fi-FI" sz="2000" b="1" dirty="0">
                    <a:solidFill>
                      <a:srgbClr val="001932"/>
                    </a:solidFill>
                  </a:rPr>
                  <a:t>E</a:t>
                </a:r>
                <a:endParaRPr lang="en-GB" sz="2000" b="1" dirty="0">
                  <a:solidFill>
                    <a:srgbClr val="001932"/>
                  </a:solidFill>
                </a:endParaRPr>
              </a:p>
            </p:txBody>
          </p:sp>
          <p:sp>
            <p:nvSpPr>
              <p:cNvPr id="18" name="Rectangle 13"/>
              <p:cNvSpPr>
                <a:spLocks noChangeArrowheads="1"/>
              </p:cNvSpPr>
              <p:nvPr/>
            </p:nvSpPr>
            <p:spPr bwMode="auto">
              <a:xfrm>
                <a:off x="372" y="2981"/>
                <a:ext cx="723" cy="223"/>
              </a:xfrm>
              <a:prstGeom prst="rect">
                <a:avLst/>
              </a:prstGeom>
              <a:solidFill>
                <a:srgbClr val="03B32D"/>
              </a:solidFill>
              <a:ln w="9525">
                <a:solidFill>
                  <a:schemeClr val="tx1"/>
                </a:solidFill>
                <a:miter lim="800000"/>
                <a:headEnd/>
                <a:tailEnd/>
              </a:ln>
            </p:spPr>
            <p:txBody>
              <a:bodyPr wrap="none" anchor="ctr"/>
              <a:lstStyle/>
              <a:p>
                <a:pPr algn="ctr">
                  <a:buClrTx/>
                  <a:buSzTx/>
                </a:pPr>
                <a:r>
                  <a:rPr lang="fi-FI" sz="2000" b="1" dirty="0">
                    <a:solidFill>
                      <a:srgbClr val="001932"/>
                    </a:solidFill>
                  </a:rPr>
                  <a:t>K</a:t>
                </a:r>
                <a:endParaRPr lang="en-GB" sz="2000" b="1" dirty="0">
                  <a:solidFill>
                    <a:srgbClr val="001932"/>
                  </a:solidFill>
                </a:endParaRPr>
              </a:p>
            </p:txBody>
          </p:sp>
          <p:sp>
            <p:nvSpPr>
              <p:cNvPr id="27" name="Rectangle 16"/>
              <p:cNvSpPr>
                <a:spLocks noChangeArrowheads="1"/>
              </p:cNvSpPr>
              <p:nvPr/>
            </p:nvSpPr>
            <p:spPr bwMode="auto">
              <a:xfrm>
                <a:off x="479" y="3676"/>
                <a:ext cx="789" cy="260"/>
              </a:xfrm>
              <a:prstGeom prst="rect">
                <a:avLst/>
              </a:prstGeom>
              <a:noFill/>
              <a:ln w="9525">
                <a:noFill/>
                <a:miter lim="800000"/>
                <a:headEnd/>
                <a:tailEnd/>
              </a:ln>
            </p:spPr>
            <p:txBody>
              <a:bodyPr wrap="none" anchor="ctr"/>
              <a:lstStyle/>
              <a:p>
                <a:pPr algn="ctr">
                  <a:buClrTx/>
                  <a:buSzTx/>
                </a:pPr>
                <a:endParaRPr lang="fi-FI" sz="1400" b="1">
                  <a:latin typeface="Arial" charset="0"/>
                </a:endParaRPr>
              </a:p>
            </p:txBody>
          </p:sp>
        </p:grpSp>
      </p:grpSp>
      <p:sp>
        <p:nvSpPr>
          <p:cNvPr id="21" name="Tekstiruutu 20"/>
          <p:cNvSpPr txBox="1"/>
          <p:nvPr/>
        </p:nvSpPr>
        <p:spPr>
          <a:xfrm>
            <a:off x="157366" y="5719453"/>
            <a:ext cx="11873572" cy="830997"/>
          </a:xfrm>
          <a:prstGeom prst="rect">
            <a:avLst/>
          </a:prstGeom>
          <a:noFill/>
          <a:ln w="38100">
            <a:noFill/>
          </a:ln>
        </p:spPr>
        <p:txBody>
          <a:bodyPr wrap="square" rtlCol="0">
            <a:normAutofit/>
          </a:bodyPr>
          <a:lstStyle/>
          <a:p>
            <a:pPr algn="ctr"/>
            <a:r>
              <a:rPr lang="fi-FI" sz="2400" b="1" dirty="0">
                <a:solidFill>
                  <a:srgbClr val="001932"/>
                </a:solidFill>
              </a:rPr>
              <a:t>Käytä suojainta koko altistumisjakson ajan</a:t>
            </a:r>
            <a:br>
              <a:rPr lang="fi-FI" sz="2400" b="1" dirty="0">
                <a:solidFill>
                  <a:srgbClr val="001932"/>
                </a:solidFill>
              </a:rPr>
            </a:br>
            <a:r>
              <a:rPr lang="fi-FI" sz="2400" b="1" dirty="0">
                <a:solidFill>
                  <a:srgbClr val="001932"/>
                </a:solidFill>
              </a:rPr>
              <a:t>Huomioi, että myös ympärillä olevien tulee käyttää vastaavaa suojainta</a:t>
            </a:r>
          </a:p>
        </p:txBody>
      </p:sp>
      <p:pic>
        <p:nvPicPr>
          <p:cNvPr id="23" name="Kuva 22"/>
          <p:cNvPicPr>
            <a:picLocks noChangeAspect="1"/>
          </p:cNvPicPr>
          <p:nvPr/>
        </p:nvPicPr>
        <p:blipFill>
          <a:blip r:embed="rId3"/>
          <a:stretch>
            <a:fillRect/>
          </a:stretch>
        </p:blipFill>
        <p:spPr>
          <a:xfrm>
            <a:off x="6371034" y="166421"/>
            <a:ext cx="1008112" cy="1008112"/>
          </a:xfrm>
          <a:prstGeom prst="rect">
            <a:avLst/>
          </a:prstGeom>
        </p:spPr>
      </p:pic>
      <p:graphicFrame>
        <p:nvGraphicFramePr>
          <p:cNvPr id="24" name="Group 130">
            <a:extLst>
              <a:ext uri="{FF2B5EF4-FFF2-40B4-BE49-F238E27FC236}">
                <a16:creationId xmlns:a16="http://schemas.microsoft.com/office/drawing/2014/main" id="{046EF374-1D02-6E49-93B7-8C8031E48E87}"/>
              </a:ext>
            </a:extLst>
          </p:cNvPr>
          <p:cNvGraphicFramePr>
            <a:graphicFrameLocks noGrp="1"/>
          </p:cNvGraphicFramePr>
          <p:nvPr>
            <p:ph sz="half" idx="2"/>
            <p:extLst>
              <p:ext uri="{D42A27DB-BD31-4B8C-83A1-F6EECF244321}">
                <p14:modId xmlns:p14="http://schemas.microsoft.com/office/powerpoint/2010/main" val="1344762727"/>
              </p:ext>
            </p:extLst>
          </p:nvPr>
        </p:nvGraphicFramePr>
        <p:xfrm>
          <a:off x="8103032" y="1489157"/>
          <a:ext cx="3836505" cy="3640048"/>
        </p:xfrm>
        <a:graphic>
          <a:graphicData uri="http://schemas.openxmlformats.org/drawingml/2006/table">
            <a:tbl>
              <a:tblPr/>
              <a:tblGrid>
                <a:gridCol w="1272210">
                  <a:extLst>
                    <a:ext uri="{9D8B030D-6E8A-4147-A177-3AD203B41FA5}">
                      <a16:colId xmlns:a16="http://schemas.microsoft.com/office/drawing/2014/main" val="20000"/>
                    </a:ext>
                  </a:extLst>
                </a:gridCol>
                <a:gridCol w="1192695">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814279">
                <a:tc>
                  <a:txBody>
                    <a:bodyPr/>
                    <a:lstStyle/>
                    <a:p>
                      <a:pPr marL="0" marR="0" lvl="0" indent="0" algn="l"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1600" b="0" i="0" u="none" strike="noStrike" cap="none" normalizeH="0" baseline="0" noProof="0" dirty="0">
                          <a:ln>
                            <a:noFill/>
                          </a:ln>
                          <a:solidFill>
                            <a:srgbClr val="404040"/>
                          </a:solidFill>
                          <a:effectLst/>
                          <a:latin typeface="+mn-lt"/>
                          <a:ea typeface="ＭＳ Ｐゴシック" charset="0"/>
                          <a:cs typeface="ＭＳ Ｐゴシック" charset="0"/>
                        </a:rPr>
                        <a:t>Suojaus-luokat, esimerkkejä</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1600" b="0" i="0" u="none" strike="noStrike" cap="none" normalizeH="0" baseline="0" noProof="0" dirty="0">
                          <a:ln>
                            <a:noFill/>
                          </a:ln>
                          <a:solidFill>
                            <a:srgbClr val="404040"/>
                          </a:solidFill>
                          <a:effectLst/>
                          <a:latin typeface="+mn-lt"/>
                          <a:ea typeface="ＭＳ Ｐゴシック" charset="0"/>
                          <a:cs typeface="ＭＳ Ｐゴシック" charset="0"/>
                        </a:rPr>
                        <a:t>Nimellinen suojaus-kerroin (valmistaja)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1600" b="0" i="0" u="none" strike="noStrike" cap="none" normalizeH="0" baseline="0" noProof="0" dirty="0">
                          <a:ln>
                            <a:noFill/>
                          </a:ln>
                          <a:solidFill>
                            <a:srgbClr val="404040"/>
                          </a:solidFill>
                          <a:effectLst/>
                          <a:latin typeface="+mn-lt"/>
                          <a:ea typeface="ＭＳ Ｐゴシック" charset="0"/>
                          <a:cs typeface="ＭＳ Ｐゴシック" charset="0"/>
                        </a:rPr>
                        <a:t>Käytännön suojaus-kerroin</a:t>
                      </a:r>
                      <a:br>
                        <a:rPr kumimoji="0" lang="fi-FI" sz="1600" b="0" i="0" u="none" strike="noStrike" cap="none" normalizeH="0" baseline="0" noProof="0" dirty="0">
                          <a:ln>
                            <a:noFill/>
                          </a:ln>
                          <a:solidFill>
                            <a:srgbClr val="404040"/>
                          </a:solidFill>
                          <a:effectLst/>
                          <a:latin typeface="+mn-lt"/>
                          <a:ea typeface="ＭＳ Ｐゴシック" charset="0"/>
                          <a:cs typeface="ＭＳ Ｐゴシック" charset="0"/>
                        </a:rPr>
                      </a:br>
                      <a:r>
                        <a:rPr kumimoji="0" lang="fi-FI" sz="1600" b="0" i="0" u="none" strike="noStrike" cap="none" normalizeH="0" baseline="0" noProof="0" dirty="0">
                          <a:ln>
                            <a:noFill/>
                          </a:ln>
                          <a:solidFill>
                            <a:srgbClr val="404040"/>
                          </a:solidFill>
                          <a:effectLst/>
                          <a:latin typeface="+mn-lt"/>
                          <a:ea typeface="ＭＳ Ｐゴシック" charset="0"/>
                          <a:cs typeface="ＭＳ Ｐゴシック" charset="0"/>
                        </a:rPr>
                        <a:t>(asiantuntija)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4056">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FFP2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12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dirty="0">
                          <a:ln>
                            <a:noFill/>
                          </a:ln>
                          <a:solidFill>
                            <a:srgbClr val="404040"/>
                          </a:solidFill>
                          <a:effectLst/>
                          <a:latin typeface="+mn-lt"/>
                          <a:ea typeface="ＭＳ Ｐゴシック" charset="0"/>
                          <a:cs typeface="ＭＳ Ｐゴシック" charset="0"/>
                        </a:rPr>
                        <a:t>10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4056">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FFP3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50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2048">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TH2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50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2048">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TH3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500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a:ln>
                            <a:noFill/>
                          </a:ln>
                          <a:solidFill>
                            <a:srgbClr val="404040"/>
                          </a:solidFill>
                          <a:effectLst/>
                          <a:latin typeface="+mn-lt"/>
                          <a:ea typeface="ＭＳ Ｐゴシック" charset="0"/>
                          <a:cs typeface="ＭＳ Ｐゴシック" charset="0"/>
                        </a:rPr>
                        <a:t>200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2048">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defRPr/>
                      </a:pPr>
                      <a:r>
                        <a:rPr kumimoji="0" lang="fi-FI" sz="2000" b="0" i="0" u="none" strike="noStrike" cap="none" normalizeH="0" baseline="0" noProof="0" dirty="0">
                          <a:ln>
                            <a:noFill/>
                          </a:ln>
                          <a:solidFill>
                            <a:srgbClr val="404040"/>
                          </a:solidFill>
                          <a:effectLst/>
                          <a:latin typeface="+mn-lt"/>
                          <a:ea typeface="ＭＳ Ｐゴシック" charset="0"/>
                          <a:cs typeface="ＭＳ Ｐゴシック" charset="0"/>
                        </a:rPr>
                        <a:t>Paineilma-laite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r>
                        <a:rPr kumimoji="0" lang="fi-FI" sz="2000" b="0" i="0" u="none" strike="noStrike" cap="none" normalizeH="0" baseline="0" noProof="0" dirty="0">
                          <a:ln>
                            <a:noFill/>
                          </a:ln>
                          <a:solidFill>
                            <a:srgbClr val="404040"/>
                          </a:solidFill>
                          <a:effectLst/>
                          <a:latin typeface="+mn-lt"/>
                          <a:ea typeface="ＭＳ Ｐゴシック" charset="0"/>
                          <a:cs typeface="ＭＳ Ｐゴシック" charset="0"/>
                        </a:rPr>
                        <a:t>10 - </a:t>
                      </a:r>
                      <a:br>
                        <a:rPr kumimoji="0" lang="fi-FI" sz="2000" b="0" i="0" u="none" strike="noStrike" cap="none" normalizeH="0" baseline="0" noProof="0" dirty="0">
                          <a:ln>
                            <a:noFill/>
                          </a:ln>
                          <a:solidFill>
                            <a:srgbClr val="404040"/>
                          </a:solidFill>
                          <a:effectLst/>
                          <a:latin typeface="+mn-lt"/>
                          <a:ea typeface="ＭＳ Ｐゴシック" charset="0"/>
                          <a:cs typeface="ＭＳ Ｐゴシック" charset="0"/>
                        </a:rPr>
                      </a:br>
                      <a:r>
                        <a:rPr kumimoji="0" lang="fi-FI" sz="2000" b="0" i="0" u="none" strike="noStrike" cap="none" normalizeH="0" baseline="0" noProof="0" dirty="0">
                          <a:ln>
                            <a:noFill/>
                          </a:ln>
                          <a:solidFill>
                            <a:srgbClr val="404040"/>
                          </a:solidFill>
                          <a:effectLst/>
                          <a:latin typeface="+mn-lt"/>
                          <a:ea typeface="ＭＳ Ｐゴシック" charset="0"/>
                          <a:cs typeface="ＭＳ Ｐゴシック" charset="0"/>
                        </a:rPr>
                        <a:t>2 000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7F7F7F"/>
                        </a:buClr>
                        <a:buSzTx/>
                        <a:buFont typeface="Arial" charset="0"/>
                        <a:buNone/>
                        <a:tabLst/>
                      </a:pPr>
                      <a:endParaRPr kumimoji="0" lang="fi-FI" sz="2000" b="0" i="0" u="none" strike="noStrike" cap="none" normalizeH="0" baseline="0" noProof="0" dirty="0">
                        <a:ln>
                          <a:noFill/>
                        </a:ln>
                        <a:solidFill>
                          <a:srgbClr val="404040"/>
                        </a:solidFill>
                        <a:effectLst/>
                        <a:latin typeface="+mn-lt"/>
                        <a:ea typeface="ＭＳ Ｐゴシック" charset="0"/>
                        <a:cs typeface="ＭＳ Ｐゴシック"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98611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C8D5C0-D033-BD4F-9109-68166503BBB4}"/>
              </a:ext>
            </a:extLst>
          </p:cNvPr>
          <p:cNvSpPr>
            <a:spLocks noGrp="1"/>
          </p:cNvSpPr>
          <p:nvPr>
            <p:ph type="title"/>
          </p:nvPr>
        </p:nvSpPr>
        <p:spPr/>
        <p:txBody>
          <a:bodyPr>
            <a:normAutofit/>
          </a:bodyPr>
          <a:lstStyle/>
          <a:p>
            <a:r>
              <a:rPr lang="fi-FI" b="1" dirty="0"/>
              <a:t>Putoamissuojaimet</a:t>
            </a:r>
            <a:endParaRPr lang="fi-FI" b="1" dirty="0">
              <a:cs typeface="Calibri Light"/>
            </a:endParaRPr>
          </a:p>
        </p:txBody>
      </p:sp>
      <p:sp>
        <p:nvSpPr>
          <p:cNvPr id="6145" name="Alaotsikko 2"/>
          <p:cNvSpPr>
            <a:spLocks noGrp="1"/>
          </p:cNvSpPr>
          <p:nvPr>
            <p:ph idx="1"/>
          </p:nvPr>
        </p:nvSpPr>
        <p:spPr>
          <a:xfrm>
            <a:off x="838200" y="1454667"/>
            <a:ext cx="8896350" cy="4157147"/>
          </a:xfrm>
        </p:spPr>
        <p:txBody>
          <a:bodyPr vert="horz" lIns="91440" tIns="45720" rIns="91440" bIns="45720" rtlCol="0" anchor="t">
            <a:noAutofit/>
          </a:bodyPr>
          <a:lstStyle/>
          <a:p>
            <a:pPr marL="285750" indent="-285750">
              <a:lnSpc>
                <a:spcPct val="100000"/>
              </a:lnSpc>
              <a:buFont typeface="Arial"/>
              <a:buChar char="•"/>
            </a:pPr>
            <a:r>
              <a:rPr lang="fi-FI" dirty="0">
                <a:cs typeface="Arial" charset="0"/>
              </a:rPr>
              <a:t>Putoamissuojaimet estävät putoamisen ja/tai </a:t>
            </a:r>
            <a:br>
              <a:rPr lang="fi-FI" dirty="0">
                <a:cs typeface="Arial" charset="0"/>
              </a:rPr>
            </a:br>
            <a:r>
              <a:rPr lang="fi-FI" dirty="0">
                <a:cs typeface="Arial" charset="0"/>
              </a:rPr>
              <a:t>pysäyttävät putoamisen turvallisesti</a:t>
            </a:r>
            <a:endParaRPr lang="fi-FI"/>
          </a:p>
          <a:p>
            <a:pPr marL="285750" indent="-285750">
              <a:lnSpc>
                <a:spcPct val="100000"/>
              </a:lnSpc>
              <a:buFont typeface="Arial"/>
              <a:buChar char="•"/>
            </a:pPr>
            <a:r>
              <a:rPr lang="fi-FI" dirty="0">
                <a:cs typeface="Arial" charset="0"/>
              </a:rPr>
              <a:t>Ensisijaisesti käytetään putoamisen estäviä järjestelmiä</a:t>
            </a:r>
          </a:p>
          <a:p>
            <a:pPr marL="742950" lvl="1" indent="-285750">
              <a:lnSpc>
                <a:spcPct val="100000"/>
              </a:lnSpc>
              <a:buFont typeface="Arial"/>
              <a:buChar char="•"/>
            </a:pPr>
            <a:r>
              <a:rPr lang="fi-FI" dirty="0">
                <a:cs typeface="Arial" charset="0"/>
              </a:rPr>
              <a:t>varmistusvyö tai valjas </a:t>
            </a:r>
          </a:p>
          <a:p>
            <a:pPr marL="742950" lvl="1" indent="-285750">
              <a:lnSpc>
                <a:spcPct val="100000"/>
              </a:lnSpc>
              <a:buFont typeface="Arial"/>
              <a:buChar char="•"/>
            </a:pPr>
            <a:r>
              <a:rPr lang="fi-FI" dirty="0">
                <a:cs typeface="Arial" charset="0"/>
              </a:rPr>
              <a:t>säädettävä köysi</a:t>
            </a:r>
          </a:p>
          <a:p>
            <a:pPr marL="742950" lvl="1" indent="-285750">
              <a:lnSpc>
                <a:spcPct val="100000"/>
              </a:lnSpc>
              <a:buFont typeface="Arial"/>
              <a:buChar char="•"/>
            </a:pPr>
            <a:r>
              <a:rPr lang="fi-FI" dirty="0">
                <a:cs typeface="Arial" charset="0"/>
              </a:rPr>
              <a:t>kiinnityspiste</a:t>
            </a:r>
          </a:p>
          <a:p>
            <a:pPr marL="285750" indent="-285750">
              <a:lnSpc>
                <a:spcPct val="100000"/>
              </a:lnSpc>
              <a:buFont typeface="Arial"/>
              <a:buChar char="•"/>
            </a:pPr>
            <a:r>
              <a:rPr lang="fi-FI" dirty="0">
                <a:cs typeface="Arial"/>
              </a:rPr>
              <a:t>Säädetään siten ettei putoamisvaarallisen reunan yli </a:t>
            </a:r>
            <a:br>
              <a:rPr lang="fi-FI" dirty="0">
                <a:cs typeface="Arial" charset="0"/>
              </a:rPr>
            </a:br>
            <a:r>
              <a:rPr lang="fi-FI" dirty="0">
                <a:cs typeface="Arial"/>
              </a:rPr>
              <a:t>pääse missään olosuhteessa</a:t>
            </a:r>
          </a:p>
        </p:txBody>
      </p:sp>
      <p:sp>
        <p:nvSpPr>
          <p:cNvPr id="3" name="Sisällön paikkamerkki 2">
            <a:extLst>
              <a:ext uri="{FF2B5EF4-FFF2-40B4-BE49-F238E27FC236}">
                <a16:creationId xmlns:a16="http://schemas.microsoft.com/office/drawing/2014/main" id="{3472E9EC-3717-194C-9861-8BEB26E53ED5}"/>
              </a:ext>
            </a:extLst>
          </p:cNvPr>
          <p:cNvSpPr>
            <a:spLocks noGrp="1"/>
          </p:cNvSpPr>
          <p:nvPr>
            <p:ph sz="quarter" idx="13"/>
          </p:nvPr>
        </p:nvSpPr>
        <p:spPr>
          <a:xfrm>
            <a:off x="838200" y="5882482"/>
            <a:ext cx="10515600" cy="565150"/>
          </a:xfrm>
        </p:spPr>
        <p:txBody>
          <a:bodyPr>
            <a:normAutofit/>
          </a:bodyPr>
          <a:lstStyle/>
          <a:p>
            <a:pPr algn="ctr"/>
            <a:r>
              <a:rPr lang="fi-FI" sz="2400" b="1" dirty="0"/>
              <a:t>Putoamisen estävän järjestelmän varaan on hengenvaarallista pudota</a:t>
            </a:r>
          </a:p>
        </p:txBody>
      </p:sp>
      <p:pic>
        <p:nvPicPr>
          <p:cNvPr id="6" name="Kuva 5"/>
          <p:cNvPicPr>
            <a:picLocks noChangeAspect="1"/>
          </p:cNvPicPr>
          <p:nvPr/>
        </p:nvPicPr>
        <p:blipFill>
          <a:blip r:embed="rId3"/>
          <a:stretch>
            <a:fillRect/>
          </a:stretch>
        </p:blipFill>
        <p:spPr>
          <a:xfrm>
            <a:off x="5871542" y="366446"/>
            <a:ext cx="972040" cy="972040"/>
          </a:xfrm>
          <a:prstGeom prst="rect">
            <a:avLst/>
          </a:prstGeom>
        </p:spPr>
      </p:pic>
      <p:pic>
        <p:nvPicPr>
          <p:cNvPr id="4098" name="Picture 2">
            <a:extLst>
              <a:ext uri="{FF2B5EF4-FFF2-40B4-BE49-F238E27FC236}">
                <a16:creationId xmlns:a16="http://schemas.microsoft.com/office/drawing/2014/main" id="{9BE5C83D-120B-B042-83AD-D7940879FAE0}"/>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896929" y="1825625"/>
            <a:ext cx="2032000" cy="2032000"/>
          </a:xfrm>
          <a:prstGeom prst="rect">
            <a:avLst/>
          </a:prstGeom>
          <a:noFill/>
          <a:extLst>
            <a:ext uri="{909E8E84-426E-40DD-AFC4-6F175D3DCCD1}">
              <a14:hiddenFill xmlns:a14="http://schemas.microsoft.com/office/drawing/2010/main">
                <a:solidFill>
                  <a:srgbClr val="FFFFFF"/>
                </a:solidFill>
              </a14:hiddenFill>
            </a:ext>
          </a:extLst>
        </p:spPr>
      </p:pic>
      <p:sp>
        <p:nvSpPr>
          <p:cNvPr id="4" name="Tekstiruutu 3">
            <a:extLst>
              <a:ext uri="{FF2B5EF4-FFF2-40B4-BE49-F238E27FC236}">
                <a16:creationId xmlns:a16="http://schemas.microsoft.com/office/drawing/2014/main" id="{152BBD8D-0FDF-B04C-860A-50362D0233EE}"/>
              </a:ext>
            </a:extLst>
          </p:cNvPr>
          <p:cNvSpPr txBox="1"/>
          <p:nvPr/>
        </p:nvSpPr>
        <p:spPr>
          <a:xfrm>
            <a:off x="9900862" y="3929970"/>
            <a:ext cx="2191113" cy="369332"/>
          </a:xfrm>
          <a:prstGeom prst="rect">
            <a:avLst/>
          </a:prstGeom>
          <a:noFill/>
        </p:spPr>
        <p:txBody>
          <a:bodyPr wrap="none" lIns="91440" tIns="45720" rIns="91440" bIns="45720" rtlCol="0" anchor="t">
            <a:spAutoFit/>
          </a:bodyPr>
          <a:lstStyle/>
          <a:p>
            <a:r>
              <a:rPr lang="fi-FI" dirty="0"/>
              <a:t>Kuva: Vandernet.com</a:t>
            </a:r>
          </a:p>
        </p:txBody>
      </p:sp>
    </p:spTree>
    <p:extLst>
      <p:ext uri="{BB962C8B-B14F-4D97-AF65-F5344CB8AC3E}">
        <p14:creationId xmlns:p14="http://schemas.microsoft.com/office/powerpoint/2010/main" val="3005007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C8D5C0-D033-BD4F-9109-68166503BBB4}"/>
              </a:ext>
            </a:extLst>
          </p:cNvPr>
          <p:cNvSpPr>
            <a:spLocks noGrp="1"/>
          </p:cNvSpPr>
          <p:nvPr>
            <p:ph type="title"/>
          </p:nvPr>
        </p:nvSpPr>
        <p:spPr/>
        <p:txBody>
          <a:bodyPr>
            <a:normAutofit/>
          </a:bodyPr>
          <a:lstStyle/>
          <a:p>
            <a:r>
              <a:rPr lang="fi-FI" b="1" dirty="0"/>
              <a:t>Putoamissuojaimet</a:t>
            </a:r>
            <a:endParaRPr lang="fi-FI" b="1" dirty="0">
              <a:cs typeface="Calibri Light"/>
            </a:endParaRPr>
          </a:p>
        </p:txBody>
      </p:sp>
      <p:sp>
        <p:nvSpPr>
          <p:cNvPr id="6145" name="Alaotsikko 2"/>
          <p:cNvSpPr>
            <a:spLocks noGrp="1"/>
          </p:cNvSpPr>
          <p:nvPr>
            <p:ph idx="1"/>
          </p:nvPr>
        </p:nvSpPr>
        <p:spPr>
          <a:xfrm>
            <a:off x="838200" y="1454667"/>
            <a:ext cx="8896350" cy="3452297"/>
          </a:xfrm>
        </p:spPr>
        <p:txBody>
          <a:bodyPr vert="horz" lIns="91440" tIns="45720" rIns="91440" bIns="45720" rtlCol="0" anchor="t">
            <a:noAutofit/>
          </a:bodyPr>
          <a:lstStyle/>
          <a:p>
            <a:pPr marL="285750" indent="-285750">
              <a:lnSpc>
                <a:spcPct val="100000"/>
              </a:lnSpc>
              <a:buFont typeface="Arial"/>
              <a:buChar char="•"/>
            </a:pPr>
            <a:r>
              <a:rPr lang="fi-FI" sz="1800" dirty="0">
                <a:cs typeface="Arial"/>
              </a:rPr>
              <a:t>Kokovaljasta yhdistettynä vaimentimeen käytetään, kun vaarana on putoaminen</a:t>
            </a:r>
          </a:p>
          <a:p>
            <a:pPr marL="541020" lvl="1" indent="-274320">
              <a:lnSpc>
                <a:spcPct val="100000"/>
              </a:lnSpc>
              <a:buFont typeface="Arial"/>
              <a:buChar char="•"/>
            </a:pPr>
            <a:r>
              <a:rPr lang="fi-FI" sz="1800" dirty="0">
                <a:cs typeface="Arial"/>
              </a:rPr>
              <a:t>Riittävä vapaa putoamismatka varmistettava (ks. käyttöohjeet, kiinnityspiste)</a:t>
            </a:r>
          </a:p>
          <a:p>
            <a:pPr marL="541020" lvl="1" indent="-274320">
              <a:lnSpc>
                <a:spcPct val="100000"/>
              </a:lnSpc>
              <a:buFont typeface="Arial"/>
              <a:buChar char="•"/>
            </a:pPr>
            <a:r>
              <a:rPr lang="fi-FI" sz="1800" dirty="0">
                <a:cs typeface="Arial"/>
              </a:rPr>
              <a:t>Putoamisen varalle laaditaan pelastussuunnitelma ja pelastamista harjoitellaan</a:t>
            </a:r>
          </a:p>
          <a:p>
            <a:pPr marL="541020" lvl="1" indent="-274320">
              <a:lnSpc>
                <a:spcPct val="100000"/>
              </a:lnSpc>
              <a:buFont typeface="Arial"/>
              <a:buChar char="•"/>
            </a:pPr>
            <a:r>
              <a:rPr lang="fi-FI" sz="1800" dirty="0">
                <a:cs typeface="Arial"/>
              </a:rPr>
              <a:t>Valjaiden käyttöä harjoiteltava ja oikea pukemistapa osattava</a:t>
            </a:r>
          </a:p>
          <a:p>
            <a:pPr marL="541020" lvl="1" indent="-274320">
              <a:lnSpc>
                <a:spcPct val="100000"/>
              </a:lnSpc>
              <a:buFont typeface="Arial"/>
              <a:buChar char="•"/>
            </a:pPr>
            <a:r>
              <a:rPr lang="fi-FI" sz="1800" dirty="0">
                <a:cs typeface="Arial"/>
              </a:rPr>
              <a:t>Ankkuripisteen kestettävä 1 200–1 500 kg (12 </a:t>
            </a:r>
            <a:r>
              <a:rPr lang="fi-FI" sz="1800" dirty="0" err="1">
                <a:cs typeface="Arial"/>
              </a:rPr>
              <a:t>kN</a:t>
            </a:r>
            <a:r>
              <a:rPr lang="fi-FI" sz="1800" dirty="0">
                <a:cs typeface="Arial"/>
              </a:rPr>
              <a:t>–15 </a:t>
            </a:r>
            <a:r>
              <a:rPr lang="fi-FI" sz="1800" dirty="0" err="1">
                <a:cs typeface="Arial"/>
              </a:rPr>
              <a:t>kN</a:t>
            </a:r>
            <a:r>
              <a:rPr lang="fi-FI" sz="1800" dirty="0">
                <a:cs typeface="Arial"/>
              </a:rPr>
              <a:t>) kuorma</a:t>
            </a:r>
          </a:p>
          <a:p>
            <a:pPr marL="541020" lvl="1" indent="-274320">
              <a:lnSpc>
                <a:spcPct val="100000"/>
              </a:lnSpc>
              <a:buFont typeface="Arial"/>
              <a:buChar char="•"/>
            </a:pPr>
            <a:r>
              <a:rPr lang="fi-FI" sz="1800" dirty="0">
                <a:cs typeface="Arial"/>
              </a:rPr>
              <a:t>Vinopuomillisessa henkilönostokorissa työntekijän on käytettävä valjaita </a:t>
            </a:r>
            <a:br>
              <a:rPr lang="fi-FI" sz="1800" dirty="0">
                <a:cs typeface="Arial" charset="0"/>
              </a:rPr>
            </a:br>
            <a:r>
              <a:rPr lang="fi-FI" sz="1800" dirty="0">
                <a:cs typeface="Arial"/>
              </a:rPr>
              <a:t>(n. 1,5 m pituisen köyden kiinnitys vain sitä varten tehtyihin pisteisiin korissa)</a:t>
            </a:r>
          </a:p>
          <a:p>
            <a:pPr marL="285750" indent="-285750">
              <a:lnSpc>
                <a:spcPct val="100000"/>
              </a:lnSpc>
              <a:buFont typeface="Arial"/>
              <a:buChar char="•"/>
            </a:pPr>
            <a:r>
              <a:rPr lang="fi-FI" sz="1800" dirty="0">
                <a:cs typeface="Arial"/>
              </a:rPr>
              <a:t>Kelautuva tarrain, jos köydellä säätötarve</a:t>
            </a:r>
          </a:p>
          <a:p>
            <a:pPr marL="539750" lvl="1">
              <a:lnSpc>
                <a:spcPct val="100000"/>
              </a:lnSpc>
              <a:buFont typeface="Arial"/>
              <a:buChar char="•"/>
            </a:pPr>
            <a:r>
              <a:rPr lang="fi-FI" sz="1800" dirty="0">
                <a:cs typeface="Arial"/>
              </a:rPr>
              <a:t>Välitön kiristyminen putoamistilanteessa</a:t>
            </a:r>
          </a:p>
          <a:p>
            <a:pPr marL="539750" lvl="1">
              <a:lnSpc>
                <a:spcPct val="100000"/>
              </a:lnSpc>
              <a:buFont typeface="Arial"/>
              <a:buChar char="•"/>
            </a:pPr>
            <a:r>
              <a:rPr lang="fi-FI" sz="1800" dirty="0">
                <a:cs typeface="Arial"/>
              </a:rPr>
              <a:t>Ei kompastumisvaaraa vaijeriin tai köyteen </a:t>
            </a:r>
            <a:endParaRPr lang="fi-FI" sz="1800" dirty="0">
              <a:cs typeface="Arial" charset="0"/>
            </a:endParaRPr>
          </a:p>
        </p:txBody>
      </p:sp>
      <p:sp>
        <p:nvSpPr>
          <p:cNvPr id="5" name="Sisällön paikkamerkki 4">
            <a:extLst>
              <a:ext uri="{FF2B5EF4-FFF2-40B4-BE49-F238E27FC236}">
                <a16:creationId xmlns:a16="http://schemas.microsoft.com/office/drawing/2014/main" id="{5FFD3376-8855-7146-8091-6B36E4FE9CEC}"/>
              </a:ext>
            </a:extLst>
          </p:cNvPr>
          <p:cNvSpPr>
            <a:spLocks noGrp="1"/>
          </p:cNvSpPr>
          <p:nvPr>
            <p:ph sz="quarter" idx="13"/>
          </p:nvPr>
        </p:nvSpPr>
        <p:spPr>
          <a:xfrm>
            <a:off x="838200" y="5084206"/>
            <a:ext cx="10515600" cy="1182451"/>
          </a:xfrm>
        </p:spPr>
        <p:txBody>
          <a:bodyPr vert="horz" lIns="91440" tIns="45720" rIns="91440" bIns="45720" rtlCol="0" anchor="t">
            <a:noAutofit/>
          </a:bodyPr>
          <a:lstStyle/>
          <a:p>
            <a:pPr>
              <a:lnSpc>
                <a:spcPct val="100000"/>
              </a:lnSpc>
            </a:pPr>
            <a:r>
              <a:rPr lang="fi-FI" sz="2400" b="1" dirty="0">
                <a:cs typeface="Arial"/>
              </a:rPr>
              <a:t>Putoamissuojain ja muut suojainjärjestelmän osat (esim. köydet, tarraimet, kiinnityspisteet jne.) tarkastettava kerran vuodessa pätevän tarkastajan toimesta ja käyttäjän tehtävä silmämääräinen tarkastus ennen jokaista käyttökertaa</a:t>
            </a:r>
            <a:endParaRPr lang="fi-FI" dirty="0">
              <a:cs typeface="Arial"/>
            </a:endParaRPr>
          </a:p>
        </p:txBody>
      </p:sp>
      <p:pic>
        <p:nvPicPr>
          <p:cNvPr id="6" name="Kuva 5"/>
          <p:cNvPicPr>
            <a:picLocks noChangeAspect="1"/>
          </p:cNvPicPr>
          <p:nvPr/>
        </p:nvPicPr>
        <p:blipFill>
          <a:blip r:embed="rId3"/>
          <a:stretch>
            <a:fillRect/>
          </a:stretch>
        </p:blipFill>
        <p:spPr>
          <a:xfrm>
            <a:off x="5614367" y="223571"/>
            <a:ext cx="972040" cy="972040"/>
          </a:xfrm>
          <a:prstGeom prst="rect">
            <a:avLst/>
          </a:prstGeom>
        </p:spPr>
      </p:pic>
      <p:pic>
        <p:nvPicPr>
          <p:cNvPr id="3074" name="Picture 2">
            <a:extLst>
              <a:ext uri="{FF2B5EF4-FFF2-40B4-BE49-F238E27FC236}">
                <a16:creationId xmlns:a16="http://schemas.microsoft.com/office/drawing/2014/main" id="{692C13E1-91E7-C94F-910F-B2E838499692}"/>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798957" y="2413000"/>
            <a:ext cx="2032000" cy="2032000"/>
          </a:xfrm>
          <a:prstGeom prst="rect">
            <a:avLst/>
          </a:prstGeom>
          <a:noFill/>
          <a:extLst>
            <a:ext uri="{909E8E84-426E-40DD-AFC4-6F175D3DCCD1}">
              <a14:hiddenFill xmlns:a14="http://schemas.microsoft.com/office/drawing/2010/main">
                <a:solidFill>
                  <a:srgbClr val="FFFFFF"/>
                </a:solidFill>
              </a14:hiddenFill>
            </a:ext>
          </a:extLst>
        </p:spPr>
      </p:pic>
      <p:sp>
        <p:nvSpPr>
          <p:cNvPr id="3" name="Tekstiruutu 2">
            <a:extLst>
              <a:ext uri="{FF2B5EF4-FFF2-40B4-BE49-F238E27FC236}">
                <a16:creationId xmlns:a16="http://schemas.microsoft.com/office/drawing/2014/main" id="{E01065B8-02F4-BF4E-9CFC-AC9D950A2C21}"/>
              </a:ext>
            </a:extLst>
          </p:cNvPr>
          <p:cNvSpPr txBox="1"/>
          <p:nvPr/>
        </p:nvSpPr>
        <p:spPr>
          <a:xfrm>
            <a:off x="9958012" y="4589462"/>
            <a:ext cx="2191113" cy="369332"/>
          </a:xfrm>
          <a:prstGeom prst="rect">
            <a:avLst/>
          </a:prstGeom>
          <a:noFill/>
        </p:spPr>
        <p:txBody>
          <a:bodyPr wrap="none" lIns="91440" tIns="45720" rIns="91440" bIns="45720" rtlCol="0" anchor="t">
            <a:spAutoFit/>
          </a:bodyPr>
          <a:lstStyle/>
          <a:p>
            <a:r>
              <a:rPr lang="sv-SE" dirty="0"/>
              <a:t>Kuva: Vandernet.com</a:t>
            </a:r>
          </a:p>
        </p:txBody>
      </p:sp>
    </p:spTree>
    <p:extLst>
      <p:ext uri="{BB962C8B-B14F-4D97-AF65-F5344CB8AC3E}">
        <p14:creationId xmlns:p14="http://schemas.microsoft.com/office/powerpoint/2010/main" val="2269987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00CF3C3-FB3D-AB4A-8B4B-D0E901D875E6}"/>
              </a:ext>
            </a:extLst>
          </p:cNvPr>
          <p:cNvSpPr>
            <a:spLocks noGrp="1"/>
          </p:cNvSpPr>
          <p:nvPr>
            <p:ph type="title"/>
          </p:nvPr>
        </p:nvSpPr>
        <p:spPr/>
        <p:txBody>
          <a:bodyPr/>
          <a:lstStyle/>
          <a:p>
            <a:r>
              <a:rPr lang="fi-FI" b="1" dirty="0">
                <a:solidFill>
                  <a:srgbClr val="FF0000"/>
                </a:solidFill>
              </a:rPr>
              <a:t>Tehtävä</a:t>
            </a:r>
            <a:endParaRPr lang="fi-FI" b="1" dirty="0">
              <a:solidFill>
                <a:srgbClr val="FF0000"/>
              </a:solidFill>
              <a:cs typeface="Calibri Light"/>
            </a:endParaRPr>
          </a:p>
        </p:txBody>
      </p:sp>
      <p:sp>
        <p:nvSpPr>
          <p:cNvPr id="3" name="Sisällön paikkamerkki 2">
            <a:extLst>
              <a:ext uri="{FF2B5EF4-FFF2-40B4-BE49-F238E27FC236}">
                <a16:creationId xmlns:a16="http://schemas.microsoft.com/office/drawing/2014/main" id="{D2C7E92A-7523-384A-90A9-BBB36E743057}"/>
              </a:ext>
            </a:extLst>
          </p:cNvPr>
          <p:cNvSpPr>
            <a:spLocks noGrp="1"/>
          </p:cNvSpPr>
          <p:nvPr>
            <p:ph idx="1"/>
          </p:nvPr>
        </p:nvSpPr>
        <p:spPr/>
        <p:txBody>
          <a:bodyPr vert="horz" lIns="91440" tIns="45720" rIns="91440" bIns="45720" rtlCol="0" anchor="t">
            <a:normAutofit/>
          </a:bodyPr>
          <a:lstStyle/>
          <a:p>
            <a:pPr>
              <a:lnSpc>
                <a:spcPct val="100000"/>
              </a:lnSpc>
            </a:pPr>
            <a:r>
              <a:rPr lang="fi-FI" dirty="0"/>
              <a:t>Mitä henkilönsuojaimia rakennustyössä on rakennustyön asetuksen mukaan aina käytettävä?</a:t>
            </a:r>
          </a:p>
          <a:p>
            <a:pPr>
              <a:lnSpc>
                <a:spcPct val="100000"/>
              </a:lnSpc>
            </a:pPr>
            <a:r>
              <a:rPr lang="fi-FI" dirty="0"/>
              <a:t>Avaa </a:t>
            </a:r>
            <a:r>
              <a:rPr lang="fi-FI" dirty="0" err="1"/>
              <a:t>Vna</a:t>
            </a:r>
            <a:r>
              <a:rPr lang="fi-FI" dirty="0"/>
              <a:t> 205/2009 71§ Henkilönsuojainten tarve rakennustöissä: </a:t>
            </a:r>
            <a:r>
              <a:rPr lang="fi-FI" dirty="0">
                <a:hlinkClick r:id="rId3"/>
              </a:rPr>
              <a:t>https://www.finlex.fi/fi/laki/ajantasa/2009/20090205#L13P71</a:t>
            </a:r>
            <a:r>
              <a:rPr lang="fi-FI" dirty="0"/>
              <a:t> </a:t>
            </a:r>
            <a:endParaRPr lang="fi-FI" dirty="0">
              <a:cs typeface="Calibri" panose="020F0502020204030204"/>
            </a:endParaRPr>
          </a:p>
          <a:p>
            <a:pPr>
              <a:lnSpc>
                <a:spcPct val="100000"/>
              </a:lnSpc>
            </a:pPr>
            <a:r>
              <a:rPr lang="fi-FI" dirty="0"/>
              <a:t>Avaa työsuojeluviranomaisen tulkinnat verkkosivulla: </a:t>
            </a:r>
            <a:r>
              <a:rPr lang="fi-FI" dirty="0">
                <a:hlinkClick r:id="rId4"/>
              </a:rPr>
              <a:t>https://www.tyosuojelu.fi/tyoolot/rakennusala</a:t>
            </a:r>
            <a:r>
              <a:rPr lang="fi-FI" dirty="0"/>
              <a:t> </a:t>
            </a:r>
            <a:endParaRPr lang="fi-FI" dirty="0">
              <a:cs typeface="Calibri" panose="020F0502020204030204"/>
            </a:endParaRPr>
          </a:p>
          <a:p>
            <a:pPr lvl="1">
              <a:lnSpc>
                <a:spcPct val="100000"/>
              </a:lnSpc>
            </a:pPr>
            <a:r>
              <a:rPr lang="fi-FI" dirty="0">
                <a:hlinkClick r:id="rId5"/>
              </a:rPr>
              <a:t>Henkilösuojainten käyttö</a:t>
            </a:r>
            <a:r>
              <a:rPr lang="fi-FI" dirty="0"/>
              <a:t> ja</a:t>
            </a:r>
            <a:endParaRPr lang="fi-FI" dirty="0">
              <a:cs typeface="Calibri" panose="020F0502020204030204"/>
            </a:endParaRPr>
          </a:p>
          <a:p>
            <a:pPr lvl="1">
              <a:lnSpc>
                <a:spcPct val="100000"/>
              </a:lnSpc>
            </a:pPr>
            <a:r>
              <a:rPr lang="fi-FI" dirty="0">
                <a:hlinkClick r:id="rId6"/>
              </a:rPr>
              <a:t>Silmien suojaus rakennustyössä</a:t>
            </a:r>
            <a:endParaRPr lang="fi-FI" dirty="0">
              <a:cs typeface="Calibri" panose="020F0502020204030204"/>
            </a:endParaRPr>
          </a:p>
        </p:txBody>
      </p:sp>
      <p:sp>
        <p:nvSpPr>
          <p:cNvPr id="4" name="Sisällön paikkamerkki 3">
            <a:extLst>
              <a:ext uri="{FF2B5EF4-FFF2-40B4-BE49-F238E27FC236}">
                <a16:creationId xmlns:a16="http://schemas.microsoft.com/office/drawing/2014/main" id="{E56CF37B-6CE4-884A-A97B-9512450A6EF4}"/>
              </a:ext>
            </a:extLst>
          </p:cNvPr>
          <p:cNvSpPr>
            <a:spLocks noGrp="1"/>
          </p:cNvSpPr>
          <p:nvPr>
            <p:ph sz="quarter" idx="13"/>
          </p:nvPr>
        </p:nvSpPr>
        <p:spPr/>
        <p:txBody>
          <a:bodyPr/>
          <a:lstStyle/>
          <a:p>
            <a:pPr algn="ctr"/>
            <a:r>
              <a:rPr lang="fi-FI" b="1" dirty="0"/>
              <a:t>Mihin suojaimiin päädytte näiden tietolähteiden perusteella?</a:t>
            </a:r>
          </a:p>
        </p:txBody>
      </p:sp>
    </p:spTree>
    <p:extLst>
      <p:ext uri="{BB962C8B-B14F-4D97-AF65-F5344CB8AC3E}">
        <p14:creationId xmlns:p14="http://schemas.microsoft.com/office/powerpoint/2010/main" val="3733012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C69DED-537D-FA41-8C69-418EB5045820}"/>
              </a:ext>
            </a:extLst>
          </p:cNvPr>
          <p:cNvSpPr>
            <a:spLocks noGrp="1"/>
          </p:cNvSpPr>
          <p:nvPr>
            <p:ph type="title"/>
          </p:nvPr>
        </p:nvSpPr>
        <p:spPr/>
        <p:txBody>
          <a:bodyPr/>
          <a:lstStyle/>
          <a:p>
            <a:r>
              <a:rPr lang="fi-FI" b="1" dirty="0"/>
              <a:t>5. Henkilönsuojaimet</a:t>
            </a:r>
            <a:endParaRPr lang="fi-FI" b="1" dirty="0">
              <a:cs typeface="Calibri Light"/>
            </a:endParaRPr>
          </a:p>
        </p:txBody>
      </p:sp>
      <p:sp>
        <p:nvSpPr>
          <p:cNvPr id="3" name="Sisällön paikkamerkki 2">
            <a:extLst>
              <a:ext uri="{FF2B5EF4-FFF2-40B4-BE49-F238E27FC236}">
                <a16:creationId xmlns:a16="http://schemas.microsoft.com/office/drawing/2014/main" id="{AC748AF8-287E-F546-A371-D0E3534920BA}"/>
              </a:ext>
            </a:extLst>
          </p:cNvPr>
          <p:cNvSpPr>
            <a:spLocks noGrp="1"/>
          </p:cNvSpPr>
          <p:nvPr>
            <p:ph sz="half" idx="1"/>
          </p:nvPr>
        </p:nvSpPr>
        <p:spPr>
          <a:xfrm>
            <a:off x="838200" y="1825625"/>
            <a:ext cx="4439653" cy="4331286"/>
          </a:xfrm>
        </p:spPr>
        <p:txBody>
          <a:bodyPr vert="horz" lIns="91440" tIns="45720" rIns="91440" bIns="45720" rtlCol="0" anchor="t">
            <a:normAutofit fontScale="92500" lnSpcReduction="10000"/>
          </a:bodyPr>
          <a:lstStyle/>
          <a:p>
            <a:pPr>
              <a:lnSpc>
                <a:spcPct val="110000"/>
              </a:lnSpc>
            </a:pPr>
            <a:r>
              <a:rPr lang="fi-FI" dirty="0"/>
              <a:t>Yleistä</a:t>
            </a:r>
            <a:endParaRPr lang="fi-FI">
              <a:cs typeface="Calibri" panose="020F0502020204030204"/>
            </a:endParaRPr>
          </a:p>
          <a:p>
            <a:pPr>
              <a:lnSpc>
                <a:spcPct val="110000"/>
              </a:lnSpc>
            </a:pPr>
            <a:r>
              <a:rPr lang="fi-FI" dirty="0"/>
              <a:t>Työvaatetus, polvisuojat</a:t>
            </a:r>
            <a:endParaRPr lang="fi-FI" dirty="0">
              <a:cs typeface="Calibri" panose="020F0502020204030204"/>
            </a:endParaRPr>
          </a:p>
          <a:p>
            <a:pPr>
              <a:lnSpc>
                <a:spcPct val="110000"/>
              </a:lnSpc>
            </a:pPr>
            <a:r>
              <a:rPr lang="fi-FI" dirty="0"/>
              <a:t>Kypärä</a:t>
            </a:r>
            <a:endParaRPr lang="fi-FI" dirty="0">
              <a:cs typeface="Calibri" panose="020F0502020204030204"/>
            </a:endParaRPr>
          </a:p>
          <a:p>
            <a:pPr>
              <a:lnSpc>
                <a:spcPct val="110000"/>
              </a:lnSpc>
            </a:pPr>
            <a:r>
              <a:rPr lang="fi-FI" dirty="0"/>
              <a:t>Silmiensuojaimet</a:t>
            </a:r>
            <a:endParaRPr lang="fi-FI" dirty="0">
              <a:cs typeface="Calibri" panose="020F0502020204030204"/>
            </a:endParaRPr>
          </a:p>
          <a:p>
            <a:pPr>
              <a:lnSpc>
                <a:spcPct val="110000"/>
              </a:lnSpc>
            </a:pPr>
            <a:r>
              <a:rPr lang="fi-FI" dirty="0"/>
              <a:t>Turvakengät</a:t>
            </a:r>
            <a:endParaRPr lang="fi-FI" dirty="0">
              <a:cs typeface="Calibri" panose="020F0502020204030204"/>
            </a:endParaRPr>
          </a:p>
          <a:p>
            <a:pPr>
              <a:lnSpc>
                <a:spcPct val="110000"/>
              </a:lnSpc>
            </a:pPr>
            <a:r>
              <a:rPr lang="fi-FI" dirty="0"/>
              <a:t>Kuulonsuojaimet</a:t>
            </a:r>
            <a:endParaRPr lang="fi-FI" dirty="0">
              <a:cs typeface="Calibri" panose="020F0502020204030204"/>
            </a:endParaRPr>
          </a:p>
          <a:p>
            <a:pPr>
              <a:lnSpc>
                <a:spcPct val="110000"/>
              </a:lnSpc>
            </a:pPr>
            <a:r>
              <a:rPr lang="fi-FI" dirty="0"/>
              <a:t>Hengityksensuojaimet</a:t>
            </a:r>
            <a:endParaRPr lang="fi-FI" dirty="0">
              <a:cs typeface="Calibri" panose="020F0502020204030204"/>
            </a:endParaRPr>
          </a:p>
          <a:p>
            <a:pPr>
              <a:lnSpc>
                <a:spcPct val="110000"/>
              </a:lnSpc>
            </a:pPr>
            <a:r>
              <a:rPr lang="fi-FI" dirty="0"/>
              <a:t>Putoamissuojaimet</a:t>
            </a:r>
            <a:endParaRPr lang="fi-FI" dirty="0">
              <a:cs typeface="Calibri" panose="020F0502020204030204"/>
            </a:endParaRPr>
          </a:p>
          <a:p>
            <a:pPr>
              <a:lnSpc>
                <a:spcPct val="110000"/>
              </a:lnSpc>
            </a:pPr>
            <a:endParaRPr lang="fi-FI" dirty="0">
              <a:cs typeface="Calibri" panose="020F0502020204030204"/>
            </a:endParaRPr>
          </a:p>
        </p:txBody>
      </p:sp>
      <p:pic>
        <p:nvPicPr>
          <p:cNvPr id="6" name="Sisällön paikkamerkki 5" descr="Kuva, joka sisältää kohteen teksti&#10;&#10;Kuvaus luotu automaattisesti">
            <a:extLst>
              <a:ext uri="{FF2B5EF4-FFF2-40B4-BE49-F238E27FC236}">
                <a16:creationId xmlns:a16="http://schemas.microsoft.com/office/drawing/2014/main" id="{77B48D40-4C83-7E4B-95F4-6EF71E67B686}"/>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tretch>
            <a:fillRect/>
          </a:stretch>
        </p:blipFill>
        <p:spPr>
          <a:xfrm>
            <a:off x="5307495" y="1585776"/>
            <a:ext cx="6380921" cy="4573769"/>
          </a:xfrm>
          <a:prstGeom prst="rect">
            <a:avLst/>
          </a:prstGeom>
        </p:spPr>
      </p:pic>
      <p:sp>
        <p:nvSpPr>
          <p:cNvPr id="4" name="Tekstiruutu 3">
            <a:extLst>
              <a:ext uri="{FF2B5EF4-FFF2-40B4-BE49-F238E27FC236}">
                <a16:creationId xmlns:a16="http://schemas.microsoft.com/office/drawing/2014/main" id="{EE62072A-D1BC-87F2-345C-99EC6D80A026}"/>
              </a:ext>
            </a:extLst>
          </p:cNvPr>
          <p:cNvSpPr txBox="1"/>
          <p:nvPr/>
        </p:nvSpPr>
        <p:spPr>
          <a:xfrm>
            <a:off x="5516479" y="6118058"/>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dirty="0"/>
              <a:t>Kuva: Tapaturva</a:t>
            </a:r>
          </a:p>
        </p:txBody>
      </p:sp>
    </p:spTree>
    <p:extLst>
      <p:ext uri="{BB962C8B-B14F-4D97-AF65-F5344CB8AC3E}">
        <p14:creationId xmlns:p14="http://schemas.microsoft.com/office/powerpoint/2010/main" val="313950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22616C31-D522-264C-BC09-96F1399B69B2}"/>
              </a:ext>
            </a:extLst>
          </p:cNvPr>
          <p:cNvSpPr>
            <a:spLocks noGrp="1"/>
          </p:cNvSpPr>
          <p:nvPr>
            <p:ph type="title"/>
          </p:nvPr>
        </p:nvSpPr>
        <p:spPr/>
        <p:txBody>
          <a:bodyPr/>
          <a:lstStyle/>
          <a:p>
            <a:r>
              <a:rPr lang="fi-FI" b="1" dirty="0"/>
              <a:t>Rakennusteollisuuden henkilönsuojaimet 1/2</a:t>
            </a:r>
            <a:endParaRPr lang="fi-FI" b="1" dirty="0">
              <a:cs typeface="Calibri Light"/>
            </a:endParaRPr>
          </a:p>
        </p:txBody>
      </p:sp>
      <p:sp>
        <p:nvSpPr>
          <p:cNvPr id="9" name="Sisällön paikkamerkki 8">
            <a:extLst>
              <a:ext uri="{FF2B5EF4-FFF2-40B4-BE49-F238E27FC236}">
                <a16:creationId xmlns:a16="http://schemas.microsoft.com/office/drawing/2014/main" id="{B7BBF0A3-2B0B-464F-AB58-C97C98BE372C}"/>
              </a:ext>
            </a:extLst>
          </p:cNvPr>
          <p:cNvSpPr>
            <a:spLocks noGrp="1"/>
          </p:cNvSpPr>
          <p:nvPr>
            <p:ph idx="1"/>
          </p:nvPr>
        </p:nvSpPr>
        <p:spPr>
          <a:xfrm>
            <a:off x="838200" y="1454667"/>
            <a:ext cx="10515600" cy="4138361"/>
          </a:xfrm>
        </p:spPr>
        <p:txBody>
          <a:bodyPr vert="horz" lIns="91440" tIns="45720" rIns="91440" bIns="45720" rtlCol="0" anchor="t">
            <a:normAutofit fontScale="85000" lnSpcReduction="20000"/>
          </a:bodyPr>
          <a:lstStyle/>
          <a:p>
            <a:pPr>
              <a:lnSpc>
                <a:spcPct val="110000"/>
              </a:lnSpc>
            </a:pPr>
            <a:r>
              <a:rPr lang="fi-FI" dirty="0"/>
              <a:t>Rakennustyössä on aina käytettävä: </a:t>
            </a:r>
            <a:r>
              <a:rPr lang="fi-FI" b="1" dirty="0"/>
              <a:t>kypärää leukahihnalla, suojalaseja, turvakenkiä sekä näkyvää vaatetusta yläosassa</a:t>
            </a:r>
          </a:p>
          <a:p>
            <a:pPr>
              <a:lnSpc>
                <a:spcPct val="110000"/>
              </a:lnSpc>
            </a:pPr>
            <a:r>
              <a:rPr lang="fi-FI" dirty="0"/>
              <a:t>Työnantaja hankkii tarkoituksenmukaiset ja vaatimukset täyttävät suojaimet työntekijöiden käyttöön ja valvoo niiden käyttöä</a:t>
            </a:r>
            <a:endParaRPr lang="fi-FI" dirty="0">
              <a:cs typeface="Calibri" panose="020F0502020204030204"/>
            </a:endParaRPr>
          </a:p>
          <a:p>
            <a:pPr>
              <a:lnSpc>
                <a:spcPct val="110000"/>
              </a:lnSpc>
            </a:pPr>
            <a:r>
              <a:rPr lang="fi-FI" dirty="0"/>
              <a:t>Valittujen suojainten suojausominaisuudet valitaan vaarojen arvioinnin perusteella, esim. kuulonsuojaimen vaimennus, suojalasien mekaaninen lujuus</a:t>
            </a:r>
            <a:endParaRPr lang="fi-FI" dirty="0">
              <a:cs typeface="Calibri" panose="020F0502020204030204"/>
            </a:endParaRPr>
          </a:p>
          <a:p>
            <a:pPr>
              <a:lnSpc>
                <a:spcPct val="110000"/>
              </a:lnSpc>
            </a:pPr>
            <a:r>
              <a:rPr lang="fi-FI" dirty="0"/>
              <a:t>Suojaimen valintaan vaikuttaa: </a:t>
            </a:r>
            <a:endParaRPr lang="fi-FI" dirty="0">
              <a:cs typeface="Calibri" panose="020F0502020204030204"/>
            </a:endParaRPr>
          </a:p>
          <a:p>
            <a:pPr lvl="1">
              <a:lnSpc>
                <a:spcPct val="110000"/>
              </a:lnSpc>
            </a:pPr>
            <a:r>
              <a:rPr lang="fi-FI" dirty="0"/>
              <a:t>Käyttäjän henkilökohtaiset ominaisuudet, esim. suojalasien tiivistyminen kasvoille, leukahihnan pituus</a:t>
            </a:r>
            <a:endParaRPr lang="fi-FI" dirty="0">
              <a:cs typeface="Calibri" panose="020F0502020204030204"/>
            </a:endParaRPr>
          </a:p>
          <a:p>
            <a:pPr lvl="1">
              <a:lnSpc>
                <a:spcPct val="110000"/>
              </a:lnSpc>
            </a:pPr>
            <a:r>
              <a:rPr lang="fi-FI" dirty="0"/>
              <a:t>Yhteensopivuus muiden suojainten kanssa, esim. hengityksensuojain ja kuulonsuojain sopivat käytettäväksi samanaikaisesti</a:t>
            </a:r>
            <a:endParaRPr lang="fi-FI" dirty="0">
              <a:cs typeface="Calibri" panose="020F0502020204030204"/>
            </a:endParaRPr>
          </a:p>
        </p:txBody>
      </p:sp>
      <p:sp>
        <p:nvSpPr>
          <p:cNvPr id="7" name="Sisällön paikkamerkki 6">
            <a:extLst>
              <a:ext uri="{FF2B5EF4-FFF2-40B4-BE49-F238E27FC236}">
                <a16:creationId xmlns:a16="http://schemas.microsoft.com/office/drawing/2014/main" id="{441251CA-7DBF-EE44-9AD4-4F36D41D3D72}"/>
              </a:ext>
            </a:extLst>
          </p:cNvPr>
          <p:cNvSpPr>
            <a:spLocks noGrp="1"/>
          </p:cNvSpPr>
          <p:nvPr>
            <p:ph sz="quarter" idx="13"/>
          </p:nvPr>
        </p:nvSpPr>
        <p:spPr>
          <a:xfrm>
            <a:off x="838200" y="5773501"/>
            <a:ext cx="10515600" cy="725571"/>
          </a:xfrm>
        </p:spPr>
        <p:txBody>
          <a:bodyPr>
            <a:noAutofit/>
          </a:bodyPr>
          <a:lstStyle/>
          <a:p>
            <a:pPr algn="ctr"/>
            <a:r>
              <a:rPr lang="fi-FI" sz="2400" b="1" dirty="0">
                <a:cs typeface="Arial" charset="0"/>
              </a:rPr>
              <a:t>Henkilönsuojainten avulla hallitaan jäännösriskiä, jota ei ole voitu työpaikalla poistaa teknisin tai muilla keinoin</a:t>
            </a:r>
            <a:endParaRPr lang="fi-FI"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22616C31-D522-264C-BC09-96F1399B69B2}"/>
              </a:ext>
            </a:extLst>
          </p:cNvPr>
          <p:cNvSpPr>
            <a:spLocks noGrp="1"/>
          </p:cNvSpPr>
          <p:nvPr>
            <p:ph type="title"/>
          </p:nvPr>
        </p:nvSpPr>
        <p:spPr/>
        <p:txBody>
          <a:bodyPr/>
          <a:lstStyle/>
          <a:p>
            <a:r>
              <a:rPr lang="fi-FI" b="1" dirty="0"/>
              <a:t>Rakennusteollisuuden henkilönsuojaimet 2/2</a:t>
            </a:r>
            <a:endParaRPr lang="fi-FI" b="1" dirty="0">
              <a:cs typeface="Calibri Light"/>
            </a:endParaRPr>
          </a:p>
        </p:txBody>
      </p:sp>
      <p:sp>
        <p:nvSpPr>
          <p:cNvPr id="9" name="Sisällön paikkamerkki 8">
            <a:extLst>
              <a:ext uri="{FF2B5EF4-FFF2-40B4-BE49-F238E27FC236}">
                <a16:creationId xmlns:a16="http://schemas.microsoft.com/office/drawing/2014/main" id="{B7BBF0A3-2B0B-464F-AB58-C97C98BE372C}"/>
              </a:ext>
            </a:extLst>
          </p:cNvPr>
          <p:cNvSpPr>
            <a:spLocks noGrp="1"/>
          </p:cNvSpPr>
          <p:nvPr>
            <p:ph idx="1"/>
          </p:nvPr>
        </p:nvSpPr>
        <p:spPr/>
        <p:txBody>
          <a:bodyPr vert="horz" lIns="91440" tIns="45720" rIns="91440" bIns="45720" rtlCol="0" anchor="t">
            <a:normAutofit fontScale="92500" lnSpcReduction="10000"/>
          </a:bodyPr>
          <a:lstStyle/>
          <a:p>
            <a:pPr>
              <a:lnSpc>
                <a:spcPct val="110000"/>
              </a:lnSpc>
            </a:pPr>
            <a:r>
              <a:rPr lang="fi-FI" dirty="0"/>
              <a:t>Työnantajan on </a:t>
            </a:r>
            <a:endParaRPr lang="fi-FI">
              <a:cs typeface="Calibri" panose="020F0502020204030204"/>
            </a:endParaRPr>
          </a:p>
          <a:p>
            <a:pPr lvl="1">
              <a:lnSpc>
                <a:spcPct val="110000"/>
              </a:lnSpc>
            </a:pPr>
            <a:r>
              <a:rPr lang="fi-FI" dirty="0"/>
              <a:t>koulutettava suojainten käyttö ja huolto käyttäjille</a:t>
            </a:r>
            <a:endParaRPr lang="fi-FI" dirty="0">
              <a:cs typeface="Calibri" panose="020F0502020204030204"/>
            </a:endParaRPr>
          </a:p>
          <a:p>
            <a:pPr lvl="1">
              <a:lnSpc>
                <a:spcPct val="110000"/>
              </a:lnSpc>
            </a:pPr>
            <a:r>
              <a:rPr lang="fi-FI" dirty="0"/>
              <a:t>järjestettävä suojainten säilytys, huolto ja kunnossapito, esim. tila, välineet ja varaosat</a:t>
            </a:r>
            <a:endParaRPr lang="fi-FI" dirty="0">
              <a:cs typeface="Calibri" panose="020F0502020204030204"/>
            </a:endParaRPr>
          </a:p>
          <a:p>
            <a:pPr lvl="2">
              <a:lnSpc>
                <a:spcPct val="110000"/>
              </a:lnSpc>
            </a:pPr>
            <a:r>
              <a:rPr lang="fi-FI" dirty="0"/>
              <a:t>Rakennustyömaalla päätoteuttaja mm. vaatteiden säilytys siten, etteivät likaiset vaatteet likaa puhtaita, silmiensuojainten ja hengityksensuojainten puhdistuspaikka</a:t>
            </a:r>
            <a:endParaRPr lang="fi-FI" dirty="0">
              <a:cs typeface="Calibri" panose="020F0502020204030204"/>
            </a:endParaRPr>
          </a:p>
          <a:p>
            <a:pPr>
              <a:lnSpc>
                <a:spcPct val="110000"/>
              </a:lnSpc>
            </a:pPr>
            <a:r>
              <a:rPr lang="fi-FI" dirty="0"/>
              <a:t>Työntekijän on</a:t>
            </a:r>
            <a:endParaRPr lang="fi-FI" dirty="0">
              <a:cs typeface="Calibri" panose="020F0502020204030204"/>
            </a:endParaRPr>
          </a:p>
          <a:p>
            <a:pPr lvl="1">
              <a:lnSpc>
                <a:spcPct val="110000"/>
              </a:lnSpc>
            </a:pPr>
            <a:r>
              <a:rPr lang="fi-FI" dirty="0"/>
              <a:t>Käytettävä henkilönsuojaimia</a:t>
            </a:r>
            <a:endParaRPr lang="fi-FI" dirty="0">
              <a:cs typeface="Calibri" panose="020F0502020204030204"/>
            </a:endParaRPr>
          </a:p>
          <a:p>
            <a:pPr lvl="1">
              <a:lnSpc>
                <a:spcPct val="110000"/>
              </a:lnSpc>
            </a:pPr>
            <a:r>
              <a:rPr lang="fi-FI" dirty="0"/>
              <a:t>Huollettava ja ylläpidettävä suojaimia käyttöohjeen ja työnantajalta saamiensa ohjeiden mukaisesti</a:t>
            </a:r>
            <a:endParaRPr lang="fi-FI" dirty="0">
              <a:cs typeface="Calibri" panose="020F0502020204030204"/>
            </a:endParaRPr>
          </a:p>
          <a:p>
            <a:pPr>
              <a:lnSpc>
                <a:spcPct val="110000"/>
              </a:lnSpc>
            </a:pPr>
            <a:endParaRPr lang="fi-FI" dirty="0">
              <a:cs typeface="Calibri" panose="020F0502020204030204"/>
            </a:endParaRPr>
          </a:p>
        </p:txBody>
      </p:sp>
      <p:sp>
        <p:nvSpPr>
          <p:cNvPr id="7" name="Sisällön paikkamerkki 6">
            <a:extLst>
              <a:ext uri="{FF2B5EF4-FFF2-40B4-BE49-F238E27FC236}">
                <a16:creationId xmlns:a16="http://schemas.microsoft.com/office/drawing/2014/main" id="{441251CA-7DBF-EE44-9AD4-4F36D41D3D72}"/>
              </a:ext>
            </a:extLst>
          </p:cNvPr>
          <p:cNvSpPr>
            <a:spLocks noGrp="1"/>
          </p:cNvSpPr>
          <p:nvPr>
            <p:ph sz="quarter" idx="13"/>
          </p:nvPr>
        </p:nvSpPr>
        <p:spPr/>
        <p:txBody>
          <a:bodyPr>
            <a:normAutofit/>
          </a:bodyPr>
          <a:lstStyle/>
          <a:p>
            <a:endParaRPr lang="fi-FI" dirty="0"/>
          </a:p>
          <a:p>
            <a:endParaRPr lang="fi-FI" dirty="0"/>
          </a:p>
        </p:txBody>
      </p:sp>
      <p:sp>
        <p:nvSpPr>
          <p:cNvPr id="8" name="Tekstiruutu 7">
            <a:extLst>
              <a:ext uri="{FF2B5EF4-FFF2-40B4-BE49-F238E27FC236}">
                <a16:creationId xmlns:a16="http://schemas.microsoft.com/office/drawing/2014/main" id="{DF3C7C4B-1A13-DD45-B820-FE08CFB6B9E2}"/>
              </a:ext>
            </a:extLst>
          </p:cNvPr>
          <p:cNvSpPr txBox="1"/>
          <p:nvPr/>
        </p:nvSpPr>
        <p:spPr>
          <a:xfrm>
            <a:off x="838200" y="5890493"/>
            <a:ext cx="10515600" cy="461665"/>
          </a:xfrm>
          <a:prstGeom prst="rect">
            <a:avLst/>
          </a:prstGeom>
          <a:noFill/>
        </p:spPr>
        <p:txBody>
          <a:bodyPr wrap="square" rtlCol="0">
            <a:spAutoFit/>
          </a:bodyPr>
          <a:lstStyle/>
          <a:p>
            <a:pPr algn="ctr"/>
            <a:r>
              <a:rPr lang="fi-FI" sz="2400" b="1" dirty="0">
                <a:latin typeface="Arial" charset="0"/>
                <a:cs typeface="Arial" charset="0"/>
              </a:rPr>
              <a:t>Henkilönsuojain suojaa vain kun sitä käytetään!</a:t>
            </a:r>
          </a:p>
        </p:txBody>
      </p:sp>
    </p:spTree>
    <p:extLst>
      <p:ext uri="{BB962C8B-B14F-4D97-AF65-F5344CB8AC3E}">
        <p14:creationId xmlns:p14="http://schemas.microsoft.com/office/powerpoint/2010/main" val="3782766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CDA94D-27CA-1448-A3DC-4EA1636F51C4}"/>
              </a:ext>
            </a:extLst>
          </p:cNvPr>
          <p:cNvSpPr>
            <a:spLocks noGrp="1"/>
          </p:cNvSpPr>
          <p:nvPr>
            <p:ph type="title"/>
          </p:nvPr>
        </p:nvSpPr>
        <p:spPr/>
        <p:txBody>
          <a:bodyPr>
            <a:normAutofit/>
          </a:bodyPr>
          <a:lstStyle/>
          <a:p>
            <a:r>
              <a:rPr lang="fi-FI" b="1" dirty="0"/>
              <a:t>Työ- ja suojavaatteet</a:t>
            </a:r>
            <a:endParaRPr lang="fi-FI" b="1" dirty="0">
              <a:cs typeface="Calibri Light"/>
            </a:endParaRPr>
          </a:p>
        </p:txBody>
      </p:sp>
      <p:sp>
        <p:nvSpPr>
          <p:cNvPr id="6145" name="Alaotsikko 2"/>
          <p:cNvSpPr>
            <a:spLocks noGrp="1"/>
          </p:cNvSpPr>
          <p:nvPr>
            <p:ph idx="1"/>
          </p:nvPr>
        </p:nvSpPr>
        <p:spPr>
          <a:xfrm>
            <a:off x="838200" y="1454667"/>
            <a:ext cx="7578326" cy="4157147"/>
          </a:xfrm>
        </p:spPr>
        <p:txBody>
          <a:bodyPr vert="horz" lIns="91440" tIns="45720" rIns="91440" bIns="45720" rtlCol="0" anchor="t">
            <a:normAutofit fontScale="62500" lnSpcReduction="20000"/>
          </a:bodyPr>
          <a:lstStyle/>
          <a:p>
            <a:pPr marL="285750" indent="-285750">
              <a:lnSpc>
                <a:spcPct val="120000"/>
              </a:lnSpc>
              <a:buFont typeface="Arial"/>
              <a:buChar char="•"/>
            </a:pPr>
            <a:r>
              <a:rPr lang="fi-FI" dirty="0">
                <a:cs typeface="Arial"/>
              </a:rPr>
              <a:t>Työvaatteiden tehtävä on suojata esimerkiksi naarmuilta, kylmältä, </a:t>
            </a:r>
            <a:br>
              <a:rPr lang="fi-FI" dirty="0">
                <a:cs typeface="Arial" charset="0"/>
              </a:rPr>
            </a:br>
            <a:r>
              <a:rPr lang="fi-FI" dirty="0">
                <a:cs typeface="Arial"/>
              </a:rPr>
              <a:t>viilloilta, kuumalta, roiskeilta sekä lisätä työntekijän näkyvyyttä</a:t>
            </a:r>
            <a:endParaRPr lang="fi-FI">
              <a:cs typeface="Arial"/>
            </a:endParaRPr>
          </a:p>
          <a:p>
            <a:pPr marL="285750" indent="-285750">
              <a:lnSpc>
                <a:spcPct val="120000"/>
              </a:lnSpc>
              <a:buFont typeface="Arial"/>
              <a:buChar char="•"/>
            </a:pPr>
            <a:r>
              <a:rPr lang="fi-FI" dirty="0">
                <a:cs typeface="Arial"/>
              </a:rPr>
              <a:t>Työvaatteet eivät saa aiheuttaa vaaraa: esimerkiksi liian löysät</a:t>
            </a:r>
            <a:br>
              <a:rPr lang="fi-FI" dirty="0">
                <a:cs typeface="Arial" charset="0"/>
              </a:rPr>
            </a:br>
            <a:r>
              <a:rPr lang="fi-FI" dirty="0">
                <a:cs typeface="Arial"/>
              </a:rPr>
              <a:t>vaatteet voivat tarttua, vaatteiden tulee olla muutenkin soveltuvat</a:t>
            </a:r>
          </a:p>
          <a:p>
            <a:pPr marL="285750" indent="-285750">
              <a:lnSpc>
                <a:spcPct val="120000"/>
              </a:lnSpc>
              <a:buFont typeface="Arial"/>
              <a:buChar char="•"/>
            </a:pPr>
            <a:r>
              <a:rPr lang="fi-FI" dirty="0">
                <a:cs typeface="Arial"/>
              </a:rPr>
              <a:t>Rakennustyössä pitkähihaista ja -lahkeista vaatetusta on </a:t>
            </a:r>
            <a:br>
              <a:rPr lang="fi-FI" dirty="0">
                <a:cs typeface="Arial" charset="0"/>
              </a:rPr>
            </a:br>
            <a:r>
              <a:rPr lang="fi-FI" dirty="0">
                <a:cs typeface="Arial"/>
              </a:rPr>
              <a:t>käytettävä kesälläkin aina, kun on vaara altistua naarmuille, </a:t>
            </a:r>
            <a:br>
              <a:rPr lang="fi-FI" dirty="0">
                <a:cs typeface="Arial" charset="0"/>
              </a:rPr>
            </a:br>
            <a:r>
              <a:rPr lang="fi-FI" dirty="0">
                <a:cs typeface="Arial"/>
              </a:rPr>
              <a:t>betoni- ja kemikaaliroiskeille, kipinöille, UV-säteilylle jne. </a:t>
            </a:r>
            <a:endParaRPr lang="fi-FI" dirty="0">
              <a:cs typeface="Arial" charset="0"/>
            </a:endParaRPr>
          </a:p>
          <a:p>
            <a:pPr marL="285750" indent="-285750">
              <a:lnSpc>
                <a:spcPct val="120000"/>
              </a:lnSpc>
              <a:buFont typeface="Arial"/>
              <a:buChar char="•"/>
            </a:pPr>
            <a:r>
              <a:rPr lang="fi-FI" dirty="0">
                <a:cs typeface="Arial"/>
              </a:rPr>
              <a:t>Jos työskennellään polvillaan, käytetään polvisuojia; </a:t>
            </a:r>
            <a:br>
              <a:rPr lang="fi-FI" dirty="0">
                <a:cs typeface="Arial" charset="0"/>
              </a:rPr>
            </a:br>
            <a:r>
              <a:rPr lang="fi-FI" dirty="0">
                <a:cs typeface="Arial"/>
              </a:rPr>
              <a:t>märän betonin kanssa tulee olla vettä läpäisemätön suoja</a:t>
            </a:r>
          </a:p>
          <a:p>
            <a:pPr marL="285750" indent="-285750">
              <a:lnSpc>
                <a:spcPct val="120000"/>
              </a:lnSpc>
              <a:buFont typeface="Arial"/>
              <a:buChar char="•"/>
            </a:pPr>
            <a:r>
              <a:rPr lang="fi-FI" dirty="0">
                <a:cs typeface="Arial"/>
              </a:rPr>
              <a:t>Moottorisahaa käytettäessä tulee olla metsurin suojavaatteet</a:t>
            </a:r>
          </a:p>
          <a:p>
            <a:pPr marL="285750" indent="-285750">
              <a:lnSpc>
                <a:spcPct val="120000"/>
              </a:lnSpc>
              <a:buFont typeface="Arial"/>
              <a:buChar char="•"/>
            </a:pPr>
            <a:r>
              <a:rPr lang="fi-FI" dirty="0">
                <a:cs typeface="Arial" charset="0"/>
              </a:rPr>
              <a:t>Vaatekierto järjestettävä työn likaavuuden mukaan </a:t>
            </a:r>
          </a:p>
          <a:p>
            <a:pPr marL="285750" indent="-285750">
              <a:lnSpc>
                <a:spcPct val="120000"/>
              </a:lnSpc>
              <a:buFont typeface="Arial"/>
              <a:buChar char="•"/>
            </a:pPr>
            <a:r>
              <a:rPr lang="fi-FI" dirty="0">
                <a:solidFill>
                  <a:srgbClr val="001932"/>
                </a:solidFill>
              </a:rPr>
              <a:t>Tulityöhön soveltuva ja näkyvä vaatetus</a:t>
            </a:r>
            <a:endParaRPr lang="fi-FI" dirty="0">
              <a:solidFill>
                <a:srgbClr val="001932"/>
              </a:solidFill>
              <a:cs typeface="Calibri" panose="020F0502020204030204"/>
            </a:endParaRPr>
          </a:p>
        </p:txBody>
      </p:sp>
      <p:pic>
        <p:nvPicPr>
          <p:cNvPr id="10" name="Kuva 9" descr="Kuvankaappaus 2014-4-29 kello 9.50.56.pn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877181" y="396984"/>
            <a:ext cx="964390" cy="976597"/>
          </a:xfrm>
          <a:prstGeom prst="rect">
            <a:avLst/>
          </a:prstGeom>
        </p:spPr>
      </p:pic>
      <p:pic>
        <p:nvPicPr>
          <p:cNvPr id="11" name="Kuva 10"/>
          <p:cNvPicPr>
            <a:picLocks noChangeAspect="1"/>
          </p:cNvPicPr>
          <p:nvPr/>
        </p:nvPicPr>
        <p:blipFill>
          <a:blip r:embed="rId4"/>
          <a:stretch>
            <a:fillRect/>
          </a:stretch>
        </p:blipFill>
        <p:spPr>
          <a:xfrm>
            <a:off x="5807088" y="381486"/>
            <a:ext cx="972040" cy="972040"/>
          </a:xfrm>
          <a:prstGeom prst="rect">
            <a:avLst/>
          </a:prstGeom>
        </p:spPr>
      </p:pic>
      <p:sp>
        <p:nvSpPr>
          <p:cNvPr id="5" name="Sisällön paikkamerkki 4">
            <a:extLst>
              <a:ext uri="{FF2B5EF4-FFF2-40B4-BE49-F238E27FC236}">
                <a16:creationId xmlns:a16="http://schemas.microsoft.com/office/drawing/2014/main" id="{82175554-4C70-FD41-AD68-9C7DAE6BD128}"/>
              </a:ext>
            </a:extLst>
          </p:cNvPr>
          <p:cNvSpPr>
            <a:spLocks noGrp="1"/>
          </p:cNvSpPr>
          <p:nvPr>
            <p:ph sz="quarter" idx="13"/>
          </p:nvPr>
        </p:nvSpPr>
        <p:spPr>
          <a:xfrm>
            <a:off x="838200" y="5892007"/>
            <a:ext cx="10515600" cy="845886"/>
          </a:xfrm>
        </p:spPr>
        <p:txBody>
          <a:bodyPr vert="horz" lIns="91440" tIns="45720" rIns="91440" bIns="45720" rtlCol="0" anchor="t">
            <a:noAutofit/>
          </a:bodyPr>
          <a:lstStyle/>
          <a:p>
            <a:pPr algn="ctr"/>
            <a:r>
              <a:rPr lang="fi-FI" sz="2000" b="1" dirty="0">
                <a:cs typeface="Arial"/>
              </a:rPr>
              <a:t>Rakennustyössä on käytettävä aina heijastavaa ja/tai näkyvää vaatetusta yläosassa (luokka 2) ja tiellä tehtävässä työssä myös housujen tulee olla heijastavat (luokka 3)</a:t>
            </a:r>
            <a:endParaRPr lang="sv-SE" sz="2000" b="1">
              <a:cs typeface="Arial"/>
            </a:endParaRPr>
          </a:p>
        </p:txBody>
      </p:sp>
      <p:pic>
        <p:nvPicPr>
          <p:cNvPr id="13" name="Sisällön paikkamerkki 6">
            <a:extLst>
              <a:ext uri="{FF2B5EF4-FFF2-40B4-BE49-F238E27FC236}">
                <a16:creationId xmlns:a16="http://schemas.microsoft.com/office/drawing/2014/main" id="{5B06012F-E4FB-CC44-BEEC-30B3C096784B}"/>
              </a:ext>
            </a:extLst>
          </p:cNvPr>
          <p:cNvPicPr>
            <a:picLocks noChangeAspect="1"/>
          </p:cNvPicPr>
          <p:nvPr/>
        </p:nvPicPr>
        <p:blipFill rotWithShape="1">
          <a:blip r:embed="rId5" cstate="screen">
            <a:extLst>
              <a:ext uri="{28A0092B-C50C-407E-A947-70E740481C1C}">
                <a14:useLocalDpi xmlns:a14="http://schemas.microsoft.com/office/drawing/2010/main"/>
              </a:ext>
            </a:extLst>
          </a:blip>
          <a:stretch/>
        </p:blipFill>
        <p:spPr>
          <a:xfrm>
            <a:off x="8589218" y="1456692"/>
            <a:ext cx="2755864" cy="3703983"/>
          </a:xfrm>
          <a:prstGeom prst="rect">
            <a:avLst/>
          </a:prstGeom>
        </p:spPr>
      </p:pic>
      <p:sp>
        <p:nvSpPr>
          <p:cNvPr id="3" name="Tekstiruutu 2">
            <a:extLst>
              <a:ext uri="{FF2B5EF4-FFF2-40B4-BE49-F238E27FC236}">
                <a16:creationId xmlns:a16="http://schemas.microsoft.com/office/drawing/2014/main" id="{C804B885-8F7C-6940-33BA-CC726AEDC8C7}"/>
              </a:ext>
            </a:extLst>
          </p:cNvPr>
          <p:cNvSpPr txBox="1"/>
          <p:nvPr/>
        </p:nvSpPr>
        <p:spPr>
          <a:xfrm>
            <a:off x="8514348" y="5165557"/>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dirty="0"/>
              <a:t>Kuva: Tapaturva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04DF332E-0EAA-3C43-B5B8-0A97545E5E72}"/>
              </a:ext>
            </a:extLst>
          </p:cNvPr>
          <p:cNvSpPr>
            <a:spLocks noGrp="1"/>
          </p:cNvSpPr>
          <p:nvPr>
            <p:ph type="title"/>
          </p:nvPr>
        </p:nvSpPr>
        <p:spPr/>
        <p:txBody>
          <a:bodyPr>
            <a:normAutofit/>
          </a:bodyPr>
          <a:lstStyle/>
          <a:p>
            <a:r>
              <a:rPr lang="fi-FI" b="1" dirty="0"/>
              <a:t>Suojalasit ja kasvojensuojaimet</a:t>
            </a:r>
            <a:endParaRPr lang="fi-FI" b="1" dirty="0">
              <a:cs typeface="Calibri Light"/>
            </a:endParaRPr>
          </a:p>
        </p:txBody>
      </p:sp>
      <p:sp>
        <p:nvSpPr>
          <p:cNvPr id="6145" name="Alaotsikko 2"/>
          <p:cNvSpPr>
            <a:spLocks noGrp="1"/>
          </p:cNvSpPr>
          <p:nvPr>
            <p:ph idx="1"/>
          </p:nvPr>
        </p:nvSpPr>
        <p:spPr>
          <a:xfrm>
            <a:off x="838200" y="1454667"/>
            <a:ext cx="8318332" cy="4157147"/>
          </a:xfrm>
        </p:spPr>
        <p:txBody>
          <a:bodyPr vert="horz" lIns="91440" tIns="45720" rIns="91440" bIns="45720" rtlCol="0" anchor="t">
            <a:normAutofit fontScale="70000" lnSpcReduction="20000"/>
          </a:bodyPr>
          <a:lstStyle/>
          <a:p>
            <a:pPr marL="285750" indent="-285750">
              <a:lnSpc>
                <a:spcPct val="120000"/>
              </a:lnSpc>
              <a:buFont typeface="Arial"/>
              <a:buChar char="•"/>
            </a:pPr>
            <a:r>
              <a:rPr lang="fi-FI" dirty="0">
                <a:cs typeface="Arial"/>
              </a:rPr>
              <a:t>Suojalasien ja kasvojensuojainten tehtävä on suojata silmiä ja kasvoja esim. betoni- ja kemikaaliroiskeilta, pölyltä, kipinöiltä, sirpaleilta ja lentäviltä kappaleilta</a:t>
            </a:r>
            <a:endParaRPr lang="fi-FI">
              <a:cs typeface="Arial"/>
            </a:endParaRPr>
          </a:p>
          <a:p>
            <a:pPr marL="285750" indent="-285750">
              <a:lnSpc>
                <a:spcPct val="120000"/>
              </a:lnSpc>
              <a:buFont typeface="Arial"/>
              <a:buChar char="•"/>
            </a:pPr>
            <a:r>
              <a:rPr lang="fi-FI" dirty="0">
                <a:cs typeface="Arial"/>
              </a:rPr>
              <a:t>Tiivistyminen käyttäjän kasvoille ja yhteensopivuus muiden suojainten kanssa varmistetaan käytännössä: käyttäjä kokeilee eri malleja</a:t>
            </a:r>
          </a:p>
          <a:p>
            <a:pPr marL="285750" indent="-285750">
              <a:lnSpc>
                <a:spcPct val="120000"/>
              </a:lnSpc>
              <a:buFont typeface="Arial"/>
              <a:buChar char="•"/>
            </a:pPr>
            <a:r>
              <a:rPr lang="fi-FI" dirty="0">
                <a:cs typeface="Arial"/>
              </a:rPr>
              <a:t>Siellä, missä on suuri vaara altistua roiskeille, pölyille, kappaleille sivuilta tai ylä- ja alapuolelta, on käytettävä naamiomallisia suojalaseja ja tarvittaessa kasvosuojaa</a:t>
            </a:r>
          </a:p>
          <a:p>
            <a:pPr marL="285750" indent="-285750">
              <a:lnSpc>
                <a:spcPct val="120000"/>
              </a:lnSpc>
              <a:buFont typeface="Arial"/>
              <a:buChar char="•"/>
            </a:pPr>
            <a:r>
              <a:rPr lang="fi-FI" dirty="0">
                <a:cs typeface="Arial"/>
              </a:rPr>
              <a:t>Esimerkiksi </a:t>
            </a:r>
            <a:r>
              <a:rPr lang="fi-FI" dirty="0" err="1">
                <a:cs typeface="Arial"/>
              </a:rPr>
              <a:t>naulaimia</a:t>
            </a:r>
            <a:r>
              <a:rPr lang="fi-FI" dirty="0">
                <a:cs typeface="Arial"/>
              </a:rPr>
              <a:t> käytettäessä ja </a:t>
            </a:r>
            <a:r>
              <a:rPr lang="fi-FI" dirty="0" err="1">
                <a:cs typeface="Arial"/>
              </a:rPr>
              <a:t>rälläköidessä</a:t>
            </a:r>
            <a:r>
              <a:rPr lang="fi-FI" dirty="0">
                <a:cs typeface="Arial"/>
              </a:rPr>
              <a:t> valitaan mekaaniselta lujuudeltaan B-luokan naamiomalliset silmiensuojaimet</a:t>
            </a:r>
          </a:p>
          <a:p>
            <a:pPr marL="285750" indent="-285750">
              <a:lnSpc>
                <a:spcPct val="120000"/>
              </a:lnSpc>
              <a:buFont typeface="Arial"/>
              <a:buChar char="•"/>
            </a:pPr>
            <a:r>
              <a:rPr lang="fi-FI" dirty="0"/>
              <a:t>Suojalasit ja visiirit on pidettävä puhtaina pesemällä ne</a:t>
            </a:r>
            <a:endParaRPr lang="fi-FI">
              <a:cs typeface="Calibri" panose="020F0502020204030204"/>
            </a:endParaRPr>
          </a:p>
        </p:txBody>
      </p:sp>
      <p:pic>
        <p:nvPicPr>
          <p:cNvPr id="13" name="Kuva 12"/>
          <p:cNvPicPr>
            <a:picLocks noChangeAspect="1"/>
          </p:cNvPicPr>
          <p:nvPr/>
        </p:nvPicPr>
        <p:blipFill>
          <a:blip r:embed="rId3"/>
          <a:stretch>
            <a:fillRect/>
          </a:stretch>
        </p:blipFill>
        <p:spPr>
          <a:xfrm>
            <a:off x="8143219" y="311301"/>
            <a:ext cx="972040" cy="972040"/>
          </a:xfrm>
          <a:prstGeom prst="rect">
            <a:avLst/>
          </a:prstGeom>
        </p:spPr>
      </p:pic>
      <p:pic>
        <p:nvPicPr>
          <p:cNvPr id="14" name="Kuva 13"/>
          <p:cNvPicPr>
            <a:picLocks noChangeAspect="1"/>
          </p:cNvPicPr>
          <p:nvPr/>
        </p:nvPicPr>
        <p:blipFill>
          <a:blip r:embed="rId4"/>
          <a:stretch>
            <a:fillRect/>
          </a:stretch>
        </p:blipFill>
        <p:spPr>
          <a:xfrm>
            <a:off x="9153155" y="311301"/>
            <a:ext cx="972040" cy="972040"/>
          </a:xfrm>
          <a:prstGeom prst="rect">
            <a:avLst/>
          </a:prstGeom>
        </p:spPr>
      </p:pic>
      <p:sp>
        <p:nvSpPr>
          <p:cNvPr id="8" name="Tekstiruutu 7">
            <a:extLst>
              <a:ext uri="{FF2B5EF4-FFF2-40B4-BE49-F238E27FC236}">
                <a16:creationId xmlns:a16="http://schemas.microsoft.com/office/drawing/2014/main" id="{8130E857-9D21-1848-8A73-5F38F278657E}"/>
              </a:ext>
            </a:extLst>
          </p:cNvPr>
          <p:cNvSpPr txBox="1"/>
          <p:nvPr/>
        </p:nvSpPr>
        <p:spPr>
          <a:xfrm>
            <a:off x="9356016" y="5748846"/>
            <a:ext cx="2234617" cy="584775"/>
          </a:xfrm>
          <a:prstGeom prst="rect">
            <a:avLst/>
          </a:prstGeom>
          <a:noFill/>
        </p:spPr>
        <p:txBody>
          <a:bodyPr wrap="square" rtlCol="0">
            <a:spAutoFit/>
          </a:bodyPr>
          <a:lstStyle/>
          <a:p>
            <a:r>
              <a:rPr lang="fi-FI" sz="1600" dirty="0"/>
              <a:t>Kuvat: </a:t>
            </a:r>
            <a:r>
              <a:rPr lang="fi-FI" sz="1600" dirty="0" err="1"/>
              <a:t>Vandernet</a:t>
            </a:r>
            <a:r>
              <a:rPr lang="fi-FI" sz="1600" dirty="0"/>
              <a:t>, </a:t>
            </a:r>
            <a:r>
              <a:rPr lang="fi-FI" sz="1600" dirty="0">
                <a:hlinkClick r:id="rId5"/>
              </a:rPr>
              <a:t>www.vandernet.com</a:t>
            </a:r>
            <a:r>
              <a:rPr lang="fi-FI" sz="1600" dirty="0"/>
              <a:t> </a:t>
            </a:r>
          </a:p>
        </p:txBody>
      </p:sp>
      <p:sp>
        <p:nvSpPr>
          <p:cNvPr id="9" name="Tekstiruutu 8">
            <a:extLst>
              <a:ext uri="{FF2B5EF4-FFF2-40B4-BE49-F238E27FC236}">
                <a16:creationId xmlns:a16="http://schemas.microsoft.com/office/drawing/2014/main" id="{AE6706EE-E0F5-C54A-A0B9-193DC52A3B0C}"/>
              </a:ext>
            </a:extLst>
          </p:cNvPr>
          <p:cNvSpPr txBox="1"/>
          <p:nvPr/>
        </p:nvSpPr>
        <p:spPr>
          <a:xfrm>
            <a:off x="10638074" y="2098110"/>
            <a:ext cx="1082348" cy="369332"/>
          </a:xfrm>
          <a:prstGeom prst="rect">
            <a:avLst/>
          </a:prstGeom>
          <a:noFill/>
        </p:spPr>
        <p:txBody>
          <a:bodyPr wrap="none" rtlCol="0">
            <a:spAutoFit/>
          </a:bodyPr>
          <a:lstStyle/>
          <a:p>
            <a:r>
              <a:rPr lang="fi-FI" dirty="0"/>
              <a:t>Suojalasit</a:t>
            </a:r>
          </a:p>
        </p:txBody>
      </p:sp>
      <p:sp>
        <p:nvSpPr>
          <p:cNvPr id="10" name="Tekstiruutu 9">
            <a:extLst>
              <a:ext uri="{FF2B5EF4-FFF2-40B4-BE49-F238E27FC236}">
                <a16:creationId xmlns:a16="http://schemas.microsoft.com/office/drawing/2014/main" id="{13D5ECB0-D799-D248-B682-8937B5A5938F}"/>
              </a:ext>
            </a:extLst>
          </p:cNvPr>
          <p:cNvSpPr txBox="1"/>
          <p:nvPr/>
        </p:nvSpPr>
        <p:spPr>
          <a:xfrm>
            <a:off x="10540566" y="3458529"/>
            <a:ext cx="1257460" cy="369332"/>
          </a:xfrm>
          <a:prstGeom prst="rect">
            <a:avLst/>
          </a:prstGeom>
          <a:noFill/>
        </p:spPr>
        <p:txBody>
          <a:bodyPr wrap="none" rtlCol="0">
            <a:spAutoFit/>
          </a:bodyPr>
          <a:lstStyle/>
          <a:p>
            <a:r>
              <a:rPr lang="fi-FI" dirty="0"/>
              <a:t>Umpinaiset</a:t>
            </a:r>
          </a:p>
        </p:txBody>
      </p:sp>
      <p:sp>
        <p:nvSpPr>
          <p:cNvPr id="15" name="Tekstiruutu 14">
            <a:extLst>
              <a:ext uri="{FF2B5EF4-FFF2-40B4-BE49-F238E27FC236}">
                <a16:creationId xmlns:a16="http://schemas.microsoft.com/office/drawing/2014/main" id="{1349E755-11BC-024E-89BC-438E98DD1405}"/>
              </a:ext>
            </a:extLst>
          </p:cNvPr>
          <p:cNvSpPr txBox="1"/>
          <p:nvPr/>
        </p:nvSpPr>
        <p:spPr>
          <a:xfrm>
            <a:off x="10439768" y="4829151"/>
            <a:ext cx="1828064" cy="646331"/>
          </a:xfrm>
          <a:prstGeom prst="rect">
            <a:avLst/>
          </a:prstGeom>
          <a:noFill/>
        </p:spPr>
        <p:txBody>
          <a:bodyPr wrap="square" rtlCol="0">
            <a:spAutoFit/>
          </a:bodyPr>
          <a:lstStyle/>
          <a:p>
            <a:r>
              <a:rPr lang="fi-FI" dirty="0"/>
              <a:t>Työkypärään liitettävä visiiri</a:t>
            </a:r>
          </a:p>
        </p:txBody>
      </p:sp>
      <p:sp>
        <p:nvSpPr>
          <p:cNvPr id="2" name="Sisällön paikkamerkki 1">
            <a:extLst>
              <a:ext uri="{FF2B5EF4-FFF2-40B4-BE49-F238E27FC236}">
                <a16:creationId xmlns:a16="http://schemas.microsoft.com/office/drawing/2014/main" id="{3EFCCA3F-A413-DF4C-94AE-4E7368167860}"/>
              </a:ext>
            </a:extLst>
          </p:cNvPr>
          <p:cNvSpPr>
            <a:spLocks noGrp="1"/>
          </p:cNvSpPr>
          <p:nvPr>
            <p:ph sz="quarter" idx="13"/>
          </p:nvPr>
        </p:nvSpPr>
        <p:spPr>
          <a:xfrm>
            <a:off x="838200" y="5701507"/>
            <a:ext cx="8440153" cy="565150"/>
          </a:xfrm>
        </p:spPr>
        <p:txBody>
          <a:bodyPr/>
          <a:lstStyle/>
          <a:p>
            <a:r>
              <a:rPr lang="fi-FI" b="1" dirty="0">
                <a:solidFill>
                  <a:srgbClr val="001932"/>
                </a:solidFill>
                <a:cs typeface="Arial" charset="0"/>
              </a:rPr>
              <a:t>Silmiensuojaimia on käytettävä aina rakennustyömaalla</a:t>
            </a:r>
          </a:p>
        </p:txBody>
      </p:sp>
      <p:pic>
        <p:nvPicPr>
          <p:cNvPr id="16" name="Picture 4">
            <a:extLst>
              <a:ext uri="{FF2B5EF4-FFF2-40B4-BE49-F238E27FC236}">
                <a16:creationId xmlns:a16="http://schemas.microsoft.com/office/drawing/2014/main" id="{08B26020-1943-DD46-A6C6-05A8D182AAD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7316" t="15350" r="15877" b="20159"/>
          <a:stretch/>
        </p:blipFill>
        <p:spPr bwMode="auto">
          <a:xfrm>
            <a:off x="9270566" y="4249527"/>
            <a:ext cx="1270000" cy="122595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a:extLst>
              <a:ext uri="{FF2B5EF4-FFF2-40B4-BE49-F238E27FC236}">
                <a16:creationId xmlns:a16="http://schemas.microsoft.com/office/drawing/2014/main" id="{487D4D55-A5E6-6442-8E37-7E650211EF64}"/>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9326432" y="1647776"/>
            <a:ext cx="1270000" cy="12700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a:extLst>
              <a:ext uri="{FF2B5EF4-FFF2-40B4-BE49-F238E27FC236}">
                <a16:creationId xmlns:a16="http://schemas.microsoft.com/office/drawing/2014/main" id="{D10D4FB3-5BE3-674B-9B23-CE65B0843B6C}"/>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7265" t="21211" r="5373" b="22061"/>
          <a:stretch/>
        </p:blipFill>
        <p:spPr bwMode="auto">
          <a:xfrm>
            <a:off x="9222675" y="3128822"/>
            <a:ext cx="1415399" cy="919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133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04DF332E-0EAA-3C43-B5B8-0A97545E5E72}"/>
              </a:ext>
            </a:extLst>
          </p:cNvPr>
          <p:cNvSpPr>
            <a:spLocks noGrp="1"/>
          </p:cNvSpPr>
          <p:nvPr>
            <p:ph type="title"/>
          </p:nvPr>
        </p:nvSpPr>
        <p:spPr/>
        <p:txBody>
          <a:bodyPr>
            <a:normAutofit/>
          </a:bodyPr>
          <a:lstStyle/>
          <a:p>
            <a:r>
              <a:rPr lang="fi-FI" b="1" dirty="0"/>
              <a:t>Suojalasit ja kasvojensuojaimet</a:t>
            </a:r>
            <a:endParaRPr lang="fi-FI" b="1" dirty="0">
              <a:cs typeface="Calibri Light"/>
            </a:endParaRPr>
          </a:p>
        </p:txBody>
      </p:sp>
      <p:sp>
        <p:nvSpPr>
          <p:cNvPr id="6145" name="Alaotsikko 2"/>
          <p:cNvSpPr>
            <a:spLocks noGrp="1"/>
          </p:cNvSpPr>
          <p:nvPr>
            <p:ph idx="1"/>
          </p:nvPr>
        </p:nvSpPr>
        <p:spPr>
          <a:xfrm>
            <a:off x="838200" y="1645167"/>
            <a:ext cx="7931030" cy="4157147"/>
          </a:xfrm>
        </p:spPr>
        <p:txBody>
          <a:bodyPr vert="horz" lIns="91440" tIns="45720" rIns="91440" bIns="45720" rtlCol="0" anchor="t">
            <a:normAutofit fontScale="77500" lnSpcReduction="20000"/>
          </a:bodyPr>
          <a:lstStyle/>
          <a:p>
            <a:pPr marL="285750" indent="-285750">
              <a:lnSpc>
                <a:spcPct val="120000"/>
              </a:lnSpc>
              <a:buFont typeface="Arial"/>
              <a:buChar char="•"/>
            </a:pPr>
            <a:r>
              <a:rPr lang="fi-FI" dirty="0"/>
              <a:t>Suojain varustetaan optisesti korjatuilla linsseillä, kun henkilöllä on taittovirhe tai heikentynyt näkö</a:t>
            </a:r>
            <a:endParaRPr lang="fi-FI"/>
          </a:p>
          <a:p>
            <a:pPr marL="285750" indent="-285750">
              <a:lnSpc>
                <a:spcPct val="120000"/>
              </a:lnSpc>
              <a:buFont typeface="Arial"/>
              <a:buChar char="•"/>
            </a:pPr>
            <a:r>
              <a:rPr lang="fi-FI" dirty="0">
                <a:cs typeface="Arial" charset="0"/>
              </a:rPr>
              <a:t>Hitsaustyössä vaaditaan UV-säteilyn ja kirkkaan valon suojausominaisuus</a:t>
            </a:r>
          </a:p>
          <a:p>
            <a:pPr marL="285750" indent="-285750">
              <a:lnSpc>
                <a:spcPct val="120000"/>
              </a:lnSpc>
              <a:buFont typeface="Arial"/>
              <a:buChar char="•"/>
            </a:pPr>
            <a:r>
              <a:rPr lang="fi-FI" dirty="0">
                <a:cs typeface="Arial"/>
              </a:rPr>
              <a:t>Auringon häikäisy: aurinkosuojalasit esim. torninosturikuljettajalla</a:t>
            </a:r>
            <a:endParaRPr lang="fi-FI" dirty="0">
              <a:cs typeface="Arial" charset="0"/>
            </a:endParaRPr>
          </a:p>
          <a:p>
            <a:pPr marL="285750" indent="-285750">
              <a:lnSpc>
                <a:spcPct val="120000"/>
              </a:lnSpc>
              <a:buFont typeface="Arial"/>
              <a:buChar char="•"/>
            </a:pPr>
            <a:r>
              <a:rPr lang="fi-FI" dirty="0">
                <a:cs typeface="Arial" charset="0"/>
              </a:rPr>
              <a:t>Lasien huurtumista voidaan vähentää esim.  huurtumisenestokäsitellyillä linsseillä</a:t>
            </a:r>
          </a:p>
          <a:p>
            <a:pPr marL="285750" indent="-285750">
              <a:lnSpc>
                <a:spcPct val="120000"/>
              </a:lnSpc>
              <a:buFont typeface="Arial"/>
              <a:buChar char="•"/>
            </a:pPr>
            <a:r>
              <a:rPr lang="fi-FI" dirty="0"/>
              <a:t>Silmiensuojainten huolto ja pesupaikka järjestettävä</a:t>
            </a:r>
            <a:endParaRPr lang="fi-FI" dirty="0">
              <a:cs typeface="Calibri" panose="020F0502020204030204"/>
            </a:endParaRPr>
          </a:p>
          <a:p>
            <a:pPr marL="285750" indent="-285750">
              <a:lnSpc>
                <a:spcPct val="120000"/>
              </a:lnSpc>
              <a:buFont typeface="Arial"/>
              <a:buChar char="•"/>
            </a:pPr>
            <a:r>
              <a:rPr lang="fi-FI" dirty="0"/>
              <a:t>Silmiensuojainten säilytys esim. kotelossa tai suojapussissa</a:t>
            </a:r>
            <a:endParaRPr lang="fi-FI" dirty="0">
              <a:cs typeface="Arial" charset="0"/>
            </a:endParaRPr>
          </a:p>
        </p:txBody>
      </p:sp>
      <p:sp>
        <p:nvSpPr>
          <p:cNvPr id="2" name="Sisällön paikkamerkki 1">
            <a:extLst>
              <a:ext uri="{FF2B5EF4-FFF2-40B4-BE49-F238E27FC236}">
                <a16:creationId xmlns:a16="http://schemas.microsoft.com/office/drawing/2014/main" id="{A119087A-7130-2B49-AC94-815D90C8E565}"/>
              </a:ext>
            </a:extLst>
          </p:cNvPr>
          <p:cNvSpPr>
            <a:spLocks noGrp="1"/>
          </p:cNvSpPr>
          <p:nvPr>
            <p:ph sz="quarter" idx="13"/>
          </p:nvPr>
        </p:nvSpPr>
        <p:spPr>
          <a:xfrm>
            <a:off x="737937" y="5902033"/>
            <a:ext cx="10515600" cy="565150"/>
          </a:xfrm>
        </p:spPr>
        <p:txBody>
          <a:bodyPr/>
          <a:lstStyle/>
          <a:p>
            <a:r>
              <a:rPr lang="fi-FI" b="1" dirty="0">
                <a:solidFill>
                  <a:srgbClr val="001932"/>
                </a:solidFill>
                <a:cs typeface="Arial" charset="0"/>
              </a:rPr>
              <a:t>Silmiensuojaimia on käytettävä kaikissa rakennusteollisuuden töissä</a:t>
            </a:r>
          </a:p>
        </p:txBody>
      </p:sp>
      <p:pic>
        <p:nvPicPr>
          <p:cNvPr id="13" name="Kuva 12"/>
          <p:cNvPicPr>
            <a:picLocks noChangeAspect="1"/>
          </p:cNvPicPr>
          <p:nvPr/>
        </p:nvPicPr>
        <p:blipFill>
          <a:blip r:embed="rId3"/>
          <a:stretch>
            <a:fillRect/>
          </a:stretch>
        </p:blipFill>
        <p:spPr>
          <a:xfrm>
            <a:off x="8083061" y="321328"/>
            <a:ext cx="972040" cy="972040"/>
          </a:xfrm>
          <a:prstGeom prst="rect">
            <a:avLst/>
          </a:prstGeom>
        </p:spPr>
      </p:pic>
      <p:pic>
        <p:nvPicPr>
          <p:cNvPr id="14" name="Kuva 13"/>
          <p:cNvPicPr>
            <a:picLocks noChangeAspect="1"/>
          </p:cNvPicPr>
          <p:nvPr/>
        </p:nvPicPr>
        <p:blipFill>
          <a:blip r:embed="rId4"/>
          <a:stretch>
            <a:fillRect/>
          </a:stretch>
        </p:blipFill>
        <p:spPr>
          <a:xfrm>
            <a:off x="9253418" y="321328"/>
            <a:ext cx="972040" cy="972040"/>
          </a:xfrm>
          <a:prstGeom prst="rect">
            <a:avLst/>
          </a:prstGeom>
        </p:spPr>
      </p:pic>
      <p:sp>
        <p:nvSpPr>
          <p:cNvPr id="17" name="Tekstiruutu 16">
            <a:extLst>
              <a:ext uri="{FF2B5EF4-FFF2-40B4-BE49-F238E27FC236}">
                <a16:creationId xmlns:a16="http://schemas.microsoft.com/office/drawing/2014/main" id="{C582DCEB-FC64-C945-9812-64AEDA395396}"/>
              </a:ext>
            </a:extLst>
          </p:cNvPr>
          <p:cNvSpPr txBox="1"/>
          <p:nvPr/>
        </p:nvSpPr>
        <p:spPr>
          <a:xfrm>
            <a:off x="9198191" y="3091110"/>
            <a:ext cx="2733116" cy="338554"/>
          </a:xfrm>
          <a:prstGeom prst="rect">
            <a:avLst/>
          </a:prstGeom>
          <a:noFill/>
        </p:spPr>
        <p:txBody>
          <a:bodyPr wrap="square" lIns="91440" tIns="45720" rIns="91440" bIns="45720" rtlCol="0" anchor="t">
            <a:spAutoFit/>
          </a:bodyPr>
          <a:lstStyle/>
          <a:p>
            <a:r>
              <a:rPr lang="fi-FI" sz="1600" dirty="0">
                <a:solidFill>
                  <a:srgbClr val="001932"/>
                </a:solidFill>
              </a:rPr>
              <a:t>Hitsaajan suojakypärä (3M)</a:t>
            </a:r>
            <a:endParaRPr lang="fi-FI" sz="1600" dirty="0">
              <a:solidFill>
                <a:srgbClr val="001932"/>
              </a:solidFill>
              <a:cs typeface="Calibri"/>
            </a:endParaRPr>
          </a:p>
        </p:txBody>
      </p:sp>
      <p:pic>
        <p:nvPicPr>
          <p:cNvPr id="18" name="Kuva 17">
            <a:extLst>
              <a:ext uri="{FF2B5EF4-FFF2-40B4-BE49-F238E27FC236}">
                <a16:creationId xmlns:a16="http://schemas.microsoft.com/office/drawing/2014/main" id="{349DBEE0-6D1F-9A4F-87B1-A3FD4A35358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196020" y="1574968"/>
            <a:ext cx="1904839" cy="1401487"/>
          </a:xfrm>
          <a:prstGeom prst="rect">
            <a:avLst/>
          </a:prstGeom>
        </p:spPr>
      </p:pic>
      <p:pic>
        <p:nvPicPr>
          <p:cNvPr id="20" name="Picture 2">
            <a:extLst>
              <a:ext uri="{FF2B5EF4-FFF2-40B4-BE49-F238E27FC236}">
                <a16:creationId xmlns:a16="http://schemas.microsoft.com/office/drawing/2014/main" id="{B5F138B6-298F-F14E-89F3-0C0126C9B4D5}"/>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9516312" y="3314156"/>
            <a:ext cx="1270000" cy="1270000"/>
          </a:xfrm>
          <a:prstGeom prst="rect">
            <a:avLst/>
          </a:prstGeom>
          <a:noFill/>
          <a:extLst>
            <a:ext uri="{909E8E84-426E-40DD-AFC4-6F175D3DCCD1}">
              <a14:hiddenFill xmlns:a14="http://schemas.microsoft.com/office/drawing/2010/main">
                <a:solidFill>
                  <a:srgbClr val="FFFFFF"/>
                </a:solidFill>
              </a14:hiddenFill>
            </a:ext>
          </a:extLst>
        </p:spPr>
      </p:pic>
      <p:sp>
        <p:nvSpPr>
          <p:cNvPr id="11" name="Tekstiruutu 10">
            <a:extLst>
              <a:ext uri="{FF2B5EF4-FFF2-40B4-BE49-F238E27FC236}">
                <a16:creationId xmlns:a16="http://schemas.microsoft.com/office/drawing/2014/main" id="{071F9794-0C27-F442-902D-DC240FCEE79F}"/>
              </a:ext>
            </a:extLst>
          </p:cNvPr>
          <p:cNvSpPr txBox="1"/>
          <p:nvPr/>
        </p:nvSpPr>
        <p:spPr>
          <a:xfrm>
            <a:off x="9198770" y="4407965"/>
            <a:ext cx="2950423" cy="584775"/>
          </a:xfrm>
          <a:prstGeom prst="rect">
            <a:avLst/>
          </a:prstGeom>
          <a:noFill/>
        </p:spPr>
        <p:txBody>
          <a:bodyPr wrap="none" lIns="91440" tIns="45720" rIns="91440" bIns="45720" rtlCol="0" anchor="t">
            <a:spAutoFit/>
          </a:bodyPr>
          <a:lstStyle/>
          <a:p>
            <a:r>
              <a:rPr lang="fi-FI" sz="1600" dirty="0"/>
              <a:t>Huurtumattomat </a:t>
            </a:r>
            <a:r>
              <a:rPr lang="fi-FI" sz="1600" dirty="0" err="1"/>
              <a:t>Bollé</a:t>
            </a:r>
            <a:r>
              <a:rPr lang="fi-FI" sz="1600" dirty="0"/>
              <a:t> </a:t>
            </a:r>
            <a:r>
              <a:rPr lang="fi-FI" sz="1600" dirty="0" err="1"/>
              <a:t>Platinium</a:t>
            </a:r>
            <a:r>
              <a:rPr lang="fi-FI" sz="1600" dirty="0"/>
              <a:t> </a:t>
            </a:r>
            <a:endParaRPr lang="fi-FI" sz="1600" dirty="0">
              <a:cs typeface="Calibri"/>
            </a:endParaRPr>
          </a:p>
          <a:p>
            <a:r>
              <a:rPr lang="fi-FI" sz="1600" dirty="0"/>
              <a:t>-suojalasit</a:t>
            </a:r>
            <a:endParaRPr lang="fi-FI" sz="1600">
              <a:cs typeface="Calibri"/>
            </a:endParaRPr>
          </a:p>
        </p:txBody>
      </p:sp>
      <p:sp>
        <p:nvSpPr>
          <p:cNvPr id="3" name="Tekstiruutu 2">
            <a:extLst>
              <a:ext uri="{FF2B5EF4-FFF2-40B4-BE49-F238E27FC236}">
                <a16:creationId xmlns:a16="http://schemas.microsoft.com/office/drawing/2014/main" id="{99F71B28-D887-EBA8-9AAF-87EDE95B4F67}"/>
              </a:ext>
            </a:extLst>
          </p:cNvPr>
          <p:cNvSpPr txBox="1"/>
          <p:nvPr/>
        </p:nvSpPr>
        <p:spPr>
          <a:xfrm>
            <a:off x="9195594" y="5026951"/>
            <a:ext cx="2234617" cy="584775"/>
          </a:xfrm>
          <a:prstGeom prst="rect">
            <a:avLst/>
          </a:prstGeom>
          <a:noFill/>
        </p:spPr>
        <p:txBody>
          <a:bodyPr wrap="square" rtlCol="0">
            <a:spAutoFit/>
          </a:bodyPr>
          <a:lstStyle/>
          <a:p>
            <a:r>
              <a:rPr lang="fi-FI" sz="1600" dirty="0"/>
              <a:t>Kuvat: </a:t>
            </a:r>
            <a:r>
              <a:rPr lang="fi-FI" sz="1600" dirty="0" err="1"/>
              <a:t>Vandernet</a:t>
            </a:r>
            <a:r>
              <a:rPr lang="fi-FI" sz="1600" dirty="0"/>
              <a:t>, </a:t>
            </a:r>
            <a:r>
              <a:rPr lang="fi-FI" sz="1600" dirty="0">
                <a:hlinkClick r:id="rId7"/>
              </a:rPr>
              <a:t>www.vandernet.com</a:t>
            </a:r>
            <a:r>
              <a:rPr lang="fi-FI" sz="1600" dirty="0"/>
              <a:t> </a:t>
            </a:r>
          </a:p>
        </p:txBody>
      </p:sp>
    </p:spTree>
    <p:extLst>
      <p:ext uri="{BB962C8B-B14F-4D97-AF65-F5344CB8AC3E}">
        <p14:creationId xmlns:p14="http://schemas.microsoft.com/office/powerpoint/2010/main" val="3586246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2D779C-C2B0-9B40-8DB8-E7427BA7194C}"/>
              </a:ext>
            </a:extLst>
          </p:cNvPr>
          <p:cNvSpPr>
            <a:spLocks noGrp="1"/>
          </p:cNvSpPr>
          <p:nvPr>
            <p:ph type="title"/>
          </p:nvPr>
        </p:nvSpPr>
        <p:spPr/>
        <p:txBody>
          <a:bodyPr>
            <a:normAutofit/>
          </a:bodyPr>
          <a:lstStyle/>
          <a:p>
            <a:r>
              <a:rPr lang="fi-FI" b="1" dirty="0"/>
              <a:t>Kuulonsuojaimet</a:t>
            </a:r>
            <a:endParaRPr lang="fi-FI" b="1" dirty="0">
              <a:cs typeface="Calibri Light"/>
            </a:endParaRPr>
          </a:p>
        </p:txBody>
      </p:sp>
      <p:sp>
        <p:nvSpPr>
          <p:cNvPr id="6145" name="Alaotsikko 2"/>
          <p:cNvSpPr>
            <a:spLocks noGrp="1"/>
          </p:cNvSpPr>
          <p:nvPr>
            <p:ph idx="1"/>
          </p:nvPr>
        </p:nvSpPr>
        <p:spPr/>
        <p:txBody>
          <a:bodyPr vert="horz" lIns="91440" tIns="45720" rIns="91440" bIns="45720" rtlCol="0" anchor="t">
            <a:normAutofit fontScale="77500" lnSpcReduction="20000"/>
          </a:bodyPr>
          <a:lstStyle/>
          <a:p>
            <a:pPr marL="285750" indent="-285750">
              <a:lnSpc>
                <a:spcPct val="120000"/>
              </a:lnSpc>
              <a:buFont typeface="Arial"/>
              <a:buChar char="•"/>
            </a:pPr>
            <a:r>
              <a:rPr lang="fi-FI" dirty="0">
                <a:solidFill>
                  <a:srgbClr val="001932"/>
                </a:solidFill>
                <a:cs typeface="Arial" charset="0"/>
              </a:rPr>
              <a:t>Kuulonsuojaimet suojaavat kuuloa haitalliselta melulta, mutta ainoastaan oikein käytettyinä ja ehjinä, ja kun niitä käytetään koko melussa oleskelun ajan</a:t>
            </a:r>
            <a:endParaRPr lang="fi-FI"/>
          </a:p>
          <a:p>
            <a:pPr marL="285750" indent="-285750">
              <a:lnSpc>
                <a:spcPct val="120000"/>
              </a:lnSpc>
              <a:buFont typeface="Arial"/>
              <a:buChar char="•"/>
            </a:pPr>
            <a:r>
              <a:rPr lang="fi-FI" dirty="0">
                <a:solidFill>
                  <a:srgbClr val="001932"/>
                </a:solidFill>
                <a:cs typeface="Arial"/>
              </a:rPr>
              <a:t>Kuulonsuojaimia on käytettävä työssä aina, kun melutaso ylittää 85 desibeliä, suositeltavaa kun yli 80 desibeliä</a:t>
            </a:r>
          </a:p>
          <a:p>
            <a:pPr marL="285750" indent="-285750">
              <a:lnSpc>
                <a:spcPct val="120000"/>
              </a:lnSpc>
              <a:buFont typeface="Arial"/>
              <a:buChar char="•"/>
            </a:pPr>
            <a:r>
              <a:rPr lang="fi-FI" dirty="0">
                <a:solidFill>
                  <a:srgbClr val="001932"/>
                </a:solidFill>
                <a:cs typeface="Arial"/>
              </a:rPr>
              <a:t>Myös iskumelulta on suojauduttava</a:t>
            </a:r>
            <a:endParaRPr lang="fi-FI" sz="500">
              <a:solidFill>
                <a:srgbClr val="001932"/>
              </a:solidFill>
              <a:cs typeface="Arial"/>
            </a:endParaRPr>
          </a:p>
          <a:p>
            <a:pPr marL="285750" indent="-285750">
              <a:lnSpc>
                <a:spcPct val="120000"/>
              </a:lnSpc>
              <a:buFont typeface="Arial"/>
              <a:buChar char="•"/>
            </a:pPr>
            <a:r>
              <a:rPr lang="fi-FI" dirty="0">
                <a:solidFill>
                  <a:srgbClr val="001932"/>
                </a:solidFill>
                <a:cs typeface="Arial" charset="0"/>
              </a:rPr>
              <a:t>Kuulonsuojaimia on rakennusteollisuuden työpaikoilla pidettävä mukana koko ajan</a:t>
            </a:r>
          </a:p>
          <a:p>
            <a:pPr marL="285750" indent="-285750">
              <a:lnSpc>
                <a:spcPct val="120000"/>
              </a:lnSpc>
              <a:buFont typeface="Arial"/>
              <a:buChar char="•"/>
            </a:pPr>
            <a:r>
              <a:rPr lang="fi-FI" dirty="0">
                <a:solidFill>
                  <a:srgbClr val="001932"/>
                </a:solidFill>
                <a:cs typeface="Arial" charset="0"/>
              </a:rPr>
              <a:t>Kuulonsuojaimen vaimennus valitaan siten, että kuulonsuojaimen sisäpuolella melutaso on noin 75 desibeliä</a:t>
            </a:r>
          </a:p>
          <a:p>
            <a:pPr marL="285750" indent="-285750">
              <a:lnSpc>
                <a:spcPct val="120000"/>
              </a:lnSpc>
              <a:buFont typeface="Arial"/>
              <a:buChar char="•"/>
            </a:pPr>
            <a:r>
              <a:rPr lang="fi-FI" dirty="0">
                <a:solidFill>
                  <a:srgbClr val="001932"/>
                </a:solidFill>
                <a:cs typeface="Arial" charset="0"/>
              </a:rPr>
              <a:t>Kuulonsuojaintyypin valintaan vaikuttaa myös kommunikaatiotarve ja yhteensopivuus muiden suojainten kanssa (esim. silmiensuojaimet)</a:t>
            </a:r>
          </a:p>
        </p:txBody>
      </p:sp>
      <p:sp>
        <p:nvSpPr>
          <p:cNvPr id="3" name="Sisällön paikkamerkki 2">
            <a:extLst>
              <a:ext uri="{FF2B5EF4-FFF2-40B4-BE49-F238E27FC236}">
                <a16:creationId xmlns:a16="http://schemas.microsoft.com/office/drawing/2014/main" id="{4C7A0219-0C6B-2B49-A992-BB0018A58025}"/>
              </a:ext>
            </a:extLst>
          </p:cNvPr>
          <p:cNvSpPr>
            <a:spLocks noGrp="1"/>
          </p:cNvSpPr>
          <p:nvPr>
            <p:ph sz="quarter" idx="13"/>
          </p:nvPr>
        </p:nvSpPr>
        <p:spPr>
          <a:xfrm>
            <a:off x="838200" y="5701507"/>
            <a:ext cx="10515600" cy="785728"/>
          </a:xfrm>
        </p:spPr>
        <p:txBody>
          <a:bodyPr vert="horz" lIns="91440" tIns="45720" rIns="91440" bIns="45720" rtlCol="0" anchor="t">
            <a:noAutofit/>
          </a:bodyPr>
          <a:lstStyle/>
          <a:p>
            <a:pPr algn="ctr"/>
            <a:r>
              <a:rPr lang="fi-FI" sz="2400" b="1" dirty="0"/>
              <a:t>Kuulonsuojaimia on käytettävä koko melujakson ajan, </a:t>
            </a:r>
            <a:br>
              <a:rPr lang="fi-FI" sz="2400" b="1" dirty="0"/>
            </a:br>
            <a:r>
              <a:rPr lang="fi-FI" sz="2400" b="1" dirty="0"/>
              <a:t>myös silloin, kun kaveri vieressä meluaa </a:t>
            </a:r>
          </a:p>
        </p:txBody>
      </p:sp>
      <p:pic>
        <p:nvPicPr>
          <p:cNvPr id="10" name="Kuva 9"/>
          <p:cNvPicPr>
            <a:picLocks noChangeAspect="1"/>
          </p:cNvPicPr>
          <p:nvPr/>
        </p:nvPicPr>
        <p:blipFill>
          <a:blip r:embed="rId3"/>
          <a:stretch>
            <a:fillRect/>
          </a:stretch>
        </p:blipFill>
        <p:spPr>
          <a:xfrm>
            <a:off x="5112551" y="365347"/>
            <a:ext cx="978765" cy="968127"/>
          </a:xfrm>
          <a:prstGeom prst="rect">
            <a:avLst/>
          </a:prstGeom>
        </p:spPr>
      </p:pic>
    </p:spTree>
    <p:extLst>
      <p:ext uri="{BB962C8B-B14F-4D97-AF65-F5344CB8AC3E}">
        <p14:creationId xmlns:p14="http://schemas.microsoft.com/office/powerpoint/2010/main" val="2882337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2D779C-C2B0-9B40-8DB8-E7427BA7194C}"/>
              </a:ext>
            </a:extLst>
          </p:cNvPr>
          <p:cNvSpPr>
            <a:spLocks noGrp="1"/>
          </p:cNvSpPr>
          <p:nvPr>
            <p:ph type="title"/>
          </p:nvPr>
        </p:nvSpPr>
        <p:spPr/>
        <p:txBody>
          <a:bodyPr>
            <a:normAutofit/>
          </a:bodyPr>
          <a:lstStyle/>
          <a:p>
            <a:r>
              <a:rPr lang="fi-FI" b="1" dirty="0"/>
              <a:t>Kuulonsuojaimet</a:t>
            </a:r>
            <a:endParaRPr lang="fi-FI" b="1" dirty="0">
              <a:cs typeface="Calibri Light"/>
            </a:endParaRPr>
          </a:p>
        </p:txBody>
      </p:sp>
      <p:sp>
        <p:nvSpPr>
          <p:cNvPr id="6145" name="Alaotsikko 2"/>
          <p:cNvSpPr>
            <a:spLocks noGrp="1"/>
          </p:cNvSpPr>
          <p:nvPr>
            <p:ph idx="1"/>
          </p:nvPr>
        </p:nvSpPr>
        <p:spPr>
          <a:xfrm>
            <a:off x="838200" y="1825625"/>
            <a:ext cx="8971548" cy="4000418"/>
          </a:xfrm>
        </p:spPr>
        <p:txBody>
          <a:bodyPr vert="horz" lIns="91440" tIns="45720" rIns="91440" bIns="45720" rtlCol="0" anchor="t">
            <a:normAutofit fontScale="92500"/>
          </a:bodyPr>
          <a:lstStyle/>
          <a:p>
            <a:pPr marL="0" indent="0">
              <a:lnSpc>
                <a:spcPct val="100000"/>
              </a:lnSpc>
              <a:spcBef>
                <a:spcPts val="200"/>
              </a:spcBef>
              <a:buNone/>
            </a:pPr>
            <a:r>
              <a:rPr lang="fi-FI" sz="2400" b="1" dirty="0">
                <a:solidFill>
                  <a:srgbClr val="001932"/>
                </a:solidFill>
                <a:cs typeface="Arial" charset="0"/>
              </a:rPr>
              <a:t>Kupusuojaimet</a:t>
            </a:r>
          </a:p>
          <a:p>
            <a:pPr marL="369570" indent="-369570">
              <a:lnSpc>
                <a:spcPct val="100000"/>
              </a:lnSpc>
              <a:spcBef>
                <a:spcPts val="200"/>
              </a:spcBef>
              <a:buFont typeface="Arial"/>
              <a:buChar char="•"/>
            </a:pPr>
            <a:r>
              <a:rPr lang="fi-FI" sz="2200" dirty="0">
                <a:solidFill>
                  <a:srgbClr val="001932"/>
                </a:solidFill>
                <a:cs typeface="Arial" charset="0"/>
              </a:rPr>
              <a:t>tiivisterengas asetetaan suoraan ihoa vasten</a:t>
            </a:r>
          </a:p>
          <a:p>
            <a:pPr marL="369570" indent="-369570">
              <a:lnSpc>
                <a:spcPct val="100000"/>
              </a:lnSpc>
              <a:spcBef>
                <a:spcPts val="200"/>
              </a:spcBef>
              <a:buFont typeface="Arial"/>
              <a:buChar char="•"/>
            </a:pPr>
            <a:r>
              <a:rPr lang="fi-FI" sz="2200" dirty="0">
                <a:solidFill>
                  <a:srgbClr val="001932"/>
                </a:solidFill>
                <a:cs typeface="Arial" charset="0"/>
              </a:rPr>
              <a:t>pipo, pulisongit, hiukset, leukahihna jne. eivät saa jäädä tiivisteen väliin</a:t>
            </a:r>
          </a:p>
          <a:p>
            <a:pPr marL="369570" indent="-369570">
              <a:lnSpc>
                <a:spcPct val="100000"/>
              </a:lnSpc>
              <a:spcBef>
                <a:spcPts val="200"/>
              </a:spcBef>
              <a:buFont typeface="Arial"/>
              <a:buChar char="•"/>
            </a:pPr>
            <a:r>
              <a:rPr lang="fi-FI" sz="2200" dirty="0">
                <a:solidFill>
                  <a:srgbClr val="001932"/>
                </a:solidFill>
                <a:cs typeface="Arial" charset="0"/>
              </a:rPr>
              <a:t>suojalasien sangat eivät saa estää tiivisteen tiivistymistä päätä vasten</a:t>
            </a:r>
          </a:p>
          <a:p>
            <a:pPr marL="369570" indent="-369570">
              <a:lnSpc>
                <a:spcPct val="100000"/>
              </a:lnSpc>
              <a:spcBef>
                <a:spcPts val="200"/>
              </a:spcBef>
              <a:buFont typeface="Arial"/>
              <a:buChar char="•"/>
            </a:pPr>
            <a:r>
              <a:rPr lang="fi-FI" sz="2200" dirty="0">
                <a:solidFill>
                  <a:srgbClr val="001932"/>
                </a:solidFill>
                <a:cs typeface="Arial"/>
              </a:rPr>
              <a:t>tiivisterengas vaihdettava kovettumien, halkeilun tai vastaavan ilmaantuessa </a:t>
            </a:r>
            <a:endParaRPr lang="fi-FI" sz="2200">
              <a:solidFill>
                <a:srgbClr val="001932"/>
              </a:solidFill>
              <a:cs typeface="Arial" charset="0"/>
            </a:endParaRPr>
          </a:p>
          <a:p>
            <a:pPr marL="369570" indent="-369570">
              <a:lnSpc>
                <a:spcPct val="100000"/>
              </a:lnSpc>
              <a:spcBef>
                <a:spcPts val="200"/>
              </a:spcBef>
              <a:buFont typeface="Arial"/>
              <a:buChar char="•"/>
            </a:pPr>
            <a:r>
              <a:rPr lang="fi-FI" sz="2200" dirty="0">
                <a:solidFill>
                  <a:srgbClr val="001932"/>
                </a:solidFill>
                <a:cs typeface="Arial" charset="0"/>
              </a:rPr>
              <a:t>tiivisterenkaat eivät saa jäädä puristuksiin säilytyksen ajaksi</a:t>
            </a:r>
          </a:p>
          <a:p>
            <a:pPr marL="0" indent="0">
              <a:lnSpc>
                <a:spcPct val="100000"/>
              </a:lnSpc>
              <a:spcBef>
                <a:spcPts val="200"/>
              </a:spcBef>
              <a:buNone/>
            </a:pPr>
            <a:endParaRPr lang="fi-FI" sz="2200" dirty="0">
              <a:solidFill>
                <a:srgbClr val="001932"/>
              </a:solidFill>
              <a:cs typeface="Arial"/>
            </a:endParaRPr>
          </a:p>
          <a:p>
            <a:pPr marL="0" indent="0">
              <a:lnSpc>
                <a:spcPct val="100000"/>
              </a:lnSpc>
              <a:spcBef>
                <a:spcPts val="200"/>
              </a:spcBef>
              <a:buNone/>
            </a:pPr>
            <a:r>
              <a:rPr lang="fi-FI" sz="2400" b="1" dirty="0">
                <a:solidFill>
                  <a:srgbClr val="001932"/>
                </a:solidFill>
                <a:cs typeface="Arial" charset="0"/>
              </a:rPr>
              <a:t>Tulppasuojaimet </a:t>
            </a:r>
            <a:r>
              <a:rPr lang="fi-FI" sz="2400" dirty="0">
                <a:solidFill>
                  <a:srgbClr val="001932"/>
                </a:solidFill>
                <a:cs typeface="Arial" charset="0"/>
              </a:rPr>
              <a:t>(kertakäyttöiset, sankamalliset, valetut jne.)</a:t>
            </a:r>
          </a:p>
          <a:p>
            <a:pPr marL="369570" lvl="1" indent="-369570">
              <a:lnSpc>
                <a:spcPct val="100000"/>
              </a:lnSpc>
              <a:spcBef>
                <a:spcPts val="200"/>
              </a:spcBef>
              <a:buFont typeface="Arial"/>
              <a:buChar char="•"/>
            </a:pPr>
            <a:r>
              <a:rPr lang="fi-FI" sz="2200" dirty="0">
                <a:solidFill>
                  <a:srgbClr val="001932"/>
                </a:solidFill>
                <a:cs typeface="Arial" charset="0"/>
              </a:rPr>
              <a:t>tulpat asetetaan paikoilleen huolellisesti valmistajan ohjeiden mukaan</a:t>
            </a:r>
          </a:p>
          <a:p>
            <a:pPr marL="369570" lvl="1" indent="-369570">
              <a:lnSpc>
                <a:spcPct val="100000"/>
              </a:lnSpc>
              <a:spcBef>
                <a:spcPts val="200"/>
              </a:spcBef>
              <a:buFont typeface="Arial"/>
              <a:buChar char="•"/>
            </a:pPr>
            <a:r>
              <a:rPr lang="fi-FI" sz="2200" dirty="0">
                <a:solidFill>
                  <a:srgbClr val="001932"/>
                </a:solidFill>
                <a:cs typeface="Arial" charset="0"/>
              </a:rPr>
              <a:t>tulppasuojaimia käsiteltävä puhtain käsin</a:t>
            </a:r>
          </a:p>
          <a:p>
            <a:pPr marL="369570" lvl="1" indent="-369570">
              <a:lnSpc>
                <a:spcPct val="100000"/>
              </a:lnSpc>
              <a:spcBef>
                <a:spcPts val="200"/>
              </a:spcBef>
              <a:buFont typeface="Arial"/>
              <a:buChar char="•"/>
            </a:pPr>
            <a:r>
              <a:rPr lang="fi-FI" sz="2200" dirty="0">
                <a:solidFill>
                  <a:srgbClr val="001932"/>
                </a:solidFill>
                <a:cs typeface="Arial" charset="0"/>
              </a:rPr>
              <a:t>vaihda kertakäyttöiset tulppasuojaimet uusiin jokaista käyttökertaa varten</a:t>
            </a:r>
          </a:p>
        </p:txBody>
      </p:sp>
      <p:sp>
        <p:nvSpPr>
          <p:cNvPr id="3" name="Sisällön paikkamerkki 2">
            <a:extLst>
              <a:ext uri="{FF2B5EF4-FFF2-40B4-BE49-F238E27FC236}">
                <a16:creationId xmlns:a16="http://schemas.microsoft.com/office/drawing/2014/main" id="{67A3960F-CA8E-2143-84C5-0B6100EA55F7}"/>
              </a:ext>
            </a:extLst>
          </p:cNvPr>
          <p:cNvSpPr>
            <a:spLocks noGrp="1"/>
          </p:cNvSpPr>
          <p:nvPr>
            <p:ph sz="quarter" idx="4294967295"/>
          </p:nvPr>
        </p:nvSpPr>
        <p:spPr>
          <a:xfrm>
            <a:off x="942473" y="5884863"/>
            <a:ext cx="9573127" cy="865939"/>
          </a:xfrm>
        </p:spPr>
        <p:txBody>
          <a:bodyPr vert="horz" lIns="91440" tIns="45720" rIns="91440" bIns="45720" rtlCol="0" anchor="t">
            <a:noAutofit/>
          </a:bodyPr>
          <a:lstStyle/>
          <a:p>
            <a:pPr marL="0" indent="0" algn="ctr">
              <a:lnSpc>
                <a:spcPct val="100000"/>
              </a:lnSpc>
              <a:buNone/>
            </a:pPr>
            <a:r>
              <a:rPr lang="fi-FI" sz="2400" b="1" dirty="0"/>
              <a:t>Kuulonsuojaimia on käytettävä koko melujakson ajan! </a:t>
            </a:r>
            <a:br>
              <a:rPr lang="fi-FI" sz="2400" b="1" dirty="0"/>
            </a:br>
            <a:r>
              <a:rPr lang="fi-FI" sz="2400" b="1" dirty="0"/>
              <a:t>Anna kaverille aikaa pukea suojaimet ennen melutyön aloittamista!</a:t>
            </a:r>
            <a:endParaRPr lang="sv-SE" sz="2400" dirty="0">
              <a:cs typeface="Calibri" panose="020F0502020204030204"/>
            </a:endParaRPr>
          </a:p>
        </p:txBody>
      </p:sp>
      <p:pic>
        <p:nvPicPr>
          <p:cNvPr id="4" name="Kuva 3" descr="EARNaupieni0001.jp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860333" y="4016084"/>
            <a:ext cx="1908413" cy="1466460"/>
          </a:xfrm>
          <a:prstGeom prst="rect">
            <a:avLst/>
          </a:prstGeom>
        </p:spPr>
      </p:pic>
      <p:pic>
        <p:nvPicPr>
          <p:cNvPr id="10" name="Kuva 9"/>
          <p:cNvPicPr>
            <a:picLocks noChangeAspect="1"/>
          </p:cNvPicPr>
          <p:nvPr/>
        </p:nvPicPr>
        <p:blipFill>
          <a:blip r:embed="rId4"/>
          <a:stretch>
            <a:fillRect/>
          </a:stretch>
        </p:blipFill>
        <p:spPr>
          <a:xfrm>
            <a:off x="5112551" y="545820"/>
            <a:ext cx="978765" cy="968127"/>
          </a:xfrm>
          <a:prstGeom prst="rect">
            <a:avLst/>
          </a:prstGeom>
        </p:spPr>
      </p:pic>
      <p:pic>
        <p:nvPicPr>
          <p:cNvPr id="6" name="Kuva 5">
            <a:extLst>
              <a:ext uri="{FF2B5EF4-FFF2-40B4-BE49-F238E27FC236}">
                <a16:creationId xmlns:a16="http://schemas.microsoft.com/office/drawing/2014/main" id="{C5AAE2DB-4DE0-2E46-A84F-639A960E8956}"/>
              </a:ext>
            </a:extLst>
          </p:cNvPr>
          <p:cNvPicPr>
            <a:picLocks noChangeAspect="1"/>
          </p:cNvPicPr>
          <p:nvPr/>
        </p:nvPicPr>
        <p:blipFill>
          <a:blip r:embed="rId5"/>
          <a:stretch>
            <a:fillRect/>
          </a:stretch>
        </p:blipFill>
        <p:spPr>
          <a:xfrm>
            <a:off x="9860333" y="1968693"/>
            <a:ext cx="1893630" cy="1420223"/>
          </a:xfrm>
          <a:prstGeom prst="rect">
            <a:avLst/>
          </a:prstGeom>
        </p:spPr>
      </p:pic>
    </p:spTree>
    <p:extLst>
      <p:ext uri="{BB962C8B-B14F-4D97-AF65-F5344CB8AC3E}">
        <p14:creationId xmlns:p14="http://schemas.microsoft.com/office/powerpoint/2010/main" val="366025089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A3F6FD161635FE4BA274447770F33F92" ma:contentTypeVersion="13" ma:contentTypeDescription="Luo uusi asiakirja." ma:contentTypeScope="" ma:versionID="d636abe56c51b4129b1c070f6015851d">
  <xsd:schema xmlns:xsd="http://www.w3.org/2001/XMLSchema" xmlns:xs="http://www.w3.org/2001/XMLSchema" xmlns:p="http://schemas.microsoft.com/office/2006/metadata/properties" xmlns:ns2="3af19f82-bc65-4e45-a47c-deabbcd5f2bd" xmlns:ns3="d7782952-83ee-4b7f-b36b-e03bcc39e872" targetNamespace="http://schemas.microsoft.com/office/2006/metadata/properties" ma:root="true" ma:fieldsID="e8c00c77424e4713a04fcbc32fa06d0f" ns2:_="" ns3:_="">
    <xsd:import namespace="3af19f82-bc65-4e45-a47c-deabbcd5f2bd"/>
    <xsd:import namespace="d7782952-83ee-4b7f-b36b-e03bcc39e87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f19f82-bc65-4e45-a47c-deabbcd5f2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7782952-83ee-4b7f-b36b-e03bcc39e872"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802108-21B0-4410-B586-D7D94F33C547}">
  <ds:schemaRefs>
    <ds:schemaRef ds:uri="http://purl.org/dc/elements/1.1/"/>
    <ds:schemaRef ds:uri="d7782952-83ee-4b7f-b36b-e03bcc39e872"/>
    <ds:schemaRef ds:uri="http://schemas.microsoft.com/office/2006/metadata/properties"/>
    <ds:schemaRef ds:uri="http://www.w3.org/XML/1998/namespace"/>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3af19f82-bc65-4e45-a47c-deabbcd5f2bd"/>
  </ds:schemaRefs>
</ds:datastoreItem>
</file>

<file path=customXml/itemProps2.xml><?xml version="1.0" encoding="utf-8"?>
<ds:datastoreItem xmlns:ds="http://schemas.openxmlformats.org/officeDocument/2006/customXml" ds:itemID="{32A57E8D-EFEC-46B0-83FB-E32FCB402A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f19f82-bc65-4e45-a47c-deabbcd5f2bd"/>
    <ds:schemaRef ds:uri="d7782952-83ee-4b7f-b36b-e03bcc39e8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A330F8-155D-4E9C-A977-04670941C5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329</TotalTime>
  <Words>3831</Words>
  <Application>Microsoft Office PowerPoint</Application>
  <PresentationFormat>Laajakuva</PresentationFormat>
  <Paragraphs>365</Paragraphs>
  <Slides>18</Slides>
  <Notes>17</Notes>
  <HiddenSlides>0</HiddenSlides>
  <MMClips>0</MMClips>
  <ScaleCrop>false</ScaleCrop>
  <HeadingPairs>
    <vt:vector size="4" baseType="variant">
      <vt:variant>
        <vt:lpstr>Teema</vt:lpstr>
      </vt:variant>
      <vt:variant>
        <vt:i4>1</vt:i4>
      </vt:variant>
      <vt:variant>
        <vt:lpstr>Dian otsikot</vt:lpstr>
      </vt:variant>
      <vt:variant>
        <vt:i4>18</vt:i4>
      </vt:variant>
    </vt:vector>
  </HeadingPairs>
  <TitlesOfParts>
    <vt:vector size="19" baseType="lpstr">
      <vt:lpstr>Office-teema</vt:lpstr>
      <vt:lpstr>Työturvallisuus rakennusalalla</vt:lpstr>
      <vt:lpstr>5. Henkilönsuojaimet</vt:lpstr>
      <vt:lpstr>Rakennusteollisuuden henkilönsuojaimet 1/2</vt:lpstr>
      <vt:lpstr>Rakennusteollisuuden henkilönsuojaimet 2/2</vt:lpstr>
      <vt:lpstr>Työ- ja suojavaatteet</vt:lpstr>
      <vt:lpstr>Suojalasit ja kasvojensuojaimet</vt:lpstr>
      <vt:lpstr>Suojalasit ja kasvojensuojaimet</vt:lpstr>
      <vt:lpstr>Kuulonsuojaimet</vt:lpstr>
      <vt:lpstr>Kuulonsuojaimet</vt:lpstr>
      <vt:lpstr>Käsiensuojaimet</vt:lpstr>
      <vt:lpstr>Käsiensuojaimet, suojausluokat ja  merkinnät</vt:lpstr>
      <vt:lpstr>Kypärät</vt:lpstr>
      <vt:lpstr>Turvajalkineet</vt:lpstr>
      <vt:lpstr>Hengityksensuojaimet</vt:lpstr>
      <vt:lpstr>Hengityksensuojaimet</vt:lpstr>
      <vt:lpstr>Putoamissuojaimet</vt:lpstr>
      <vt:lpstr>Putoamissuojaimet</vt:lpstr>
      <vt:lpstr>Tehtävä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Työturvallisuus rakennusalalla</dc:title>
  <dc:creator>Tom Johnsson</dc:creator>
  <cp:lastModifiedBy>Tom Johnsson</cp:lastModifiedBy>
  <cp:revision>307</cp:revision>
  <dcterms:created xsi:type="dcterms:W3CDTF">2022-01-16T12:45:35Z</dcterms:created>
  <dcterms:modified xsi:type="dcterms:W3CDTF">2022-06-20T07:26:16Z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0x010100A3F6FD161635FE4BA274447770F33F92</vt:lpwstr>
  </property>
</Properties>
</file>