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1206" r:id="rId5"/>
    <p:sldId id="1201" r:id="rId6"/>
    <p:sldId id="1019" r:id="rId7"/>
    <p:sldId id="1202" r:id="rId8"/>
    <p:sldId id="1094" r:id="rId9"/>
    <p:sldId id="1095" r:id="rId10"/>
    <p:sldId id="1205" r:id="rId11"/>
    <p:sldId id="379" r:id="rId12"/>
    <p:sldId id="428" r:id="rId13"/>
    <p:sldId id="1029" r:id="rId14"/>
    <p:sldId id="430" r:id="rId15"/>
    <p:sldId id="1096" r:id="rId16"/>
    <p:sldId id="347" r:id="rId17"/>
    <p:sldId id="1186" r:id="rId18"/>
    <p:sldId id="1187" r:id="rId19"/>
    <p:sldId id="1118" r:id="rId20"/>
    <p:sldId id="1091" r:id="rId21"/>
    <p:sldId id="1126" r:id="rId22"/>
    <p:sldId id="1031" r:id="rId23"/>
    <p:sldId id="1119" r:id="rId24"/>
    <p:sldId id="1204"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0CD89-9F32-8F71-4C8A-671D2CB57B06}" v="11" dt="2022-06-20T07:19:24.482"/>
    <p1510:client id="{B44E7EAF-8B5C-7152-5535-17994F44649F}" v="1" dt="2022-06-20T07:24:55.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48"/>
    <p:restoredTop sz="70499"/>
  </p:normalViewPr>
  <p:slideViewPr>
    <p:cSldViewPr snapToGrid="0" snapToObjects="1">
      <p:cViewPr varScale="1">
        <p:scale>
          <a:sx n="60" d="100"/>
          <a:sy n="60" d="100"/>
        </p:scale>
        <p:origin x="84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ras" userId="S::urn:spo:anon#d9214d8e4d976c32e8b829dbbb46319c625128115deafc46e7be83654979aa84::" providerId="AD" clId="Web-{5E71F3FF-F05E-A488-6525-681BD0695E9C}"/>
    <pc:docChg chg="modSld">
      <pc:chgData name="Vieras" userId="S::urn:spo:anon#d9214d8e4d976c32e8b829dbbb46319c625128115deafc46e7be83654979aa84::" providerId="AD" clId="Web-{5E71F3FF-F05E-A488-6525-681BD0695E9C}" dt="2022-05-16T13:17:01.383" v="442" actId="20577"/>
      <pc:docMkLst>
        <pc:docMk/>
      </pc:docMkLst>
      <pc:sldChg chg="modSp">
        <pc:chgData name="Vieras" userId="S::urn:spo:anon#d9214d8e4d976c32e8b829dbbb46319c625128115deafc46e7be83654979aa84::" providerId="AD" clId="Web-{5E71F3FF-F05E-A488-6525-681BD0695E9C}" dt="2022-05-16T13:09:45.560" v="308" actId="20577"/>
        <pc:sldMkLst>
          <pc:docMk/>
          <pc:sldMk cId="0" sldId="347"/>
        </pc:sldMkLst>
        <pc:spChg chg="mod">
          <ac:chgData name="Vieras" userId="S::urn:spo:anon#d9214d8e4d976c32e8b829dbbb46319c625128115deafc46e7be83654979aa84::" providerId="AD" clId="Web-{5E71F3FF-F05E-A488-6525-681BD0695E9C}" dt="2022-05-16T13:09:37.576" v="306" actId="20577"/>
          <ac:spMkLst>
            <pc:docMk/>
            <pc:sldMk cId="0" sldId="347"/>
            <ac:spMk id="5" creationId="{155EBBD9-5FEF-0947-98EA-558D28AF3790}"/>
          </ac:spMkLst>
        </pc:spChg>
        <pc:spChg chg="mod">
          <ac:chgData name="Vieras" userId="S::urn:spo:anon#d9214d8e4d976c32e8b829dbbb46319c625128115deafc46e7be83654979aa84::" providerId="AD" clId="Web-{5E71F3FF-F05E-A488-6525-681BD0695E9C}" dt="2022-05-16T13:09:45.560" v="308" actId="20577"/>
          <ac:spMkLst>
            <pc:docMk/>
            <pc:sldMk cId="0" sldId="347"/>
            <ac:spMk id="14339" creationId="{0E6DC7C9-797A-AC42-AECC-4EA3106B2415}"/>
          </ac:spMkLst>
        </pc:spChg>
        <pc:spChg chg="mod">
          <ac:chgData name="Vieras" userId="S::urn:spo:anon#d9214d8e4d976c32e8b829dbbb46319c625128115deafc46e7be83654979aa84::" providerId="AD" clId="Web-{5E71F3FF-F05E-A488-6525-681BD0695E9C}" dt="2022-05-16T13:08:59.387" v="280" actId="20577"/>
          <ac:spMkLst>
            <pc:docMk/>
            <pc:sldMk cId="0" sldId="347"/>
            <ac:spMk id="25601" creationId="{9C37A813-20E1-1742-813A-AB090C096A77}"/>
          </ac:spMkLst>
        </pc:spChg>
        <pc:picChg chg="mod">
          <ac:chgData name="Vieras" userId="S::urn:spo:anon#d9214d8e4d976c32e8b829dbbb46319c625128115deafc46e7be83654979aa84::" providerId="AD" clId="Web-{5E71F3FF-F05E-A488-6525-681BD0695E9C}" dt="2022-05-16T13:09:29.794" v="304" actId="14100"/>
          <ac:picMkLst>
            <pc:docMk/>
            <pc:sldMk cId="0" sldId="347"/>
            <ac:picMk id="4" creationId="{DD84BA0D-A420-FA4B-AB41-EB41B3457192}"/>
          </ac:picMkLst>
        </pc:picChg>
      </pc:sldChg>
      <pc:sldChg chg="addSp modSp">
        <pc:chgData name="Vieras" userId="S::urn:spo:anon#d9214d8e4d976c32e8b829dbbb46319c625128115deafc46e7be83654979aa84::" providerId="AD" clId="Web-{5E71F3FF-F05E-A488-6525-681BD0695E9C}" dt="2022-05-16T12:48:29.405" v="112" actId="20577"/>
        <pc:sldMkLst>
          <pc:docMk/>
          <pc:sldMk cId="2751729964" sldId="379"/>
        </pc:sldMkLst>
        <pc:spChg chg="mod">
          <ac:chgData name="Vieras" userId="S::urn:spo:anon#d9214d8e4d976c32e8b829dbbb46319c625128115deafc46e7be83654979aa84::" providerId="AD" clId="Web-{5E71F3FF-F05E-A488-6525-681BD0695E9C}" dt="2022-05-16T12:44:12.883" v="67" actId="20577"/>
          <ac:spMkLst>
            <pc:docMk/>
            <pc:sldMk cId="2751729964" sldId="379"/>
            <ac:spMk id="2" creationId="{E13C9A57-2CB9-2544-9406-978A7E54CDE7}"/>
          </ac:spMkLst>
        </pc:spChg>
        <pc:spChg chg="add mod ord">
          <ac:chgData name="Vieras" userId="S::urn:spo:anon#d9214d8e4d976c32e8b829dbbb46319c625128115deafc46e7be83654979aa84::" providerId="AD" clId="Web-{5E71F3FF-F05E-A488-6525-681BD0695E9C}" dt="2022-05-16T12:48:20.279" v="111" actId="1076"/>
          <ac:spMkLst>
            <pc:docMk/>
            <pc:sldMk cId="2751729964" sldId="379"/>
            <ac:spMk id="3" creationId="{B091C42F-E8F6-B633-0F72-90F5CC132DC3}"/>
          </ac:spMkLst>
        </pc:spChg>
        <pc:spChg chg="mod">
          <ac:chgData name="Vieras" userId="S::urn:spo:anon#d9214d8e4d976c32e8b829dbbb46319c625128115deafc46e7be83654979aa84::" providerId="AD" clId="Web-{5E71F3FF-F05E-A488-6525-681BD0695E9C}" dt="2022-05-16T12:48:29.405" v="112" actId="20577"/>
          <ac:spMkLst>
            <pc:docMk/>
            <pc:sldMk cId="2751729964" sldId="379"/>
            <ac:spMk id="11" creationId="{0C75DAF0-91F2-F24B-AF83-B1E015A1ACAE}"/>
          </ac:spMkLst>
        </pc:spChg>
        <pc:spChg chg="mod">
          <ac:chgData name="Vieras" userId="S::urn:spo:anon#d9214d8e4d976c32e8b829dbbb46319c625128115deafc46e7be83654979aa84::" providerId="AD" clId="Web-{5E71F3FF-F05E-A488-6525-681BD0695E9C}" dt="2022-05-16T12:43:26.960" v="55" actId="20577"/>
          <ac:spMkLst>
            <pc:docMk/>
            <pc:sldMk cId="2751729964" sldId="379"/>
            <ac:spMk id="32770" creationId="{4C4C1A87-AB0E-F742-90D0-975637585882}"/>
          </ac:spMkLst>
        </pc:spChg>
        <pc:spChg chg="mod">
          <ac:chgData name="Vieras" userId="S::urn:spo:anon#d9214d8e4d976c32e8b829dbbb46319c625128115deafc46e7be83654979aa84::" providerId="AD" clId="Web-{5E71F3FF-F05E-A488-6525-681BD0695E9C}" dt="2022-05-16T12:48:11.545" v="109" actId="20577"/>
          <ac:spMkLst>
            <pc:docMk/>
            <pc:sldMk cId="2751729964" sldId="379"/>
            <ac:spMk id="32771" creationId="{215587D4-6C8E-0943-B38F-0C56F692A0E7}"/>
          </ac:spMkLst>
        </pc:spChg>
        <pc:picChg chg="mod">
          <ac:chgData name="Vieras" userId="S::urn:spo:anon#d9214d8e4d976c32e8b829dbbb46319c625128115deafc46e7be83654979aa84::" providerId="AD" clId="Web-{5E71F3FF-F05E-A488-6525-681BD0695E9C}" dt="2022-05-16T12:43:53.054" v="58" actId="1076"/>
          <ac:picMkLst>
            <pc:docMk/>
            <pc:sldMk cId="2751729964" sldId="379"/>
            <ac:picMk id="7" creationId="{E84A8D5D-005B-864C-968B-0ECB5DFDB439}"/>
          </ac:picMkLst>
        </pc:picChg>
      </pc:sldChg>
      <pc:sldChg chg="addSp delSp modSp">
        <pc:chgData name="Vieras" userId="S::urn:spo:anon#d9214d8e4d976c32e8b829dbbb46319c625128115deafc46e7be83654979aa84::" providerId="AD" clId="Web-{5E71F3FF-F05E-A488-6525-681BD0695E9C}" dt="2022-05-16T12:46:41.136" v="105" actId="20577"/>
        <pc:sldMkLst>
          <pc:docMk/>
          <pc:sldMk cId="3671647112" sldId="428"/>
        </pc:sldMkLst>
        <pc:spChg chg="mod">
          <ac:chgData name="Vieras" userId="S::urn:spo:anon#d9214d8e4d976c32e8b829dbbb46319c625128115deafc46e7be83654979aa84::" providerId="AD" clId="Web-{5E71F3FF-F05E-A488-6525-681BD0695E9C}" dt="2022-05-16T12:46:15.120" v="102" actId="20577"/>
          <ac:spMkLst>
            <pc:docMk/>
            <pc:sldMk cId="3671647112" sldId="428"/>
            <ac:spMk id="2" creationId="{860E4D57-2388-204B-965C-48875D4B06CB}"/>
          </ac:spMkLst>
        </pc:spChg>
        <pc:spChg chg="mod">
          <ac:chgData name="Vieras" userId="S::urn:spo:anon#d9214d8e4d976c32e8b829dbbb46319c625128115deafc46e7be83654979aa84::" providerId="AD" clId="Web-{5E71F3FF-F05E-A488-6525-681BD0695E9C}" dt="2022-05-16T12:45:50.041" v="95" actId="1076"/>
          <ac:spMkLst>
            <pc:docMk/>
            <pc:sldMk cId="3671647112" sldId="428"/>
            <ac:spMk id="3" creationId="{8685EA97-C449-064B-8335-A66DC08C73DD}"/>
          </ac:spMkLst>
        </pc:spChg>
        <pc:spChg chg="add del mod">
          <ac:chgData name="Vieras" userId="S::urn:spo:anon#d9214d8e4d976c32e8b829dbbb46319c625128115deafc46e7be83654979aa84::" providerId="AD" clId="Web-{5E71F3FF-F05E-A488-6525-681BD0695E9C}" dt="2022-05-16T12:45:12.900" v="85"/>
          <ac:spMkLst>
            <pc:docMk/>
            <pc:sldMk cId="3671647112" sldId="428"/>
            <ac:spMk id="4" creationId="{C37F28AB-23E5-74D6-9079-D8A8A10587FE}"/>
          </ac:spMkLst>
        </pc:spChg>
        <pc:spChg chg="add mod ord">
          <ac:chgData name="Vieras" userId="S::urn:spo:anon#d9214d8e4d976c32e8b829dbbb46319c625128115deafc46e7be83654979aa84::" providerId="AD" clId="Web-{5E71F3FF-F05E-A488-6525-681BD0695E9C}" dt="2022-05-16T12:45:26.510" v="90"/>
          <ac:spMkLst>
            <pc:docMk/>
            <pc:sldMk cId="3671647112" sldId="428"/>
            <ac:spMk id="5" creationId="{965BB194-D8A5-EDC4-F058-EF5C3459EDC5}"/>
          </ac:spMkLst>
        </pc:spChg>
        <pc:spChg chg="mod">
          <ac:chgData name="Vieras" userId="S::urn:spo:anon#d9214d8e4d976c32e8b829dbbb46319c625128115deafc46e7be83654979aa84::" providerId="AD" clId="Web-{5E71F3FF-F05E-A488-6525-681BD0695E9C}" dt="2022-05-16T12:46:41.136" v="105" actId="20577"/>
          <ac:spMkLst>
            <pc:docMk/>
            <pc:sldMk cId="3671647112" sldId="428"/>
            <ac:spMk id="87041" creationId="{00000000-0000-0000-0000-000000000000}"/>
          </ac:spMkLst>
        </pc:spChg>
      </pc:sldChg>
      <pc:sldChg chg="addSp modSp">
        <pc:chgData name="Vieras" userId="S::urn:spo:anon#d9214d8e4d976c32e8b829dbbb46319c625128115deafc46e7be83654979aa84::" providerId="AD" clId="Web-{5E71F3FF-F05E-A488-6525-681BD0695E9C}" dt="2022-05-16T13:04:58.678" v="237" actId="1076"/>
        <pc:sldMkLst>
          <pc:docMk/>
          <pc:sldMk cId="3290469621" sldId="430"/>
        </pc:sldMkLst>
        <pc:spChg chg="mod">
          <ac:chgData name="Vieras" userId="S::urn:spo:anon#d9214d8e4d976c32e8b829dbbb46319c625128115deafc46e7be83654979aa84::" providerId="AD" clId="Web-{5E71F3FF-F05E-A488-6525-681BD0695E9C}" dt="2022-05-16T13:04:14.271" v="231" actId="20577"/>
          <ac:spMkLst>
            <pc:docMk/>
            <pc:sldMk cId="3290469621" sldId="430"/>
            <ac:spMk id="2" creationId="{00432B20-218D-604E-BEC0-D5FA1C7FA782}"/>
          </ac:spMkLst>
        </pc:spChg>
        <pc:spChg chg="mod">
          <ac:chgData name="Vieras" userId="S::urn:spo:anon#d9214d8e4d976c32e8b829dbbb46319c625128115deafc46e7be83654979aa84::" providerId="AD" clId="Web-{5E71F3FF-F05E-A488-6525-681BD0695E9C}" dt="2022-05-16T13:04:58.678" v="237" actId="1076"/>
          <ac:spMkLst>
            <pc:docMk/>
            <pc:sldMk cId="3290469621" sldId="430"/>
            <ac:spMk id="3" creationId="{1797B015-0B81-654E-8600-B83E0D2276FB}"/>
          </ac:spMkLst>
        </pc:spChg>
        <pc:spChg chg="add mod ord">
          <ac:chgData name="Vieras" userId="S::urn:spo:anon#d9214d8e4d976c32e8b829dbbb46319c625128115deafc46e7be83654979aa84::" providerId="AD" clId="Web-{5E71F3FF-F05E-A488-6525-681BD0695E9C}" dt="2022-05-16T13:04:46.100" v="234"/>
          <ac:spMkLst>
            <pc:docMk/>
            <pc:sldMk cId="3290469621" sldId="430"/>
            <ac:spMk id="4" creationId="{3D27D3DE-92E5-3523-E3E4-D26C398ED67D}"/>
          </ac:spMkLst>
        </pc:spChg>
        <pc:spChg chg="mod">
          <ac:chgData name="Vieras" userId="S::urn:spo:anon#d9214d8e4d976c32e8b829dbbb46319c625128115deafc46e7be83654979aa84::" providerId="AD" clId="Web-{5E71F3FF-F05E-A488-6525-681BD0695E9C}" dt="2022-05-16T13:04:10.583" v="229" actId="20577"/>
          <ac:spMkLst>
            <pc:docMk/>
            <pc:sldMk cId="3290469621" sldId="430"/>
            <ac:spMk id="87041" creationId="{00000000-0000-0000-0000-000000000000}"/>
          </ac:spMkLst>
        </pc:spChg>
      </pc:sldChg>
      <pc:sldChg chg="modSp">
        <pc:chgData name="Vieras" userId="S::urn:spo:anon#d9214d8e4d976c32e8b829dbbb46319c625128115deafc46e7be83654979aa84::" providerId="AD" clId="Web-{5E71F3FF-F05E-A488-6525-681BD0695E9C}" dt="2022-05-16T12:40:15.127" v="5" actId="20577"/>
        <pc:sldMkLst>
          <pc:docMk/>
          <pc:sldMk cId="511813698" sldId="1019"/>
        </pc:sldMkLst>
        <pc:spChg chg="mod">
          <ac:chgData name="Vieras" userId="S::urn:spo:anon#d9214d8e4d976c32e8b829dbbb46319c625128115deafc46e7be83654979aa84::" providerId="AD" clId="Web-{5E71F3FF-F05E-A488-6525-681BD0695E9C}" dt="2022-05-16T12:40:08.564" v="3" actId="20577"/>
          <ac:spMkLst>
            <pc:docMk/>
            <pc:sldMk cId="511813698" sldId="1019"/>
            <ac:spMk id="2" creationId="{AB0AA1BB-69CF-6A4D-A858-4990138B6023}"/>
          </ac:spMkLst>
        </pc:spChg>
        <pc:spChg chg="mod">
          <ac:chgData name="Vieras" userId="S::urn:spo:anon#d9214d8e4d976c32e8b829dbbb46319c625128115deafc46e7be83654979aa84::" providerId="AD" clId="Web-{5E71F3FF-F05E-A488-6525-681BD0695E9C}" dt="2022-05-16T12:40:15.127" v="5" actId="20577"/>
          <ac:spMkLst>
            <pc:docMk/>
            <pc:sldMk cId="511813698" sldId="1019"/>
            <ac:spMk id="3" creationId="{7E125787-95F4-5E4F-81AF-4B6D92CE5D56}"/>
          </ac:spMkLst>
        </pc:spChg>
      </pc:sldChg>
      <pc:sldChg chg="addSp modSp">
        <pc:chgData name="Vieras" userId="S::urn:spo:anon#d9214d8e4d976c32e8b829dbbb46319c625128115deafc46e7be83654979aa84::" providerId="AD" clId="Web-{5E71F3FF-F05E-A488-6525-681BD0695E9C}" dt="2022-05-16T12:51:42.628" v="226" actId="20577"/>
        <pc:sldMkLst>
          <pc:docMk/>
          <pc:sldMk cId="2651910797" sldId="1029"/>
        </pc:sldMkLst>
        <pc:spChg chg="mod">
          <ac:chgData name="Vieras" userId="S::urn:spo:anon#d9214d8e4d976c32e8b829dbbb46319c625128115deafc46e7be83654979aa84::" providerId="AD" clId="Web-{5E71F3FF-F05E-A488-6525-681BD0695E9C}" dt="2022-05-16T12:48:48.358" v="113" actId="20577"/>
          <ac:spMkLst>
            <pc:docMk/>
            <pc:sldMk cId="2651910797" sldId="1029"/>
            <ac:spMk id="2" creationId="{AF91A672-FBB2-7347-8327-35BF862507C0}"/>
          </ac:spMkLst>
        </pc:spChg>
        <pc:spChg chg="mod">
          <ac:chgData name="Vieras" userId="S::urn:spo:anon#d9214d8e4d976c32e8b829dbbb46319c625128115deafc46e7be83654979aa84::" providerId="AD" clId="Web-{5E71F3FF-F05E-A488-6525-681BD0695E9C}" dt="2022-05-16T12:50:28.657" v="147" actId="20577"/>
          <ac:spMkLst>
            <pc:docMk/>
            <pc:sldMk cId="2651910797" sldId="1029"/>
            <ac:spMk id="3" creationId="{D09B044D-FA28-974D-A0CF-A48791E026E7}"/>
          </ac:spMkLst>
        </pc:spChg>
        <pc:spChg chg="mod">
          <ac:chgData name="Vieras" userId="S::urn:spo:anon#d9214d8e4d976c32e8b829dbbb46319c625128115deafc46e7be83654979aa84::" providerId="AD" clId="Web-{5E71F3FF-F05E-A488-6525-681BD0695E9C}" dt="2022-05-16T12:51:42.628" v="226" actId="20577"/>
          <ac:spMkLst>
            <pc:docMk/>
            <pc:sldMk cId="2651910797" sldId="1029"/>
            <ac:spMk id="4" creationId="{45E83A51-5286-B648-BCAA-D1CF5C2BA483}"/>
          </ac:spMkLst>
        </pc:spChg>
        <pc:spChg chg="mod">
          <ac:chgData name="Vieras" userId="S::urn:spo:anon#d9214d8e4d976c32e8b829dbbb46319c625128115deafc46e7be83654979aa84::" providerId="AD" clId="Web-{5E71F3FF-F05E-A488-6525-681BD0695E9C}" dt="2022-05-16T12:49:26.578" v="124" actId="20577"/>
          <ac:spMkLst>
            <pc:docMk/>
            <pc:sldMk cId="2651910797" sldId="1029"/>
            <ac:spMk id="5" creationId="{71A1D72A-D123-FA43-A52E-2E9A3C26A3D5}"/>
          </ac:spMkLst>
        </pc:spChg>
        <pc:spChg chg="add mod ord">
          <ac:chgData name="Vieras" userId="S::urn:spo:anon#d9214d8e4d976c32e8b829dbbb46319c625128115deafc46e7be83654979aa84::" providerId="AD" clId="Web-{5E71F3FF-F05E-A488-6525-681BD0695E9C}" dt="2022-05-16T12:49:55.438" v="130" actId="1076"/>
          <ac:spMkLst>
            <pc:docMk/>
            <pc:sldMk cId="2651910797" sldId="1029"/>
            <ac:spMk id="7" creationId="{F5A38A73-69FE-F2C8-A30A-E6FB15E8582F}"/>
          </ac:spMkLst>
        </pc:spChg>
      </pc:sldChg>
      <pc:sldChg chg="addSp modSp">
        <pc:chgData name="Vieras" userId="S::urn:spo:anon#d9214d8e4d976c32e8b829dbbb46319c625128115deafc46e7be83654979aa84::" providerId="AD" clId="Web-{5E71F3FF-F05E-A488-6525-681BD0695E9C}" dt="2022-05-16T13:16:02.600" v="402" actId="1076"/>
        <pc:sldMkLst>
          <pc:docMk/>
          <pc:sldMk cId="2305649581" sldId="1031"/>
        </pc:sldMkLst>
        <pc:spChg chg="mod">
          <ac:chgData name="Vieras" userId="S::urn:spo:anon#d9214d8e4d976c32e8b829dbbb46319c625128115deafc46e7be83654979aa84::" providerId="AD" clId="Web-{5E71F3FF-F05E-A488-6525-681BD0695E9C}" dt="2022-05-16T13:14:22.832" v="361" actId="20577"/>
          <ac:spMkLst>
            <pc:docMk/>
            <pc:sldMk cId="2305649581" sldId="1031"/>
            <ac:spMk id="2" creationId="{4B2F5D3E-DC3F-D349-9EE8-EECDAE852DF9}"/>
          </ac:spMkLst>
        </pc:spChg>
        <pc:spChg chg="mod">
          <ac:chgData name="Vieras" userId="S::urn:spo:anon#d9214d8e4d976c32e8b829dbbb46319c625128115deafc46e7be83654979aa84::" providerId="AD" clId="Web-{5E71F3FF-F05E-A488-6525-681BD0695E9C}" dt="2022-05-16T13:13:30.269" v="352" actId="20577"/>
          <ac:spMkLst>
            <pc:docMk/>
            <pc:sldMk cId="2305649581" sldId="1031"/>
            <ac:spMk id="3" creationId="{B82C22E8-4491-2841-A61F-092F21824468}"/>
          </ac:spMkLst>
        </pc:spChg>
        <pc:spChg chg="add mod ord">
          <ac:chgData name="Vieras" userId="S::urn:spo:anon#d9214d8e4d976c32e8b829dbbb46319c625128115deafc46e7be83654979aa84::" providerId="AD" clId="Web-{5E71F3FF-F05E-A488-6525-681BD0695E9C}" dt="2022-05-16T13:13:27.175" v="351" actId="1076"/>
          <ac:spMkLst>
            <pc:docMk/>
            <pc:sldMk cId="2305649581" sldId="1031"/>
            <ac:spMk id="4" creationId="{F9E67979-0421-A5FA-5BAA-5F8043196F80}"/>
          </ac:spMkLst>
        </pc:spChg>
        <pc:spChg chg="mod">
          <ac:chgData name="Vieras" userId="S::urn:spo:anon#d9214d8e4d976c32e8b829dbbb46319c625128115deafc46e7be83654979aa84::" providerId="AD" clId="Web-{5E71F3FF-F05E-A488-6525-681BD0695E9C}" dt="2022-05-16T13:16:02.600" v="402" actId="1076"/>
          <ac:spMkLst>
            <pc:docMk/>
            <pc:sldMk cId="2305649581" sldId="1031"/>
            <ac:spMk id="5" creationId="{44848DAC-C985-D64A-B8C4-0DC69D8064F5}"/>
          </ac:spMkLst>
        </pc:spChg>
      </pc:sldChg>
      <pc:sldChg chg="addSp modSp">
        <pc:chgData name="Vieras" userId="S::urn:spo:anon#d9214d8e4d976c32e8b829dbbb46319c625128115deafc46e7be83654979aa84::" providerId="AD" clId="Web-{5E71F3FF-F05E-A488-6525-681BD0695E9C}" dt="2022-05-16T13:12:52.361" v="346" actId="20577"/>
        <pc:sldMkLst>
          <pc:docMk/>
          <pc:sldMk cId="1352071766" sldId="1091"/>
        </pc:sldMkLst>
        <pc:spChg chg="mod">
          <ac:chgData name="Vieras" userId="S::urn:spo:anon#d9214d8e4d976c32e8b829dbbb46319c625128115deafc46e7be83654979aa84::" providerId="AD" clId="Web-{5E71F3FF-F05E-A488-6525-681BD0695E9C}" dt="2022-05-16T13:12:20.579" v="339" actId="20577"/>
          <ac:spMkLst>
            <pc:docMk/>
            <pc:sldMk cId="1352071766" sldId="1091"/>
            <ac:spMk id="2" creationId="{4ACB26AA-8905-794D-BC32-C4107EF0E498}"/>
          </ac:spMkLst>
        </pc:spChg>
        <pc:spChg chg="mod">
          <ac:chgData name="Vieras" userId="S::urn:spo:anon#d9214d8e4d976c32e8b829dbbb46319c625128115deafc46e7be83654979aa84::" providerId="AD" clId="Web-{5E71F3FF-F05E-A488-6525-681BD0695E9C}" dt="2022-05-16T13:12:25.361" v="341" actId="20577"/>
          <ac:spMkLst>
            <pc:docMk/>
            <pc:sldMk cId="1352071766" sldId="1091"/>
            <ac:spMk id="3" creationId="{6AF29A49-1382-7543-89D7-B29AF9589C15}"/>
          </ac:spMkLst>
        </pc:spChg>
        <pc:spChg chg="add mod ord">
          <ac:chgData name="Vieras" userId="S::urn:spo:anon#d9214d8e4d976c32e8b829dbbb46319c625128115deafc46e7be83654979aa84::" providerId="AD" clId="Web-{5E71F3FF-F05E-A488-6525-681BD0695E9C}" dt="2022-05-16T13:12:46.768" v="344" actId="1076"/>
          <ac:spMkLst>
            <pc:docMk/>
            <pc:sldMk cId="1352071766" sldId="1091"/>
            <ac:spMk id="4" creationId="{4A4F8585-BB7B-82DD-402F-FE12B5A1E963}"/>
          </ac:spMkLst>
        </pc:spChg>
        <pc:spChg chg="mod">
          <ac:chgData name="Vieras" userId="S::urn:spo:anon#d9214d8e4d976c32e8b829dbbb46319c625128115deafc46e7be83654979aa84::" providerId="AD" clId="Web-{5E71F3FF-F05E-A488-6525-681BD0695E9C}" dt="2022-05-16T13:12:52.361" v="346" actId="20577"/>
          <ac:spMkLst>
            <pc:docMk/>
            <pc:sldMk cId="1352071766" sldId="1091"/>
            <ac:spMk id="6" creationId="{39677AEE-E0DE-3C4C-B8E8-9408019E4D97}"/>
          </ac:spMkLst>
        </pc:spChg>
      </pc:sldChg>
      <pc:sldChg chg="modSp">
        <pc:chgData name="Vieras" userId="S::urn:spo:anon#d9214d8e4d976c32e8b829dbbb46319c625128115deafc46e7be83654979aa84::" providerId="AD" clId="Web-{5E71F3FF-F05E-A488-6525-681BD0695E9C}" dt="2022-05-16T12:41:32.988" v="31" actId="20577"/>
        <pc:sldMkLst>
          <pc:docMk/>
          <pc:sldMk cId="3751582225" sldId="1094"/>
        </pc:sldMkLst>
        <pc:spChg chg="mod">
          <ac:chgData name="Vieras" userId="S::urn:spo:anon#d9214d8e4d976c32e8b829dbbb46319c625128115deafc46e7be83654979aa84::" providerId="AD" clId="Web-{5E71F3FF-F05E-A488-6525-681BD0695E9C}" dt="2022-05-16T12:41:32.988" v="31" actId="20577"/>
          <ac:spMkLst>
            <pc:docMk/>
            <pc:sldMk cId="3751582225" sldId="1094"/>
            <ac:spMk id="2" creationId="{0C266305-AA5C-BC46-8349-346DEF67206E}"/>
          </ac:spMkLst>
        </pc:spChg>
      </pc:sldChg>
      <pc:sldChg chg="addSp delSp modSp">
        <pc:chgData name="Vieras" userId="S::urn:spo:anon#d9214d8e4d976c32e8b829dbbb46319c625128115deafc46e7be83654979aa84::" providerId="AD" clId="Web-{5E71F3FF-F05E-A488-6525-681BD0695E9C}" dt="2022-05-16T12:43:15.835" v="54" actId="20577"/>
        <pc:sldMkLst>
          <pc:docMk/>
          <pc:sldMk cId="549969244" sldId="1095"/>
        </pc:sldMkLst>
        <pc:spChg chg="mod">
          <ac:chgData name="Vieras" userId="S::urn:spo:anon#d9214d8e4d976c32e8b829dbbb46319c625128115deafc46e7be83654979aa84::" providerId="AD" clId="Web-{5E71F3FF-F05E-A488-6525-681BD0695E9C}" dt="2022-05-16T12:41:38.723" v="32" actId="20577"/>
          <ac:spMkLst>
            <pc:docMk/>
            <pc:sldMk cId="549969244" sldId="1095"/>
            <ac:spMk id="2" creationId="{ADC6640D-C0B4-9045-ACDF-FF924BDD279D}"/>
          </ac:spMkLst>
        </pc:spChg>
        <pc:spChg chg="mod">
          <ac:chgData name="Vieras" userId="S::urn:spo:anon#d9214d8e4d976c32e8b829dbbb46319c625128115deafc46e7be83654979aa84::" providerId="AD" clId="Web-{5E71F3FF-F05E-A488-6525-681BD0695E9C}" dt="2022-05-16T12:41:44.582" v="34" actId="20577"/>
          <ac:spMkLst>
            <pc:docMk/>
            <pc:sldMk cId="549969244" sldId="1095"/>
            <ac:spMk id="3" creationId="{D4418492-D058-A14A-86D9-1DC9F70FF60F}"/>
          </ac:spMkLst>
        </pc:spChg>
        <pc:spChg chg="mod">
          <ac:chgData name="Vieras" userId="S::urn:spo:anon#d9214d8e4d976c32e8b829dbbb46319c625128115deafc46e7be83654979aa84::" providerId="AD" clId="Web-{5E71F3FF-F05E-A488-6525-681BD0695E9C}" dt="2022-05-16T12:41:49.098" v="35" actId="20577"/>
          <ac:spMkLst>
            <pc:docMk/>
            <pc:sldMk cId="549969244" sldId="1095"/>
            <ac:spMk id="4" creationId="{6BE25E78-982D-0042-8087-4D042158F933}"/>
          </ac:spMkLst>
        </pc:spChg>
        <pc:spChg chg="add del">
          <ac:chgData name="Vieras" userId="S::urn:spo:anon#d9214d8e4d976c32e8b829dbbb46319c625128115deafc46e7be83654979aa84::" providerId="AD" clId="Web-{5E71F3FF-F05E-A488-6525-681BD0695E9C}" dt="2022-05-16T12:42:25.036" v="41"/>
          <ac:spMkLst>
            <pc:docMk/>
            <pc:sldMk cId="549969244" sldId="1095"/>
            <ac:spMk id="5" creationId="{57257D7A-4961-A3AB-E86B-B2C9280B7856}"/>
          </ac:spMkLst>
        </pc:spChg>
        <pc:spChg chg="add mod ord">
          <ac:chgData name="Vieras" userId="S::urn:spo:anon#d9214d8e4d976c32e8b829dbbb46319c625128115deafc46e7be83654979aa84::" providerId="AD" clId="Web-{5E71F3FF-F05E-A488-6525-681BD0695E9C}" dt="2022-05-16T12:42:47.287" v="46"/>
          <ac:spMkLst>
            <pc:docMk/>
            <pc:sldMk cId="549969244" sldId="1095"/>
            <ac:spMk id="6" creationId="{946DA507-33A4-0510-3B16-406ADAAE16B8}"/>
          </ac:spMkLst>
        </pc:spChg>
        <pc:spChg chg="mod">
          <ac:chgData name="Vieras" userId="S::urn:spo:anon#d9214d8e4d976c32e8b829dbbb46319c625128115deafc46e7be83654979aa84::" providerId="AD" clId="Web-{5E71F3FF-F05E-A488-6525-681BD0695E9C}" dt="2022-05-16T12:43:15.835" v="54" actId="20577"/>
          <ac:spMkLst>
            <pc:docMk/>
            <pc:sldMk cId="549969244" sldId="1095"/>
            <ac:spMk id="9" creationId="{08E2FD3A-E32F-E445-89B7-E0E287F8FCE1}"/>
          </ac:spMkLst>
        </pc:spChg>
      </pc:sldChg>
      <pc:sldChg chg="addSp modSp">
        <pc:chgData name="Vieras" userId="S::urn:spo:anon#d9214d8e4d976c32e8b829dbbb46319c625128115deafc46e7be83654979aa84::" providerId="AD" clId="Web-{5E71F3FF-F05E-A488-6525-681BD0695E9C}" dt="2022-05-16T13:10:22.686" v="312" actId="14100"/>
        <pc:sldMkLst>
          <pc:docMk/>
          <pc:sldMk cId="3736674128" sldId="1096"/>
        </pc:sldMkLst>
        <pc:spChg chg="mod">
          <ac:chgData name="Vieras" userId="S::urn:spo:anon#d9214d8e4d976c32e8b829dbbb46319c625128115deafc46e7be83654979aa84::" providerId="AD" clId="Web-{5E71F3FF-F05E-A488-6525-681BD0695E9C}" dt="2022-05-16T13:05:14.929" v="238" actId="20577"/>
          <ac:spMkLst>
            <pc:docMk/>
            <pc:sldMk cId="3736674128" sldId="1096"/>
            <ac:spMk id="2" creationId="{446C2A97-8C7F-0C47-8B9A-C6B981966DA2}"/>
          </ac:spMkLst>
        </pc:spChg>
        <pc:spChg chg="add mod ord">
          <ac:chgData name="Vieras" userId="S::urn:spo:anon#d9214d8e4d976c32e8b829dbbb46319c625128115deafc46e7be83654979aa84::" providerId="AD" clId="Web-{5E71F3FF-F05E-A488-6525-681BD0695E9C}" dt="2022-05-16T13:07:44.057" v="263" actId="14100"/>
          <ac:spMkLst>
            <pc:docMk/>
            <pc:sldMk cId="3736674128" sldId="1096"/>
            <ac:spMk id="3" creationId="{319F8187-AB8D-424A-1608-FF21A0DFE399}"/>
          </ac:spMkLst>
        </pc:spChg>
        <pc:spChg chg="mod">
          <ac:chgData name="Vieras" userId="S::urn:spo:anon#d9214d8e4d976c32e8b829dbbb46319c625128115deafc46e7be83654979aa84::" providerId="AD" clId="Web-{5E71F3FF-F05E-A488-6525-681BD0695E9C}" dt="2022-05-16T13:08:52.012" v="279" actId="20577"/>
          <ac:spMkLst>
            <pc:docMk/>
            <pc:sldMk cId="3736674128" sldId="1096"/>
            <ac:spMk id="5" creationId="{70562682-BA53-9647-BC87-1BB184F4994E}"/>
          </ac:spMkLst>
        </pc:spChg>
        <pc:spChg chg="mod">
          <ac:chgData name="Vieras" userId="S::urn:spo:anon#d9214d8e4d976c32e8b829dbbb46319c625128115deafc46e7be83654979aa84::" providerId="AD" clId="Web-{5E71F3FF-F05E-A488-6525-681BD0695E9C}" dt="2022-05-16T13:08:39.215" v="273" actId="14100"/>
          <ac:spMkLst>
            <pc:docMk/>
            <pc:sldMk cId="3736674128" sldId="1096"/>
            <ac:spMk id="6" creationId="{980BABFD-D19A-2444-86E3-B161BC380068}"/>
          </ac:spMkLst>
        </pc:spChg>
        <pc:spChg chg="mod">
          <ac:chgData name="Vieras" userId="S::urn:spo:anon#d9214d8e4d976c32e8b829dbbb46319c625128115deafc46e7be83654979aa84::" providerId="AD" clId="Web-{5E71F3FF-F05E-A488-6525-681BD0695E9C}" dt="2022-05-16T13:10:22.686" v="312" actId="14100"/>
          <ac:spMkLst>
            <pc:docMk/>
            <pc:sldMk cId="3736674128" sldId="1096"/>
            <ac:spMk id="7" creationId="{4A69F300-F4E5-3E41-BDD9-0E03A8E6D901}"/>
          </ac:spMkLst>
        </pc:spChg>
      </pc:sldChg>
      <pc:sldChg chg="modSp">
        <pc:chgData name="Vieras" userId="S::urn:spo:anon#d9214d8e4d976c32e8b829dbbb46319c625128115deafc46e7be83654979aa84::" providerId="AD" clId="Web-{5E71F3FF-F05E-A488-6525-681BD0695E9C}" dt="2022-05-16T13:12:11.923" v="338" actId="20577"/>
        <pc:sldMkLst>
          <pc:docMk/>
          <pc:sldMk cId="1127910696" sldId="1118"/>
        </pc:sldMkLst>
        <pc:spChg chg="mod">
          <ac:chgData name="Vieras" userId="S::urn:spo:anon#d9214d8e4d976c32e8b829dbbb46319c625128115deafc46e7be83654979aa84::" providerId="AD" clId="Web-{5E71F3FF-F05E-A488-6525-681BD0695E9C}" dt="2022-05-16T13:11:58.751" v="333" actId="20577"/>
          <ac:spMkLst>
            <pc:docMk/>
            <pc:sldMk cId="1127910696" sldId="1118"/>
            <ac:spMk id="2" creationId="{38C43057-3EE5-7048-947A-09F6C2F1B418}"/>
          </ac:spMkLst>
        </pc:spChg>
        <pc:spChg chg="mod">
          <ac:chgData name="Vieras" userId="S::urn:spo:anon#d9214d8e4d976c32e8b829dbbb46319c625128115deafc46e7be83654979aa84::" providerId="AD" clId="Web-{5E71F3FF-F05E-A488-6525-681BD0695E9C}" dt="2022-05-16T13:12:11.923" v="338" actId="20577"/>
          <ac:spMkLst>
            <pc:docMk/>
            <pc:sldMk cId="1127910696" sldId="1118"/>
            <ac:spMk id="4" creationId="{0508EC50-AC0D-7C4E-9ADF-68F5224B3F76}"/>
          </ac:spMkLst>
        </pc:spChg>
      </pc:sldChg>
      <pc:sldChg chg="modSp">
        <pc:chgData name="Vieras" userId="S::urn:spo:anon#d9214d8e4d976c32e8b829dbbb46319c625128115deafc46e7be83654979aa84::" providerId="AD" clId="Web-{5E71F3FF-F05E-A488-6525-681BD0695E9C}" dt="2022-05-16T13:16:43.664" v="439" actId="20577"/>
        <pc:sldMkLst>
          <pc:docMk/>
          <pc:sldMk cId="2454607431" sldId="1119"/>
        </pc:sldMkLst>
        <pc:spChg chg="mod">
          <ac:chgData name="Vieras" userId="S::urn:spo:anon#d9214d8e4d976c32e8b829dbbb46319c625128115deafc46e7be83654979aa84::" providerId="AD" clId="Web-{5E71F3FF-F05E-A488-6525-681BD0695E9C}" dt="2022-05-16T13:15:04.490" v="390" actId="20577"/>
          <ac:spMkLst>
            <pc:docMk/>
            <pc:sldMk cId="2454607431" sldId="1119"/>
            <ac:spMk id="2" creationId="{4B2F5D3E-DC3F-D349-9EE8-EECDAE852DF9}"/>
          </ac:spMkLst>
        </pc:spChg>
        <pc:spChg chg="mod">
          <ac:chgData name="Vieras" userId="S::urn:spo:anon#d9214d8e4d976c32e8b829dbbb46319c625128115deafc46e7be83654979aa84::" providerId="AD" clId="Web-{5E71F3FF-F05E-A488-6525-681BD0695E9C}" dt="2022-05-16T13:16:43.664" v="439" actId="20577"/>
          <ac:spMkLst>
            <pc:docMk/>
            <pc:sldMk cId="2454607431" sldId="1119"/>
            <ac:spMk id="5" creationId="{44848DAC-C985-D64A-B8C4-0DC69D8064F5}"/>
          </ac:spMkLst>
        </pc:spChg>
      </pc:sldChg>
      <pc:sldChg chg="addSp modSp">
        <pc:chgData name="Vieras" userId="S::urn:spo:anon#d9214d8e4d976c32e8b829dbbb46319c625128115deafc46e7be83654979aa84::" providerId="AD" clId="Web-{5E71F3FF-F05E-A488-6525-681BD0695E9C}" dt="2022-05-16T13:14:16.285" v="360" actId="20577"/>
        <pc:sldMkLst>
          <pc:docMk/>
          <pc:sldMk cId="2269068157" sldId="1126"/>
        </pc:sldMkLst>
        <pc:spChg chg="mod">
          <ac:chgData name="Vieras" userId="S::urn:spo:anon#d9214d8e4d976c32e8b829dbbb46319c625128115deafc46e7be83654979aa84::" providerId="AD" clId="Web-{5E71F3FF-F05E-A488-6525-681BD0695E9C}" dt="2022-05-16T13:13:48.238" v="355" actId="20577"/>
          <ac:spMkLst>
            <pc:docMk/>
            <pc:sldMk cId="2269068157" sldId="1126"/>
            <ac:spMk id="2" creationId="{51644AAA-2E29-3D4D-97D1-539F535EFB5B}"/>
          </ac:spMkLst>
        </pc:spChg>
        <pc:spChg chg="add ord">
          <ac:chgData name="Vieras" userId="S::urn:spo:anon#d9214d8e4d976c32e8b829dbbb46319c625128115deafc46e7be83654979aa84::" providerId="AD" clId="Web-{5E71F3FF-F05E-A488-6525-681BD0695E9C}" dt="2022-05-16T13:13:15.534" v="348"/>
          <ac:spMkLst>
            <pc:docMk/>
            <pc:sldMk cId="2269068157" sldId="1126"/>
            <ac:spMk id="3" creationId="{0F760D3D-4ACE-63EC-AD8D-92D55E5C1F9F}"/>
          </ac:spMkLst>
        </pc:spChg>
        <pc:spChg chg="mod">
          <ac:chgData name="Vieras" userId="S::urn:spo:anon#d9214d8e4d976c32e8b829dbbb46319c625128115deafc46e7be83654979aa84::" providerId="AD" clId="Web-{5E71F3FF-F05E-A488-6525-681BD0695E9C}" dt="2022-05-16T13:13:57.035" v="356" actId="20577"/>
          <ac:spMkLst>
            <pc:docMk/>
            <pc:sldMk cId="2269068157" sldId="1126"/>
            <ac:spMk id="5" creationId="{2A5BDC8C-9AD8-AF47-8D58-2A938B262C84}"/>
          </ac:spMkLst>
        </pc:spChg>
        <pc:spChg chg="mod">
          <ac:chgData name="Vieras" userId="S::urn:spo:anon#d9214d8e4d976c32e8b829dbbb46319c625128115deafc46e7be83654979aa84::" providerId="AD" clId="Web-{5E71F3FF-F05E-A488-6525-681BD0695E9C}" dt="2022-05-16T13:14:16.285" v="360" actId="20577"/>
          <ac:spMkLst>
            <pc:docMk/>
            <pc:sldMk cId="2269068157" sldId="1126"/>
            <ac:spMk id="6" creationId="{ABF9F8A8-444D-7342-8195-E7713D69F3F6}"/>
          </ac:spMkLst>
        </pc:spChg>
      </pc:sldChg>
      <pc:sldChg chg="addSp modSp">
        <pc:chgData name="Vieras" userId="S::urn:spo:anon#d9214d8e4d976c32e8b829dbbb46319c625128115deafc46e7be83654979aa84::" providerId="AD" clId="Web-{5E71F3FF-F05E-A488-6525-681BD0695E9C}" dt="2022-05-16T13:10:51.874" v="316" actId="20577"/>
        <pc:sldMkLst>
          <pc:docMk/>
          <pc:sldMk cId="501549404" sldId="1186"/>
        </pc:sldMkLst>
        <pc:spChg chg="mod">
          <ac:chgData name="Vieras" userId="S::urn:spo:anon#d9214d8e4d976c32e8b829dbbb46319c625128115deafc46e7be83654979aa84::" providerId="AD" clId="Web-{5E71F3FF-F05E-A488-6525-681BD0695E9C}" dt="2022-05-16T13:09:55.779" v="309" actId="20577"/>
          <ac:spMkLst>
            <pc:docMk/>
            <pc:sldMk cId="501549404" sldId="1186"/>
            <ac:spMk id="2" creationId="{5BFC21A1-35C9-4246-B1E5-7E731EE2B32E}"/>
          </ac:spMkLst>
        </pc:spChg>
        <pc:spChg chg="mod">
          <ac:chgData name="Vieras" userId="S::urn:spo:anon#d9214d8e4d976c32e8b829dbbb46319c625128115deafc46e7be83654979aa84::" providerId="AD" clId="Web-{5E71F3FF-F05E-A488-6525-681BD0695E9C}" dt="2022-05-16T13:10:00.560" v="311" actId="20577"/>
          <ac:spMkLst>
            <pc:docMk/>
            <pc:sldMk cId="501549404" sldId="1186"/>
            <ac:spMk id="3" creationId="{E14670D8-F834-B747-8BBB-A443D350974F}"/>
          </ac:spMkLst>
        </pc:spChg>
        <pc:spChg chg="mod">
          <ac:chgData name="Vieras" userId="S::urn:spo:anon#d9214d8e4d976c32e8b829dbbb46319c625128115deafc46e7be83654979aa84::" providerId="AD" clId="Web-{5E71F3FF-F05E-A488-6525-681BD0695E9C}" dt="2022-05-16T13:10:51.874" v="316" actId="20577"/>
          <ac:spMkLst>
            <pc:docMk/>
            <pc:sldMk cId="501549404" sldId="1186"/>
            <ac:spMk id="4" creationId="{88155577-2F08-DE40-BCDE-A721FA836745}"/>
          </ac:spMkLst>
        </pc:spChg>
        <pc:spChg chg="add ord">
          <ac:chgData name="Vieras" userId="S::urn:spo:anon#d9214d8e4d976c32e8b829dbbb46319c625128115deafc46e7be83654979aa84::" providerId="AD" clId="Web-{5E71F3FF-F05E-A488-6525-681BD0695E9C}" dt="2022-05-16T13:10:37.780" v="314"/>
          <ac:spMkLst>
            <pc:docMk/>
            <pc:sldMk cId="501549404" sldId="1186"/>
            <ac:spMk id="6" creationId="{57D1EF5B-FC07-735B-45FB-850ABEE32CD0}"/>
          </ac:spMkLst>
        </pc:spChg>
      </pc:sldChg>
      <pc:sldChg chg="addSp modSp">
        <pc:chgData name="Vieras" userId="S::urn:spo:anon#d9214d8e4d976c32e8b829dbbb46319c625128115deafc46e7be83654979aa84::" providerId="AD" clId="Web-{5E71F3FF-F05E-A488-6525-681BD0695E9C}" dt="2022-05-16T13:11:49.376" v="332" actId="20577"/>
        <pc:sldMkLst>
          <pc:docMk/>
          <pc:sldMk cId="1784550960" sldId="1187"/>
        </pc:sldMkLst>
        <pc:spChg chg="mod">
          <ac:chgData name="Vieras" userId="S::urn:spo:anon#d9214d8e4d976c32e8b829dbbb46319c625128115deafc46e7be83654979aa84::" providerId="AD" clId="Web-{5E71F3FF-F05E-A488-6525-681BD0695E9C}" dt="2022-05-16T13:11:38.532" v="328" actId="20577"/>
          <ac:spMkLst>
            <pc:docMk/>
            <pc:sldMk cId="1784550960" sldId="1187"/>
            <ac:spMk id="2" creationId="{20B13A0C-04B7-DE4C-8C38-67658B82AEFE}"/>
          </ac:spMkLst>
        </pc:spChg>
        <pc:spChg chg="mod">
          <ac:chgData name="Vieras" userId="S::urn:spo:anon#d9214d8e4d976c32e8b829dbbb46319c625128115deafc46e7be83654979aa84::" providerId="AD" clId="Web-{5E71F3FF-F05E-A488-6525-681BD0695E9C}" dt="2022-05-16T13:11:49.376" v="332" actId="20577"/>
          <ac:spMkLst>
            <pc:docMk/>
            <pc:sldMk cId="1784550960" sldId="1187"/>
            <ac:spMk id="3" creationId="{1BBFA969-5E8E-2043-8797-30B936A515BD}"/>
          </ac:spMkLst>
        </pc:spChg>
        <pc:spChg chg="mod">
          <ac:chgData name="Vieras" userId="S::urn:spo:anon#d9214d8e4d976c32e8b829dbbb46319c625128115deafc46e7be83654979aa84::" providerId="AD" clId="Web-{5E71F3FF-F05E-A488-6525-681BD0695E9C}" dt="2022-05-16T13:11:31.750" v="327" actId="20577"/>
          <ac:spMkLst>
            <pc:docMk/>
            <pc:sldMk cId="1784550960" sldId="1187"/>
            <ac:spMk id="4" creationId="{F7F1A764-5D44-094D-9352-788324F407A9}"/>
          </ac:spMkLst>
        </pc:spChg>
        <pc:spChg chg="add mod ord">
          <ac:chgData name="Vieras" userId="S::urn:spo:anon#d9214d8e4d976c32e8b829dbbb46319c625128115deafc46e7be83654979aa84::" providerId="AD" clId="Web-{5E71F3FF-F05E-A488-6525-681BD0695E9C}" dt="2022-05-16T13:11:23.734" v="325" actId="1076"/>
          <ac:spMkLst>
            <pc:docMk/>
            <pc:sldMk cId="1784550960" sldId="1187"/>
            <ac:spMk id="6" creationId="{40CFBBC1-0EF2-AAFB-4102-1F74AC428DA1}"/>
          </ac:spMkLst>
        </pc:spChg>
      </pc:sldChg>
      <pc:sldChg chg="modSp">
        <pc:chgData name="Vieras" userId="S::urn:spo:anon#d9214d8e4d976c32e8b829dbbb46319c625128115deafc46e7be83654979aa84::" providerId="AD" clId="Web-{5E71F3FF-F05E-A488-6525-681BD0695E9C}" dt="2022-05-16T12:40:00.939" v="2" actId="14100"/>
        <pc:sldMkLst>
          <pc:docMk/>
          <pc:sldMk cId="1234012297" sldId="1201"/>
        </pc:sldMkLst>
        <pc:spChg chg="mod">
          <ac:chgData name="Vieras" userId="S::urn:spo:anon#d9214d8e4d976c32e8b829dbbb46319c625128115deafc46e7be83654979aa84::" providerId="AD" clId="Web-{5E71F3FF-F05E-A488-6525-681BD0695E9C}" dt="2022-05-16T12:39:51.033" v="0" actId="20577"/>
          <ac:spMkLst>
            <pc:docMk/>
            <pc:sldMk cId="1234012297" sldId="1201"/>
            <ac:spMk id="2" creationId="{2C3152F2-47D2-5B43-B55C-0C6FA62D192D}"/>
          </ac:spMkLst>
        </pc:spChg>
        <pc:spChg chg="mod">
          <ac:chgData name="Vieras" userId="S::urn:spo:anon#d9214d8e4d976c32e8b829dbbb46319c625128115deafc46e7be83654979aa84::" providerId="AD" clId="Web-{5E71F3FF-F05E-A488-6525-681BD0695E9C}" dt="2022-05-16T12:39:55.908" v="1" actId="20577"/>
          <ac:spMkLst>
            <pc:docMk/>
            <pc:sldMk cId="1234012297" sldId="1201"/>
            <ac:spMk id="3" creationId="{45857A7A-0152-6145-B873-FAFE547D7BA8}"/>
          </ac:spMkLst>
        </pc:spChg>
        <pc:picChg chg="mod">
          <ac:chgData name="Vieras" userId="S::urn:spo:anon#d9214d8e4d976c32e8b829dbbb46319c625128115deafc46e7be83654979aa84::" providerId="AD" clId="Web-{5E71F3FF-F05E-A488-6525-681BD0695E9C}" dt="2022-05-16T12:40:00.939" v="2" actId="14100"/>
          <ac:picMkLst>
            <pc:docMk/>
            <pc:sldMk cId="1234012297" sldId="1201"/>
            <ac:picMk id="10" creationId="{647E9CA6-578A-E34C-9293-4EB3D7B6D6E8}"/>
          </ac:picMkLst>
        </pc:picChg>
      </pc:sldChg>
      <pc:sldChg chg="modSp">
        <pc:chgData name="Vieras" userId="S::urn:spo:anon#d9214d8e4d976c32e8b829dbbb46319c625128115deafc46e7be83654979aa84::" providerId="AD" clId="Web-{5E71F3FF-F05E-A488-6525-681BD0695E9C}" dt="2022-05-16T12:41:22.254" v="30" actId="20577"/>
        <pc:sldMkLst>
          <pc:docMk/>
          <pc:sldMk cId="1571315562" sldId="1202"/>
        </pc:sldMkLst>
        <pc:spChg chg="mod">
          <ac:chgData name="Vieras" userId="S::urn:spo:anon#d9214d8e4d976c32e8b829dbbb46319c625128115deafc46e7be83654979aa84::" providerId="AD" clId="Web-{5E71F3FF-F05E-A488-6525-681BD0695E9C}" dt="2022-05-16T12:40:22.737" v="6" actId="20577"/>
          <ac:spMkLst>
            <pc:docMk/>
            <pc:sldMk cId="1571315562" sldId="1202"/>
            <ac:spMk id="2" creationId="{AB0AA1BB-69CF-6A4D-A858-4990138B6023}"/>
          </ac:spMkLst>
        </pc:spChg>
        <pc:spChg chg="mod">
          <ac:chgData name="Vieras" userId="S::urn:spo:anon#d9214d8e4d976c32e8b829dbbb46319c625128115deafc46e7be83654979aa84::" providerId="AD" clId="Web-{5E71F3FF-F05E-A488-6525-681BD0695E9C}" dt="2022-05-16T12:41:22.254" v="30" actId="20577"/>
          <ac:spMkLst>
            <pc:docMk/>
            <pc:sldMk cId="1571315562" sldId="1202"/>
            <ac:spMk id="3" creationId="{874DD470-D2E3-1043-86A3-819C47A6C82E}"/>
          </ac:spMkLst>
        </pc:spChg>
        <pc:spChg chg="mod">
          <ac:chgData name="Vieras" userId="S::urn:spo:anon#d9214d8e4d976c32e8b829dbbb46319c625128115deafc46e7be83654979aa84::" providerId="AD" clId="Web-{5E71F3FF-F05E-A488-6525-681BD0695E9C}" dt="2022-05-16T12:41:08.644" v="27" actId="20577"/>
          <ac:spMkLst>
            <pc:docMk/>
            <pc:sldMk cId="1571315562" sldId="1202"/>
            <ac:spMk id="4" creationId="{E87C2B85-C3BC-974E-886F-A0D9ABBDCAFB}"/>
          </ac:spMkLst>
        </pc:spChg>
        <pc:picChg chg="mod">
          <ac:chgData name="Vieras" userId="S::urn:spo:anon#d9214d8e4d976c32e8b829dbbb46319c625128115deafc46e7be83654979aa84::" providerId="AD" clId="Web-{5E71F3FF-F05E-A488-6525-681BD0695E9C}" dt="2022-05-16T12:41:15.800" v="28" actId="1076"/>
          <ac:picMkLst>
            <pc:docMk/>
            <pc:sldMk cId="1571315562" sldId="1202"/>
            <ac:picMk id="5" creationId="{137ED69D-C699-4C4B-BF67-C1365EADC174}"/>
          </ac:picMkLst>
        </pc:picChg>
      </pc:sldChg>
      <pc:sldChg chg="modSp">
        <pc:chgData name="Vieras" userId="S::urn:spo:anon#d9214d8e4d976c32e8b829dbbb46319c625128115deafc46e7be83654979aa84::" providerId="AD" clId="Web-{5E71F3FF-F05E-A488-6525-681BD0695E9C}" dt="2022-05-16T13:17:01.383" v="442" actId="20577"/>
        <pc:sldMkLst>
          <pc:docMk/>
          <pc:sldMk cId="1555979434" sldId="1204"/>
        </pc:sldMkLst>
        <pc:spChg chg="mod">
          <ac:chgData name="Vieras" userId="S::urn:spo:anon#d9214d8e4d976c32e8b829dbbb46319c625128115deafc46e7be83654979aa84::" providerId="AD" clId="Web-{5E71F3FF-F05E-A488-6525-681BD0695E9C}" dt="2022-05-16T13:16:50.430" v="440" actId="20577"/>
          <ac:spMkLst>
            <pc:docMk/>
            <pc:sldMk cId="1555979434" sldId="1204"/>
            <ac:spMk id="2" creationId="{446C2A97-8C7F-0C47-8B9A-C6B981966DA2}"/>
          </ac:spMkLst>
        </pc:spChg>
        <pc:spChg chg="mod">
          <ac:chgData name="Vieras" userId="S::urn:spo:anon#d9214d8e4d976c32e8b829dbbb46319c625128115deafc46e7be83654979aa84::" providerId="AD" clId="Web-{5E71F3FF-F05E-A488-6525-681BD0695E9C}" dt="2022-05-16T13:16:56.305" v="441" actId="20577"/>
          <ac:spMkLst>
            <pc:docMk/>
            <pc:sldMk cId="1555979434" sldId="1204"/>
            <ac:spMk id="5" creationId="{70562682-BA53-9647-BC87-1BB184F4994E}"/>
          </ac:spMkLst>
        </pc:spChg>
        <pc:spChg chg="mod">
          <ac:chgData name="Vieras" userId="S::urn:spo:anon#d9214d8e4d976c32e8b829dbbb46319c625128115deafc46e7be83654979aa84::" providerId="AD" clId="Web-{5E71F3FF-F05E-A488-6525-681BD0695E9C}" dt="2022-05-16T13:17:01.383" v="442" actId="20577"/>
          <ac:spMkLst>
            <pc:docMk/>
            <pc:sldMk cId="1555979434" sldId="1204"/>
            <ac:spMk id="6" creationId="{980BABFD-D19A-2444-86E3-B161BC380068}"/>
          </ac:spMkLst>
        </pc:spChg>
      </pc:sldChg>
    </pc:docChg>
  </pc:docChgLst>
  <pc:docChgLst>
    <pc:chgData name="Tom Johnsson" userId="b7be0a8f-eeb0-4f89-9b9b-f8558d5d107d" providerId="ADAL" clId="{7E7C745B-2DD8-224C-B0A6-8E2D9A0BCE6A}"/>
    <pc:docChg chg="undo custSel addSld delSld modSld sldOrd">
      <pc:chgData name="Tom Johnsson" userId="b7be0a8f-eeb0-4f89-9b9b-f8558d5d107d" providerId="ADAL" clId="{7E7C745B-2DD8-224C-B0A6-8E2D9A0BCE6A}" dt="2022-01-21T12:56:20.264" v="6342" actId="27636"/>
      <pc:docMkLst>
        <pc:docMk/>
      </pc:docMkLst>
      <pc:sldChg chg="modSp add mod">
        <pc:chgData name="Tom Johnsson" userId="b7be0a8f-eeb0-4f89-9b9b-f8558d5d107d" providerId="ADAL" clId="{7E7C745B-2DD8-224C-B0A6-8E2D9A0BCE6A}" dt="2022-01-21T11:22:10.489" v="3034" actId="20577"/>
        <pc:sldMkLst>
          <pc:docMk/>
          <pc:sldMk cId="0" sldId="347"/>
        </pc:sldMkLst>
        <pc:spChg chg="mod">
          <ac:chgData name="Tom Johnsson" userId="b7be0a8f-eeb0-4f89-9b9b-f8558d5d107d" providerId="ADAL" clId="{7E7C745B-2DD8-224C-B0A6-8E2D9A0BCE6A}" dt="2022-01-21T11:22:10.489" v="3034" actId="20577"/>
          <ac:spMkLst>
            <pc:docMk/>
            <pc:sldMk cId="0" sldId="347"/>
            <ac:spMk id="14339" creationId="{0E6DC7C9-797A-AC42-AECC-4EA3106B2415}"/>
          </ac:spMkLst>
        </pc:spChg>
      </pc:sldChg>
      <pc:sldChg chg="modSp mod">
        <pc:chgData name="Tom Johnsson" userId="b7be0a8f-eeb0-4f89-9b9b-f8558d5d107d" providerId="ADAL" clId="{7E7C745B-2DD8-224C-B0A6-8E2D9A0BCE6A}" dt="2022-01-21T09:22:27.751" v="707" actId="255"/>
        <pc:sldMkLst>
          <pc:docMk/>
          <pc:sldMk cId="2751729964" sldId="379"/>
        </pc:sldMkLst>
        <pc:spChg chg="mod">
          <ac:chgData name="Tom Johnsson" userId="b7be0a8f-eeb0-4f89-9b9b-f8558d5d107d" providerId="ADAL" clId="{7E7C745B-2DD8-224C-B0A6-8E2D9A0BCE6A}" dt="2022-01-21T09:22:27.751" v="707" actId="255"/>
          <ac:spMkLst>
            <pc:docMk/>
            <pc:sldMk cId="2751729964" sldId="379"/>
            <ac:spMk id="3" creationId="{5F6DD0F6-CA61-6F49-A4B3-4209488955BB}"/>
          </ac:spMkLst>
        </pc:spChg>
        <pc:spChg chg="mod">
          <ac:chgData name="Tom Johnsson" userId="b7be0a8f-eeb0-4f89-9b9b-f8558d5d107d" providerId="ADAL" clId="{7E7C745B-2DD8-224C-B0A6-8E2D9A0BCE6A}" dt="2022-01-21T09:18:20.126" v="646" actId="20577"/>
          <ac:spMkLst>
            <pc:docMk/>
            <pc:sldMk cId="2751729964" sldId="379"/>
            <ac:spMk id="32771" creationId="{215587D4-6C8E-0943-B38F-0C56F692A0E7}"/>
          </ac:spMkLst>
        </pc:spChg>
      </pc:sldChg>
      <pc:sldChg chg="addSp delSp modSp mod chgLayout">
        <pc:chgData name="Tom Johnsson" userId="b7be0a8f-eeb0-4f89-9b9b-f8558d5d107d" providerId="ADAL" clId="{7E7C745B-2DD8-224C-B0A6-8E2D9A0BCE6A}" dt="2022-01-21T11:16:22.057" v="2886" actId="20577"/>
        <pc:sldMkLst>
          <pc:docMk/>
          <pc:sldMk cId="3671647112" sldId="428"/>
        </pc:sldMkLst>
        <pc:spChg chg="add mod ord">
          <ac:chgData name="Tom Johnsson" userId="b7be0a8f-eeb0-4f89-9b9b-f8558d5d107d" providerId="ADAL" clId="{7E7C745B-2DD8-224C-B0A6-8E2D9A0BCE6A}" dt="2022-01-21T11:14:46.973" v="2882" actId="6549"/>
          <ac:spMkLst>
            <pc:docMk/>
            <pc:sldMk cId="3671647112" sldId="428"/>
            <ac:spMk id="2" creationId="{860E4D57-2388-204B-965C-48875D4B06CB}"/>
          </ac:spMkLst>
        </pc:spChg>
        <pc:spChg chg="mod ord">
          <ac:chgData name="Tom Johnsson" userId="b7be0a8f-eeb0-4f89-9b9b-f8558d5d107d" providerId="ADAL" clId="{7E7C745B-2DD8-224C-B0A6-8E2D9A0BCE6A}" dt="2022-01-21T11:16:22.057" v="2886" actId="20577"/>
          <ac:spMkLst>
            <pc:docMk/>
            <pc:sldMk cId="3671647112" sldId="428"/>
            <ac:spMk id="3" creationId="{8685EA97-C449-064B-8335-A66DC08C73DD}"/>
          </ac:spMkLst>
        </pc:spChg>
        <pc:spChg chg="mod ord">
          <ac:chgData name="Tom Johnsson" userId="b7be0a8f-eeb0-4f89-9b9b-f8558d5d107d" providerId="ADAL" clId="{7E7C745B-2DD8-224C-B0A6-8E2D9A0BCE6A}" dt="2022-01-21T09:19:21.187" v="650" actId="700"/>
          <ac:spMkLst>
            <pc:docMk/>
            <pc:sldMk cId="3671647112" sldId="428"/>
            <ac:spMk id="87041" creationId="{00000000-0000-0000-0000-000000000000}"/>
          </ac:spMkLst>
        </pc:spChg>
        <pc:spChg chg="del mod ord">
          <ac:chgData name="Tom Johnsson" userId="b7be0a8f-eeb0-4f89-9b9b-f8558d5d107d" providerId="ADAL" clId="{7E7C745B-2DD8-224C-B0A6-8E2D9A0BCE6A}" dt="2022-01-21T09:19:21.187" v="650" actId="700"/>
          <ac:spMkLst>
            <pc:docMk/>
            <pc:sldMk cId="3671647112" sldId="428"/>
            <ac:spMk id="87042" creationId="{00000000-0000-0000-0000-000000000000}"/>
          </ac:spMkLst>
        </pc:spChg>
        <pc:spChg chg="mod ord">
          <ac:chgData name="Tom Johnsson" userId="b7be0a8f-eeb0-4f89-9b9b-f8558d5d107d" providerId="ADAL" clId="{7E7C745B-2DD8-224C-B0A6-8E2D9A0BCE6A}" dt="2022-01-21T09:19:21.187" v="650" actId="700"/>
          <ac:spMkLst>
            <pc:docMk/>
            <pc:sldMk cId="3671647112" sldId="428"/>
            <ac:spMk id="87043" creationId="{00000000-0000-0000-0000-000000000000}"/>
          </ac:spMkLst>
        </pc:spChg>
      </pc:sldChg>
      <pc:sldChg chg="addSp delSp modSp mod chgLayout">
        <pc:chgData name="Tom Johnsson" userId="b7be0a8f-eeb0-4f89-9b9b-f8558d5d107d" providerId="ADAL" clId="{7E7C745B-2DD8-224C-B0A6-8E2D9A0BCE6A}" dt="2022-01-21T12:08:40.504" v="4582" actId="20577"/>
        <pc:sldMkLst>
          <pc:docMk/>
          <pc:sldMk cId="3290469621" sldId="430"/>
        </pc:sldMkLst>
        <pc:spChg chg="add mod ord">
          <ac:chgData name="Tom Johnsson" userId="b7be0a8f-eeb0-4f89-9b9b-f8558d5d107d" providerId="ADAL" clId="{7E7C745B-2DD8-224C-B0A6-8E2D9A0BCE6A}" dt="2022-01-21T12:08:08.880" v="4580" actId="20577"/>
          <ac:spMkLst>
            <pc:docMk/>
            <pc:sldMk cId="3290469621" sldId="430"/>
            <ac:spMk id="2" creationId="{00432B20-218D-604E-BEC0-D5FA1C7FA782}"/>
          </ac:spMkLst>
        </pc:spChg>
        <pc:spChg chg="mod ord">
          <ac:chgData name="Tom Johnsson" userId="b7be0a8f-eeb0-4f89-9b9b-f8558d5d107d" providerId="ADAL" clId="{7E7C745B-2DD8-224C-B0A6-8E2D9A0BCE6A}" dt="2022-01-21T12:08:40.504" v="4582" actId="20577"/>
          <ac:spMkLst>
            <pc:docMk/>
            <pc:sldMk cId="3290469621" sldId="430"/>
            <ac:spMk id="3" creationId="{1797B015-0B81-654E-8600-B83E0D2276FB}"/>
          </ac:spMkLst>
        </pc:spChg>
        <pc:spChg chg="mod ord">
          <ac:chgData name="Tom Johnsson" userId="b7be0a8f-eeb0-4f89-9b9b-f8558d5d107d" providerId="ADAL" clId="{7E7C745B-2DD8-224C-B0A6-8E2D9A0BCE6A}" dt="2022-01-21T09:21:13.854" v="705" actId="20577"/>
          <ac:spMkLst>
            <pc:docMk/>
            <pc:sldMk cId="3290469621" sldId="430"/>
            <ac:spMk id="87041" creationId="{00000000-0000-0000-0000-000000000000}"/>
          </ac:spMkLst>
        </pc:spChg>
        <pc:spChg chg="del mod">
          <ac:chgData name="Tom Johnsson" userId="b7be0a8f-eeb0-4f89-9b9b-f8558d5d107d" providerId="ADAL" clId="{7E7C745B-2DD8-224C-B0A6-8E2D9A0BCE6A}" dt="2022-01-21T09:20:23.156" v="670" actId="700"/>
          <ac:spMkLst>
            <pc:docMk/>
            <pc:sldMk cId="3290469621" sldId="430"/>
            <ac:spMk id="87042" creationId="{00000000-0000-0000-0000-000000000000}"/>
          </ac:spMkLst>
        </pc:spChg>
        <pc:spChg chg="mod ord">
          <ac:chgData name="Tom Johnsson" userId="b7be0a8f-eeb0-4f89-9b9b-f8558d5d107d" providerId="ADAL" clId="{7E7C745B-2DD8-224C-B0A6-8E2D9A0BCE6A}" dt="2022-01-21T09:20:23.156" v="670" actId="700"/>
          <ac:spMkLst>
            <pc:docMk/>
            <pc:sldMk cId="3290469621" sldId="430"/>
            <ac:spMk id="87043" creationId="{00000000-0000-0000-0000-000000000000}"/>
          </ac:spMkLst>
        </pc:spChg>
      </pc:sldChg>
      <pc:sldChg chg="addSp delSp modSp mod modClrScheme chgLayout modNotesTx">
        <pc:chgData name="Tom Johnsson" userId="b7be0a8f-eeb0-4f89-9b9b-f8558d5d107d" providerId="ADAL" clId="{7E7C745B-2DD8-224C-B0A6-8E2D9A0BCE6A}" dt="2022-01-21T12:19:33.520" v="4905" actId="700"/>
        <pc:sldMkLst>
          <pc:docMk/>
          <pc:sldMk cId="511813698" sldId="1019"/>
        </pc:sldMkLst>
        <pc:spChg chg="mod ord">
          <ac:chgData name="Tom Johnsson" userId="b7be0a8f-eeb0-4f89-9b9b-f8558d5d107d" providerId="ADAL" clId="{7E7C745B-2DD8-224C-B0A6-8E2D9A0BCE6A}" dt="2022-01-21T12:19:33.520" v="4905" actId="700"/>
          <ac:spMkLst>
            <pc:docMk/>
            <pc:sldMk cId="511813698" sldId="1019"/>
            <ac:spMk id="2" creationId="{AB0AA1BB-69CF-6A4D-A858-4990138B6023}"/>
          </ac:spMkLst>
        </pc:spChg>
        <pc:spChg chg="mod ord">
          <ac:chgData name="Tom Johnsson" userId="b7be0a8f-eeb0-4f89-9b9b-f8558d5d107d" providerId="ADAL" clId="{7E7C745B-2DD8-224C-B0A6-8E2D9A0BCE6A}" dt="2022-01-21T12:19:33.520" v="4905" actId="700"/>
          <ac:spMkLst>
            <pc:docMk/>
            <pc:sldMk cId="511813698" sldId="1019"/>
            <ac:spMk id="3" creationId="{7E125787-95F4-5E4F-81AF-4B6D92CE5D56}"/>
          </ac:spMkLst>
        </pc:spChg>
        <pc:spChg chg="del mod">
          <ac:chgData name="Tom Johnsson" userId="b7be0a8f-eeb0-4f89-9b9b-f8558d5d107d" providerId="ADAL" clId="{7E7C745B-2DD8-224C-B0A6-8E2D9A0BCE6A}" dt="2022-01-21T09:00:10.288" v="165" actId="478"/>
          <ac:spMkLst>
            <pc:docMk/>
            <pc:sldMk cId="511813698" sldId="1019"/>
            <ac:spMk id="4" creationId="{E87C2B85-C3BC-974E-886F-A0D9ABBDCAFB}"/>
          </ac:spMkLst>
        </pc:spChg>
        <pc:spChg chg="add del mod">
          <ac:chgData name="Tom Johnsson" userId="b7be0a8f-eeb0-4f89-9b9b-f8558d5d107d" providerId="ADAL" clId="{7E7C745B-2DD8-224C-B0A6-8E2D9A0BCE6A}" dt="2022-01-21T09:00:14.539" v="166" actId="700"/>
          <ac:spMkLst>
            <pc:docMk/>
            <pc:sldMk cId="511813698" sldId="1019"/>
            <ac:spMk id="6" creationId="{BD1CA159-86C6-8A4F-9053-C36D97715DF2}"/>
          </ac:spMkLst>
        </pc:spChg>
      </pc:sldChg>
      <pc:sldChg chg="modSp mod">
        <pc:chgData name="Tom Johnsson" userId="b7be0a8f-eeb0-4f89-9b9b-f8558d5d107d" providerId="ADAL" clId="{7E7C745B-2DD8-224C-B0A6-8E2D9A0BCE6A}" dt="2022-01-21T11:17:12.892" v="2909" actId="20577"/>
        <pc:sldMkLst>
          <pc:docMk/>
          <pc:sldMk cId="2651910797" sldId="1029"/>
        </pc:sldMkLst>
        <pc:spChg chg="mod">
          <ac:chgData name="Tom Johnsson" userId="b7be0a8f-eeb0-4f89-9b9b-f8558d5d107d" providerId="ADAL" clId="{7E7C745B-2DD8-224C-B0A6-8E2D9A0BCE6A}" dt="2022-01-21T11:17:12.892" v="2909" actId="20577"/>
          <ac:spMkLst>
            <pc:docMk/>
            <pc:sldMk cId="2651910797" sldId="1029"/>
            <ac:spMk id="3" creationId="{D09B044D-FA28-974D-A0CF-A48791E026E7}"/>
          </ac:spMkLst>
        </pc:spChg>
      </pc:sldChg>
      <pc:sldChg chg="modSp mod modNotesTx">
        <pc:chgData name="Tom Johnsson" userId="b7be0a8f-eeb0-4f89-9b9b-f8558d5d107d" providerId="ADAL" clId="{7E7C745B-2DD8-224C-B0A6-8E2D9A0BCE6A}" dt="2022-01-21T12:30:17.503" v="5328" actId="20577"/>
        <pc:sldMkLst>
          <pc:docMk/>
          <pc:sldMk cId="2305649581" sldId="1031"/>
        </pc:sldMkLst>
        <pc:spChg chg="mod">
          <ac:chgData name="Tom Johnsson" userId="b7be0a8f-eeb0-4f89-9b9b-f8558d5d107d" providerId="ADAL" clId="{7E7C745B-2DD8-224C-B0A6-8E2D9A0BCE6A}" dt="2022-01-21T12:11:48.665" v="4611" actId="113"/>
          <ac:spMkLst>
            <pc:docMk/>
            <pc:sldMk cId="2305649581" sldId="1031"/>
            <ac:spMk id="3" creationId="{B82C22E8-4491-2841-A61F-092F21824468}"/>
          </ac:spMkLst>
        </pc:spChg>
        <pc:spChg chg="mod">
          <ac:chgData name="Tom Johnsson" userId="b7be0a8f-eeb0-4f89-9b9b-f8558d5d107d" providerId="ADAL" clId="{7E7C745B-2DD8-224C-B0A6-8E2D9A0BCE6A}" dt="2022-01-21T12:30:17.503" v="5328" actId="20577"/>
          <ac:spMkLst>
            <pc:docMk/>
            <pc:sldMk cId="2305649581" sldId="1031"/>
            <ac:spMk id="5" creationId="{44848DAC-C985-D64A-B8C4-0DC69D8064F5}"/>
          </ac:spMkLst>
        </pc:spChg>
      </pc:sldChg>
      <pc:sldChg chg="addSp delSp modSp mod modClrScheme chgLayout modNotesTx">
        <pc:chgData name="Tom Johnsson" userId="b7be0a8f-eeb0-4f89-9b9b-f8558d5d107d" providerId="ADAL" clId="{7E7C745B-2DD8-224C-B0A6-8E2D9A0BCE6A}" dt="2022-01-21T12:23:30.991" v="5058" actId="20577"/>
        <pc:sldMkLst>
          <pc:docMk/>
          <pc:sldMk cId="1352071766" sldId="1091"/>
        </pc:sldMkLst>
        <pc:spChg chg="mod ord">
          <ac:chgData name="Tom Johnsson" userId="b7be0a8f-eeb0-4f89-9b9b-f8558d5d107d" providerId="ADAL" clId="{7E7C745B-2DD8-224C-B0A6-8E2D9A0BCE6A}" dt="2022-01-21T11:37:56.843" v="3488" actId="700"/>
          <ac:spMkLst>
            <pc:docMk/>
            <pc:sldMk cId="1352071766" sldId="1091"/>
            <ac:spMk id="2" creationId="{4ACB26AA-8905-794D-BC32-C4107EF0E498}"/>
          </ac:spMkLst>
        </pc:spChg>
        <pc:spChg chg="mod ord">
          <ac:chgData name="Tom Johnsson" userId="b7be0a8f-eeb0-4f89-9b9b-f8558d5d107d" providerId="ADAL" clId="{7E7C745B-2DD8-224C-B0A6-8E2D9A0BCE6A}" dt="2022-01-21T12:23:00.321" v="4998" actId="6549"/>
          <ac:spMkLst>
            <pc:docMk/>
            <pc:sldMk cId="1352071766" sldId="1091"/>
            <ac:spMk id="3" creationId="{6AF29A49-1382-7543-89D7-B29AF9589C15}"/>
          </ac:spMkLst>
        </pc:spChg>
        <pc:spChg chg="add del mod">
          <ac:chgData name="Tom Johnsson" userId="b7be0a8f-eeb0-4f89-9b9b-f8558d5d107d" providerId="ADAL" clId="{7E7C745B-2DD8-224C-B0A6-8E2D9A0BCE6A}" dt="2022-01-21T11:37:53.699" v="3487"/>
          <ac:spMkLst>
            <pc:docMk/>
            <pc:sldMk cId="1352071766" sldId="1091"/>
            <ac:spMk id="4" creationId="{AA0CFE89-06B6-C94D-9FED-A6E58CF8B40C}"/>
          </ac:spMkLst>
        </pc:spChg>
        <pc:spChg chg="add mod">
          <ac:chgData name="Tom Johnsson" userId="b7be0a8f-eeb0-4f89-9b9b-f8558d5d107d" providerId="ADAL" clId="{7E7C745B-2DD8-224C-B0A6-8E2D9A0BCE6A}" dt="2022-01-21T12:21:23.894" v="4906" actId="6549"/>
          <ac:spMkLst>
            <pc:docMk/>
            <pc:sldMk cId="1352071766" sldId="1091"/>
            <ac:spMk id="6" creationId="{39677AEE-E0DE-3C4C-B8E8-9408019E4D97}"/>
          </ac:spMkLst>
        </pc:spChg>
        <pc:spChg chg="add del mod">
          <ac:chgData name="Tom Johnsson" userId="b7be0a8f-eeb0-4f89-9b9b-f8558d5d107d" providerId="ADAL" clId="{7E7C745B-2DD8-224C-B0A6-8E2D9A0BCE6A}" dt="2022-01-21T11:38:24.723" v="3500"/>
          <ac:spMkLst>
            <pc:docMk/>
            <pc:sldMk cId="1352071766" sldId="1091"/>
            <ac:spMk id="7" creationId="{FCC5B4A1-0ED7-2C43-BFB6-CF7AB6E0CBC5}"/>
          </ac:spMkLst>
        </pc:spChg>
        <pc:picChg chg="del mod ord">
          <ac:chgData name="Tom Johnsson" userId="b7be0a8f-eeb0-4f89-9b9b-f8558d5d107d" providerId="ADAL" clId="{7E7C745B-2DD8-224C-B0A6-8E2D9A0BCE6A}" dt="2022-01-21T11:38:01.012" v="3490" actId="21"/>
          <ac:picMkLst>
            <pc:docMk/>
            <pc:sldMk cId="1352071766" sldId="1091"/>
            <ac:picMk id="8" creationId="{7221A5CC-CA9D-C848-9FA6-18E9B4945FCE}"/>
          </ac:picMkLst>
        </pc:picChg>
        <pc:picChg chg="add mod">
          <ac:chgData name="Tom Johnsson" userId="b7be0a8f-eeb0-4f89-9b9b-f8558d5d107d" providerId="ADAL" clId="{7E7C745B-2DD8-224C-B0A6-8E2D9A0BCE6A}" dt="2022-01-21T11:38:31.506" v="3501" actId="1076"/>
          <ac:picMkLst>
            <pc:docMk/>
            <pc:sldMk cId="1352071766" sldId="1091"/>
            <ac:picMk id="9" creationId="{292B1A32-CAC6-FD4A-A5D1-4EB128DA52AD}"/>
          </ac:picMkLst>
        </pc:picChg>
      </pc:sldChg>
      <pc:sldChg chg="modSp mod">
        <pc:chgData name="Tom Johnsson" userId="b7be0a8f-eeb0-4f89-9b9b-f8558d5d107d" providerId="ADAL" clId="{7E7C745B-2DD8-224C-B0A6-8E2D9A0BCE6A}" dt="2022-01-21T09:15:21.817" v="580" actId="1076"/>
        <pc:sldMkLst>
          <pc:docMk/>
          <pc:sldMk cId="3751582225" sldId="1094"/>
        </pc:sldMkLst>
        <pc:spChg chg="mod">
          <ac:chgData name="Tom Johnsson" userId="b7be0a8f-eeb0-4f89-9b9b-f8558d5d107d" providerId="ADAL" clId="{7E7C745B-2DD8-224C-B0A6-8E2D9A0BCE6A}" dt="2022-01-21T09:15:21.817" v="580" actId="1076"/>
          <ac:spMkLst>
            <pc:docMk/>
            <pc:sldMk cId="3751582225" sldId="1094"/>
            <ac:spMk id="7" creationId="{808D2FB3-35C8-404D-AA46-340EF5470114}"/>
          </ac:spMkLst>
        </pc:spChg>
      </pc:sldChg>
      <pc:sldChg chg="modSp mod modNotesTx">
        <pc:chgData name="Tom Johnsson" userId="b7be0a8f-eeb0-4f89-9b9b-f8558d5d107d" providerId="ADAL" clId="{7E7C745B-2DD8-224C-B0A6-8E2D9A0BCE6A}" dt="2022-01-21T09:15:10.697" v="579" actId="20577"/>
        <pc:sldMkLst>
          <pc:docMk/>
          <pc:sldMk cId="549969244" sldId="1095"/>
        </pc:sldMkLst>
        <pc:spChg chg="mod">
          <ac:chgData name="Tom Johnsson" userId="b7be0a8f-eeb0-4f89-9b9b-f8558d5d107d" providerId="ADAL" clId="{7E7C745B-2DD8-224C-B0A6-8E2D9A0BCE6A}" dt="2022-01-19T09:00:16.368" v="58" actId="20577"/>
          <ac:spMkLst>
            <pc:docMk/>
            <pc:sldMk cId="549969244" sldId="1095"/>
            <ac:spMk id="3" creationId="{D4418492-D058-A14A-86D9-1DC9F70FF60F}"/>
          </ac:spMkLst>
        </pc:spChg>
        <pc:spChg chg="mod">
          <ac:chgData name="Tom Johnsson" userId="b7be0a8f-eeb0-4f89-9b9b-f8558d5d107d" providerId="ADAL" clId="{7E7C745B-2DD8-224C-B0A6-8E2D9A0BCE6A}" dt="2022-01-21T09:14:28.501" v="573" actId="20577"/>
          <ac:spMkLst>
            <pc:docMk/>
            <pc:sldMk cId="549969244" sldId="1095"/>
            <ac:spMk id="4" creationId="{6BE25E78-982D-0042-8087-4D042158F933}"/>
          </ac:spMkLst>
        </pc:spChg>
        <pc:spChg chg="mod">
          <ac:chgData name="Tom Johnsson" userId="b7be0a8f-eeb0-4f89-9b9b-f8558d5d107d" providerId="ADAL" clId="{7E7C745B-2DD8-224C-B0A6-8E2D9A0BCE6A}" dt="2022-01-21T09:14:37.333" v="574" actId="1076"/>
          <ac:spMkLst>
            <pc:docMk/>
            <pc:sldMk cId="549969244" sldId="1095"/>
            <ac:spMk id="8" creationId="{6F4B2202-2730-3341-B46B-A6C191172A77}"/>
          </ac:spMkLst>
        </pc:spChg>
        <pc:spChg chg="mod">
          <ac:chgData name="Tom Johnsson" userId="b7be0a8f-eeb0-4f89-9b9b-f8558d5d107d" providerId="ADAL" clId="{7E7C745B-2DD8-224C-B0A6-8E2D9A0BCE6A}" dt="2022-01-21T09:15:10.697" v="579" actId="20577"/>
          <ac:spMkLst>
            <pc:docMk/>
            <pc:sldMk cId="549969244" sldId="1095"/>
            <ac:spMk id="9" creationId="{08E2FD3A-E32F-E445-89B7-E0E287F8FCE1}"/>
          </ac:spMkLst>
        </pc:spChg>
      </pc:sldChg>
      <pc:sldChg chg="add">
        <pc:chgData name="Tom Johnsson" userId="b7be0a8f-eeb0-4f89-9b9b-f8558d5d107d" providerId="ADAL" clId="{7E7C745B-2DD8-224C-B0A6-8E2D9A0BCE6A}" dt="2022-01-21T09:24:50.341" v="719"/>
        <pc:sldMkLst>
          <pc:docMk/>
          <pc:sldMk cId="3736674128" sldId="1096"/>
        </pc:sldMkLst>
      </pc:sldChg>
      <pc:sldChg chg="del">
        <pc:chgData name="Tom Johnsson" userId="b7be0a8f-eeb0-4f89-9b9b-f8558d5d107d" providerId="ADAL" clId="{7E7C745B-2DD8-224C-B0A6-8E2D9A0BCE6A}" dt="2022-01-21T09:24:41.790" v="718" actId="2696"/>
        <pc:sldMkLst>
          <pc:docMk/>
          <pc:sldMk cId="4048261804" sldId="1096"/>
        </pc:sldMkLst>
      </pc:sldChg>
      <pc:sldChg chg="modSp add del ord modNotesTx">
        <pc:chgData name="Tom Johnsson" userId="b7be0a8f-eeb0-4f89-9b9b-f8558d5d107d" providerId="ADAL" clId="{7E7C745B-2DD8-224C-B0A6-8E2D9A0BCE6A}" dt="2022-01-21T12:52:48.496" v="6312" actId="20577"/>
        <pc:sldMkLst>
          <pc:docMk/>
          <pc:sldMk cId="1127910696" sldId="1118"/>
        </pc:sldMkLst>
        <pc:graphicFrameChg chg="mod">
          <ac:chgData name="Tom Johnsson" userId="b7be0a8f-eeb0-4f89-9b9b-f8558d5d107d" providerId="ADAL" clId="{7E7C745B-2DD8-224C-B0A6-8E2D9A0BCE6A}" dt="2022-01-21T12:52:48.496" v="6312" actId="20577"/>
          <ac:graphicFrameMkLst>
            <pc:docMk/>
            <pc:sldMk cId="1127910696" sldId="1118"/>
            <ac:graphicFrameMk id="5" creationId="{376F4012-E2EF-8643-8F3B-271A218E6324}"/>
          </ac:graphicFrameMkLst>
        </pc:graphicFrameChg>
      </pc:sldChg>
      <pc:sldChg chg="modSp mod">
        <pc:chgData name="Tom Johnsson" userId="b7be0a8f-eeb0-4f89-9b9b-f8558d5d107d" providerId="ADAL" clId="{7E7C745B-2DD8-224C-B0A6-8E2D9A0BCE6A}" dt="2022-01-21T12:56:20.264" v="6342" actId="27636"/>
        <pc:sldMkLst>
          <pc:docMk/>
          <pc:sldMk cId="2454607431" sldId="1119"/>
        </pc:sldMkLst>
        <pc:spChg chg="mod">
          <ac:chgData name="Tom Johnsson" userId="b7be0a8f-eeb0-4f89-9b9b-f8558d5d107d" providerId="ADAL" clId="{7E7C745B-2DD8-224C-B0A6-8E2D9A0BCE6A}" dt="2022-01-21T12:56:20.264" v="6342" actId="27636"/>
          <ac:spMkLst>
            <pc:docMk/>
            <pc:sldMk cId="2454607431" sldId="1119"/>
            <ac:spMk id="5" creationId="{44848DAC-C985-D64A-B8C4-0DC69D8064F5}"/>
          </ac:spMkLst>
        </pc:spChg>
      </pc:sldChg>
      <pc:sldChg chg="addSp modSp mod ord modClrScheme chgLayout modNotesTx">
        <pc:chgData name="Tom Johnsson" userId="b7be0a8f-eeb0-4f89-9b9b-f8558d5d107d" providerId="ADAL" clId="{7E7C745B-2DD8-224C-B0A6-8E2D9A0BCE6A}" dt="2022-01-21T12:51:15.065" v="6295" actId="20578"/>
        <pc:sldMkLst>
          <pc:docMk/>
          <pc:sldMk cId="2269068157" sldId="1126"/>
        </pc:sldMkLst>
        <pc:spChg chg="add mod ord">
          <ac:chgData name="Tom Johnsson" userId="b7be0a8f-eeb0-4f89-9b9b-f8558d5d107d" providerId="ADAL" clId="{7E7C745B-2DD8-224C-B0A6-8E2D9A0BCE6A}" dt="2022-01-21T12:13:19.696" v="4645" actId="20577"/>
          <ac:spMkLst>
            <pc:docMk/>
            <pc:sldMk cId="2269068157" sldId="1126"/>
            <ac:spMk id="2" creationId="{51644AAA-2E29-3D4D-97D1-539F535EFB5B}"/>
          </ac:spMkLst>
        </pc:spChg>
        <pc:spChg chg="mod ord">
          <ac:chgData name="Tom Johnsson" userId="b7be0a8f-eeb0-4f89-9b9b-f8558d5d107d" providerId="ADAL" clId="{7E7C745B-2DD8-224C-B0A6-8E2D9A0BCE6A}" dt="2022-01-21T12:00:56.967" v="4318" actId="700"/>
          <ac:spMkLst>
            <pc:docMk/>
            <pc:sldMk cId="2269068157" sldId="1126"/>
            <ac:spMk id="5" creationId="{2A5BDC8C-9AD8-AF47-8D58-2A938B262C84}"/>
          </ac:spMkLst>
        </pc:spChg>
        <pc:spChg chg="mod ord">
          <ac:chgData name="Tom Johnsson" userId="b7be0a8f-eeb0-4f89-9b9b-f8558d5d107d" providerId="ADAL" clId="{7E7C745B-2DD8-224C-B0A6-8E2D9A0BCE6A}" dt="2022-01-21T12:29:13.107" v="5308" actId="6549"/>
          <ac:spMkLst>
            <pc:docMk/>
            <pc:sldMk cId="2269068157" sldId="1126"/>
            <ac:spMk id="6" creationId="{ABF9F8A8-444D-7342-8195-E7713D69F3F6}"/>
          </ac:spMkLst>
        </pc:spChg>
      </pc:sldChg>
      <pc:sldChg chg="modSp add mod modNotesTx">
        <pc:chgData name="Tom Johnsson" userId="b7be0a8f-eeb0-4f89-9b9b-f8558d5d107d" providerId="ADAL" clId="{7E7C745B-2DD8-224C-B0A6-8E2D9A0BCE6A}" dt="2022-01-21T11:21:59.174" v="3031" actId="6549"/>
        <pc:sldMkLst>
          <pc:docMk/>
          <pc:sldMk cId="501549404" sldId="1186"/>
        </pc:sldMkLst>
        <pc:spChg chg="mod">
          <ac:chgData name="Tom Johnsson" userId="b7be0a8f-eeb0-4f89-9b9b-f8558d5d107d" providerId="ADAL" clId="{7E7C745B-2DD8-224C-B0A6-8E2D9A0BCE6A}" dt="2022-01-21T11:21:59.174" v="3031" actId="6549"/>
          <ac:spMkLst>
            <pc:docMk/>
            <pc:sldMk cId="501549404" sldId="1186"/>
            <ac:spMk id="3" creationId="{E14670D8-F834-B747-8BBB-A443D350974F}"/>
          </ac:spMkLst>
        </pc:spChg>
      </pc:sldChg>
      <pc:sldChg chg="modSp add mod modNotesTx">
        <pc:chgData name="Tom Johnsson" userId="b7be0a8f-eeb0-4f89-9b9b-f8558d5d107d" providerId="ADAL" clId="{7E7C745B-2DD8-224C-B0A6-8E2D9A0BCE6A}" dt="2022-01-21T12:49:46.677" v="6293" actId="20577"/>
        <pc:sldMkLst>
          <pc:docMk/>
          <pc:sldMk cId="1784550960" sldId="1187"/>
        </pc:sldMkLst>
        <pc:spChg chg="mod">
          <ac:chgData name="Tom Johnsson" userId="b7be0a8f-eeb0-4f89-9b9b-f8558d5d107d" providerId="ADAL" clId="{7E7C745B-2DD8-224C-B0A6-8E2D9A0BCE6A}" dt="2022-01-21T12:49:46.677" v="6293" actId="20577"/>
          <ac:spMkLst>
            <pc:docMk/>
            <pc:sldMk cId="1784550960" sldId="1187"/>
            <ac:spMk id="3" creationId="{1BBFA969-5E8E-2043-8797-30B936A515BD}"/>
          </ac:spMkLst>
        </pc:spChg>
        <pc:spChg chg="mod">
          <ac:chgData name="Tom Johnsson" userId="b7be0a8f-eeb0-4f89-9b9b-f8558d5d107d" providerId="ADAL" clId="{7E7C745B-2DD8-224C-B0A6-8E2D9A0BCE6A}" dt="2022-01-21T08:58:57.744" v="153" actId="20577"/>
          <ac:spMkLst>
            <pc:docMk/>
            <pc:sldMk cId="1784550960" sldId="1187"/>
            <ac:spMk id="4" creationId="{F7F1A764-5D44-094D-9352-788324F407A9}"/>
          </ac:spMkLst>
        </pc:spChg>
      </pc:sldChg>
      <pc:sldChg chg="modSp del mod">
        <pc:chgData name="Tom Johnsson" userId="b7be0a8f-eeb0-4f89-9b9b-f8558d5d107d" providerId="ADAL" clId="{7E7C745B-2DD8-224C-B0A6-8E2D9A0BCE6A}" dt="2022-01-20T10:45:20.067" v="151" actId="2696"/>
        <pc:sldMkLst>
          <pc:docMk/>
          <pc:sldMk cId="1671992841" sldId="1200"/>
        </pc:sldMkLst>
        <pc:spChg chg="mod">
          <ac:chgData name="Tom Johnsson" userId="b7be0a8f-eeb0-4f89-9b9b-f8558d5d107d" providerId="ADAL" clId="{7E7C745B-2DD8-224C-B0A6-8E2D9A0BCE6A}" dt="2022-01-20T10:39:18.154" v="149" actId="20577"/>
          <ac:spMkLst>
            <pc:docMk/>
            <pc:sldMk cId="1671992841" sldId="1200"/>
            <ac:spMk id="2" creationId="{2C3152F2-47D2-5B43-B55C-0C6FA62D192D}"/>
          </ac:spMkLst>
        </pc:spChg>
      </pc:sldChg>
      <pc:sldChg chg="modSp add mod">
        <pc:chgData name="Tom Johnsson" userId="b7be0a8f-eeb0-4f89-9b9b-f8558d5d107d" providerId="ADAL" clId="{7E7C745B-2DD8-224C-B0A6-8E2D9A0BCE6A}" dt="2022-01-21T08:59:32.688" v="163" actId="20577"/>
        <pc:sldMkLst>
          <pc:docMk/>
          <pc:sldMk cId="1234012297" sldId="1201"/>
        </pc:sldMkLst>
        <pc:spChg chg="mod">
          <ac:chgData name="Tom Johnsson" userId="b7be0a8f-eeb0-4f89-9b9b-f8558d5d107d" providerId="ADAL" clId="{7E7C745B-2DD8-224C-B0A6-8E2D9A0BCE6A}" dt="2022-01-21T08:59:27.275" v="158" actId="20577"/>
          <ac:spMkLst>
            <pc:docMk/>
            <pc:sldMk cId="1234012297" sldId="1201"/>
            <ac:spMk id="2" creationId="{2C3152F2-47D2-5B43-B55C-0C6FA62D192D}"/>
          </ac:spMkLst>
        </pc:spChg>
        <pc:spChg chg="mod">
          <ac:chgData name="Tom Johnsson" userId="b7be0a8f-eeb0-4f89-9b9b-f8558d5d107d" providerId="ADAL" clId="{7E7C745B-2DD8-224C-B0A6-8E2D9A0BCE6A}" dt="2022-01-21T08:59:32.688" v="163" actId="20577"/>
          <ac:spMkLst>
            <pc:docMk/>
            <pc:sldMk cId="1234012297" sldId="1201"/>
            <ac:spMk id="3" creationId="{45857A7A-0152-6145-B873-FAFE547D7BA8}"/>
          </ac:spMkLst>
        </pc:spChg>
      </pc:sldChg>
      <pc:sldChg chg="addSp delSp modSp add mod modClrScheme chgLayout">
        <pc:chgData name="Tom Johnsson" userId="b7be0a8f-eeb0-4f89-9b9b-f8558d5d107d" providerId="ADAL" clId="{7E7C745B-2DD8-224C-B0A6-8E2D9A0BCE6A}" dt="2022-01-21T09:11:46.080" v="556" actId="790"/>
        <pc:sldMkLst>
          <pc:docMk/>
          <pc:sldMk cId="1571315562" sldId="1202"/>
        </pc:sldMkLst>
        <pc:spChg chg="mod ord">
          <ac:chgData name="Tom Johnsson" userId="b7be0a8f-eeb0-4f89-9b9b-f8558d5d107d" providerId="ADAL" clId="{7E7C745B-2DD8-224C-B0A6-8E2D9A0BCE6A}" dt="2022-01-21T09:09:59.932" v="394" actId="700"/>
          <ac:spMkLst>
            <pc:docMk/>
            <pc:sldMk cId="1571315562" sldId="1202"/>
            <ac:spMk id="2" creationId="{AB0AA1BB-69CF-6A4D-A858-4990138B6023}"/>
          </ac:spMkLst>
        </pc:spChg>
        <pc:spChg chg="del">
          <ac:chgData name="Tom Johnsson" userId="b7be0a8f-eeb0-4f89-9b9b-f8558d5d107d" providerId="ADAL" clId="{7E7C745B-2DD8-224C-B0A6-8E2D9A0BCE6A}" dt="2022-01-21T09:02:41.284" v="168" actId="478"/>
          <ac:spMkLst>
            <pc:docMk/>
            <pc:sldMk cId="1571315562" sldId="1202"/>
            <ac:spMk id="3" creationId="{7E125787-95F4-5E4F-81AF-4B6D92CE5D56}"/>
          </ac:spMkLst>
        </pc:spChg>
        <pc:spChg chg="mod ord">
          <ac:chgData name="Tom Johnsson" userId="b7be0a8f-eeb0-4f89-9b9b-f8558d5d107d" providerId="ADAL" clId="{7E7C745B-2DD8-224C-B0A6-8E2D9A0BCE6A}" dt="2022-01-21T09:09:59.989" v="396" actId="27636"/>
          <ac:spMkLst>
            <pc:docMk/>
            <pc:sldMk cId="1571315562" sldId="1202"/>
            <ac:spMk id="4" creationId="{E87C2B85-C3BC-974E-886F-A0D9ABBDCAFB}"/>
          </ac:spMkLst>
        </pc:spChg>
        <pc:spChg chg="add del mod ord">
          <ac:chgData name="Tom Johnsson" userId="b7be0a8f-eeb0-4f89-9b9b-f8558d5d107d" providerId="ADAL" clId="{7E7C745B-2DD8-224C-B0A6-8E2D9A0BCE6A}" dt="2022-01-21T09:02:46.345" v="169" actId="700"/>
          <ac:spMkLst>
            <pc:docMk/>
            <pc:sldMk cId="1571315562" sldId="1202"/>
            <ac:spMk id="6" creationId="{E7AEB9CE-C617-D444-9AC1-56B4FA9A1698}"/>
          </ac:spMkLst>
        </pc:spChg>
        <pc:spChg chg="add mod ord">
          <ac:chgData name="Tom Johnsson" userId="b7be0a8f-eeb0-4f89-9b9b-f8558d5d107d" providerId="ADAL" clId="{7E7C745B-2DD8-224C-B0A6-8E2D9A0BCE6A}" dt="2022-01-21T09:11:46.080" v="556" actId="790"/>
          <ac:spMkLst>
            <pc:docMk/>
            <pc:sldMk cId="1571315562" sldId="1202"/>
            <ac:spMk id="7" creationId="{B4254348-24EE-7043-960D-DAC77381F3E9}"/>
          </ac:spMkLst>
        </pc:spChg>
      </pc:sldChg>
      <pc:sldChg chg="modSp new del mod">
        <pc:chgData name="Tom Johnsson" userId="b7be0a8f-eeb0-4f89-9b9b-f8558d5d107d" providerId="ADAL" clId="{7E7C745B-2DD8-224C-B0A6-8E2D9A0BCE6A}" dt="2022-01-21T09:24:58.066" v="721" actId="2696"/>
        <pc:sldMkLst>
          <pc:docMk/>
          <pc:sldMk cId="3120451767" sldId="1203"/>
        </pc:sldMkLst>
        <pc:spChg chg="mod">
          <ac:chgData name="Tom Johnsson" userId="b7be0a8f-eeb0-4f89-9b9b-f8558d5d107d" providerId="ADAL" clId="{7E7C745B-2DD8-224C-B0A6-8E2D9A0BCE6A}" dt="2022-01-21T09:24:26.605" v="717" actId="20577"/>
          <ac:spMkLst>
            <pc:docMk/>
            <pc:sldMk cId="3120451767" sldId="1203"/>
            <ac:spMk id="2" creationId="{5108A8EB-C3B6-834C-B33F-66748FE00DEF}"/>
          </ac:spMkLst>
        </pc:spChg>
      </pc:sldChg>
      <pc:sldChg chg="delSp modSp add mod modNotesTx">
        <pc:chgData name="Tom Johnsson" userId="b7be0a8f-eeb0-4f89-9b9b-f8558d5d107d" providerId="ADAL" clId="{7E7C745B-2DD8-224C-B0A6-8E2D9A0BCE6A}" dt="2022-01-21T10:48:47.698" v="1955" actId="6549"/>
        <pc:sldMkLst>
          <pc:docMk/>
          <pc:sldMk cId="3278199226" sldId="1204"/>
        </pc:sldMkLst>
        <pc:spChg chg="mod">
          <ac:chgData name="Tom Johnsson" userId="b7be0a8f-eeb0-4f89-9b9b-f8558d5d107d" providerId="ADAL" clId="{7E7C745B-2DD8-224C-B0A6-8E2D9A0BCE6A}" dt="2022-01-21T10:48:47.698" v="1955" actId="6549"/>
          <ac:spMkLst>
            <pc:docMk/>
            <pc:sldMk cId="3278199226" sldId="1204"/>
            <ac:spMk id="5" creationId="{70562682-BA53-9647-BC87-1BB184F4994E}"/>
          </ac:spMkLst>
        </pc:spChg>
        <pc:spChg chg="mod">
          <ac:chgData name="Tom Johnsson" userId="b7be0a8f-eeb0-4f89-9b9b-f8558d5d107d" providerId="ADAL" clId="{7E7C745B-2DD8-224C-B0A6-8E2D9A0BCE6A}" dt="2022-01-21T10:47:58.572" v="1932" actId="20577"/>
          <ac:spMkLst>
            <pc:docMk/>
            <pc:sldMk cId="3278199226" sldId="1204"/>
            <ac:spMk id="6" creationId="{980BABFD-D19A-2444-86E3-B161BC380068}"/>
          </ac:spMkLst>
        </pc:spChg>
        <pc:spChg chg="del mod">
          <ac:chgData name="Tom Johnsson" userId="b7be0a8f-eeb0-4f89-9b9b-f8558d5d107d" providerId="ADAL" clId="{7E7C745B-2DD8-224C-B0A6-8E2D9A0BCE6A}" dt="2022-01-21T09:58:35.771" v="1692"/>
          <ac:spMkLst>
            <pc:docMk/>
            <pc:sldMk cId="3278199226" sldId="1204"/>
            <ac:spMk id="7" creationId="{4A69F300-F4E5-3E41-BDD9-0E03A8E6D901}"/>
          </ac:spMkLst>
        </pc:spChg>
      </pc:sldChg>
    </pc:docChg>
  </pc:docChgLst>
  <pc:docChgLst>
    <pc:chgData name="Vieras" userId="S::urn:spo:anon#d9214d8e4d976c32e8b829dbbb46319c625128115deafc46e7be83654979aa84::" providerId="AD" clId="Web-{B014A349-0043-EBAA-80D0-C5834D23DD40}"/>
    <pc:docChg chg="modSld">
      <pc:chgData name="Vieras" userId="S::urn:spo:anon#d9214d8e4d976c32e8b829dbbb46319c625128115deafc46e7be83654979aa84::" providerId="AD" clId="Web-{B014A349-0043-EBAA-80D0-C5834D23DD40}" dt="2022-05-23T06:40:50.516" v="1" actId="20577"/>
      <pc:docMkLst>
        <pc:docMk/>
      </pc:docMkLst>
      <pc:sldChg chg="modSp">
        <pc:chgData name="Vieras" userId="S::urn:spo:anon#d9214d8e4d976c32e8b829dbbb46319c625128115deafc46e7be83654979aa84::" providerId="AD" clId="Web-{B014A349-0043-EBAA-80D0-C5834D23DD40}" dt="2022-05-23T06:40:50.516" v="1" actId="20577"/>
        <pc:sldMkLst>
          <pc:docMk/>
          <pc:sldMk cId="511813698" sldId="1019"/>
        </pc:sldMkLst>
        <pc:spChg chg="mod">
          <ac:chgData name="Vieras" userId="S::urn:spo:anon#d9214d8e4d976c32e8b829dbbb46319c625128115deafc46e7be83654979aa84::" providerId="AD" clId="Web-{B014A349-0043-EBAA-80D0-C5834D23DD40}" dt="2022-05-23T06:40:50.516" v="1" actId="20577"/>
          <ac:spMkLst>
            <pc:docMk/>
            <pc:sldMk cId="511813698" sldId="1019"/>
            <ac:spMk id="3" creationId="{7E125787-95F4-5E4F-81AF-4B6D92CE5D56}"/>
          </ac:spMkLst>
        </pc:spChg>
      </pc:sldChg>
    </pc:docChg>
  </pc:docChgLst>
  <pc:docChgLst>
    <pc:chgData name="Tom Johnsson" userId="b7be0a8f-eeb0-4f89-9b9b-f8558d5d107d" providerId="ADAL" clId="{F971877A-4FDE-2E4A-90AA-415C16796817}"/>
    <pc:docChg chg="custSel modSld">
      <pc:chgData name="Tom Johnsson" userId="b7be0a8f-eeb0-4f89-9b9b-f8558d5d107d" providerId="ADAL" clId="{F971877A-4FDE-2E4A-90AA-415C16796817}" dt="2022-02-14T16:38:26.462" v="150" actId="1076"/>
      <pc:docMkLst>
        <pc:docMk/>
      </pc:docMkLst>
      <pc:sldChg chg="addSp delSp modSp mod">
        <pc:chgData name="Tom Johnsson" userId="b7be0a8f-eeb0-4f89-9b9b-f8558d5d107d" providerId="ADAL" clId="{F971877A-4FDE-2E4A-90AA-415C16796817}" dt="2022-02-14T16:38:26.462" v="150" actId="1076"/>
        <pc:sldMkLst>
          <pc:docMk/>
          <pc:sldMk cId="0" sldId="347"/>
        </pc:sldMkLst>
        <pc:spChg chg="del mod">
          <ac:chgData name="Tom Johnsson" userId="b7be0a8f-eeb0-4f89-9b9b-f8558d5d107d" providerId="ADAL" clId="{F971877A-4FDE-2E4A-90AA-415C16796817}" dt="2022-02-14T16:38:14.104" v="128"/>
          <ac:spMkLst>
            <pc:docMk/>
            <pc:sldMk cId="0" sldId="347"/>
            <ac:spMk id="3" creationId="{D99AF7C3-84A2-4344-8C22-0262A89FCE72}"/>
          </ac:spMkLst>
        </pc:spChg>
        <pc:spChg chg="add mod">
          <ac:chgData name="Tom Johnsson" userId="b7be0a8f-eeb0-4f89-9b9b-f8558d5d107d" providerId="ADAL" clId="{F971877A-4FDE-2E4A-90AA-415C16796817}" dt="2022-02-14T16:38:26.462" v="150" actId="1076"/>
          <ac:spMkLst>
            <pc:docMk/>
            <pc:sldMk cId="0" sldId="347"/>
            <ac:spMk id="5" creationId="{155EBBD9-5FEF-0947-98EA-558D28AF3790}"/>
          </ac:spMkLst>
        </pc:spChg>
        <pc:picChg chg="add mod">
          <ac:chgData name="Tom Johnsson" userId="b7be0a8f-eeb0-4f89-9b9b-f8558d5d107d" providerId="ADAL" clId="{F971877A-4FDE-2E4A-90AA-415C16796817}" dt="2022-02-14T16:38:14.104" v="128"/>
          <ac:picMkLst>
            <pc:docMk/>
            <pc:sldMk cId="0" sldId="347"/>
            <ac:picMk id="4" creationId="{DD84BA0D-A420-FA4B-AB41-EB41B3457192}"/>
          </ac:picMkLst>
        </pc:picChg>
      </pc:sldChg>
      <pc:sldChg chg="addSp delSp modSp mod">
        <pc:chgData name="Tom Johnsson" userId="b7be0a8f-eeb0-4f89-9b9b-f8558d5d107d" providerId="ADAL" clId="{F971877A-4FDE-2E4A-90AA-415C16796817}" dt="2022-02-14T16:36:50.611" v="125" actId="20577"/>
        <pc:sldMkLst>
          <pc:docMk/>
          <pc:sldMk cId="1571315562" sldId="1202"/>
        </pc:sldMkLst>
        <pc:spChg chg="add mod">
          <ac:chgData name="Tom Johnsson" userId="b7be0a8f-eeb0-4f89-9b9b-f8558d5d107d" providerId="ADAL" clId="{F971877A-4FDE-2E4A-90AA-415C16796817}" dt="2022-02-14T16:36:50.611" v="125" actId="20577"/>
          <ac:spMkLst>
            <pc:docMk/>
            <pc:sldMk cId="1571315562" sldId="1202"/>
            <ac:spMk id="3" creationId="{874DD470-D2E3-1043-86A3-819C47A6C82E}"/>
          </ac:spMkLst>
        </pc:spChg>
        <pc:spChg chg="del mod">
          <ac:chgData name="Tom Johnsson" userId="b7be0a8f-eeb0-4f89-9b9b-f8558d5d107d" providerId="ADAL" clId="{F971877A-4FDE-2E4A-90AA-415C16796817}" dt="2022-02-14T16:35:07.372" v="2"/>
          <ac:spMkLst>
            <pc:docMk/>
            <pc:sldMk cId="1571315562" sldId="1202"/>
            <ac:spMk id="7" creationId="{B4254348-24EE-7043-960D-DAC77381F3E9}"/>
          </ac:spMkLst>
        </pc:spChg>
        <pc:picChg chg="add mod">
          <ac:chgData name="Tom Johnsson" userId="b7be0a8f-eeb0-4f89-9b9b-f8558d5d107d" providerId="ADAL" clId="{F971877A-4FDE-2E4A-90AA-415C16796817}" dt="2022-02-14T16:36:29.697" v="120" actId="1076"/>
          <ac:picMkLst>
            <pc:docMk/>
            <pc:sldMk cId="1571315562" sldId="1202"/>
            <ac:picMk id="5" creationId="{137ED69D-C699-4C4B-BF67-C1365EADC174}"/>
          </ac:picMkLst>
        </pc:picChg>
      </pc:sldChg>
    </pc:docChg>
  </pc:docChgLst>
  <pc:docChgLst>
    <pc:chgData name="Vieras" userId="S::urn:spo:anon#d9214d8e4d976c32e8b829dbbb46319c625128115deafc46e7be83654979aa84::" providerId="AD" clId="Web-{B1D0CD89-9F32-8F71-4C8A-671D2CB57B06}"/>
    <pc:docChg chg="modSld">
      <pc:chgData name="Vieras" userId="S::urn:spo:anon#d9214d8e4d976c32e8b829dbbb46319c625128115deafc46e7be83654979aa84::" providerId="AD" clId="Web-{B1D0CD89-9F32-8F71-4C8A-671D2CB57B06}" dt="2022-06-20T07:19:22.592" v="9" actId="20577"/>
      <pc:docMkLst>
        <pc:docMk/>
      </pc:docMkLst>
      <pc:sldChg chg="modSp">
        <pc:chgData name="Vieras" userId="S::urn:spo:anon#d9214d8e4d976c32e8b829dbbb46319c625128115deafc46e7be83654979aa84::" providerId="AD" clId="Web-{B1D0CD89-9F32-8F71-4C8A-671D2CB57B06}" dt="2022-06-20T07:19:22.592" v="9" actId="20577"/>
        <pc:sldMkLst>
          <pc:docMk/>
          <pc:sldMk cId="2446485286" sldId="1206"/>
        </pc:sldMkLst>
        <pc:spChg chg="mod">
          <ac:chgData name="Vieras" userId="S::urn:spo:anon#d9214d8e4d976c32e8b829dbbb46319c625128115deafc46e7be83654979aa84::" providerId="AD" clId="Web-{B1D0CD89-9F32-8F71-4C8A-671D2CB57B06}" dt="2022-06-20T07:19:22.592" v="9" actId="20577"/>
          <ac:spMkLst>
            <pc:docMk/>
            <pc:sldMk cId="2446485286" sldId="1206"/>
            <ac:spMk id="7" creationId="{8B28986C-5B9B-DC24-4B7B-BC21EBF3AD42}"/>
          </ac:spMkLst>
        </pc:spChg>
      </pc:sldChg>
    </pc:docChg>
  </pc:docChgLst>
  <pc:docChgLst>
    <pc:chgData name="Vieras" userId="S::urn:spo:anon#d9214d8e4d976c32e8b829dbbb46319c625128115deafc46e7be83654979aa84::" providerId="AD" clId="Web-{45454341-9162-AD45-366A-761CA1E450D9}"/>
    <pc:docChg chg="modSld">
      <pc:chgData name="Vieras" userId="S::urn:spo:anon#d9214d8e4d976c32e8b829dbbb46319c625128115deafc46e7be83654979aa84::" providerId="AD" clId="Web-{45454341-9162-AD45-366A-761CA1E450D9}" dt="2022-04-08T10:36:05.287" v="129"/>
      <pc:docMkLst>
        <pc:docMk/>
      </pc:docMkLst>
      <pc:sldChg chg="modSp">
        <pc:chgData name="Vieras" userId="S::urn:spo:anon#d9214d8e4d976c32e8b829dbbb46319c625128115deafc46e7be83654979aa84::" providerId="AD" clId="Web-{45454341-9162-AD45-366A-761CA1E450D9}" dt="2022-04-08T10:23:22.213" v="75" actId="20577"/>
        <pc:sldMkLst>
          <pc:docMk/>
          <pc:sldMk cId="0" sldId="347"/>
        </pc:sldMkLst>
        <pc:spChg chg="mod">
          <ac:chgData name="Vieras" userId="S::urn:spo:anon#d9214d8e4d976c32e8b829dbbb46319c625128115deafc46e7be83654979aa84::" providerId="AD" clId="Web-{45454341-9162-AD45-366A-761CA1E450D9}" dt="2022-04-08T10:23:22.213" v="75" actId="20577"/>
          <ac:spMkLst>
            <pc:docMk/>
            <pc:sldMk cId="0" sldId="347"/>
            <ac:spMk id="14339" creationId="{0E6DC7C9-797A-AC42-AECC-4EA3106B2415}"/>
          </ac:spMkLst>
        </pc:spChg>
      </pc:sldChg>
      <pc:sldChg chg="modSp">
        <pc:chgData name="Vieras" userId="S::urn:spo:anon#d9214d8e4d976c32e8b829dbbb46319c625128115deafc46e7be83654979aa84::" providerId="AD" clId="Web-{45454341-9162-AD45-366A-761CA1E450D9}" dt="2022-04-08T10:18:37.104" v="49" actId="20577"/>
        <pc:sldMkLst>
          <pc:docMk/>
          <pc:sldMk cId="2751729964" sldId="379"/>
        </pc:sldMkLst>
        <pc:spChg chg="mod">
          <ac:chgData name="Vieras" userId="S::urn:spo:anon#d9214d8e4d976c32e8b829dbbb46319c625128115deafc46e7be83654979aa84::" providerId="AD" clId="Web-{45454341-9162-AD45-366A-761CA1E450D9}" dt="2022-04-08T10:18:37.104" v="49" actId="20577"/>
          <ac:spMkLst>
            <pc:docMk/>
            <pc:sldMk cId="2751729964" sldId="379"/>
            <ac:spMk id="11" creationId="{0C75DAF0-91F2-F24B-AF83-B1E015A1ACAE}"/>
          </ac:spMkLst>
        </pc:spChg>
        <pc:spChg chg="mod">
          <ac:chgData name="Vieras" userId="S::urn:spo:anon#d9214d8e4d976c32e8b829dbbb46319c625128115deafc46e7be83654979aa84::" providerId="AD" clId="Web-{45454341-9162-AD45-366A-761CA1E450D9}" dt="2022-04-08T10:17:41.741" v="46" actId="20577"/>
          <ac:spMkLst>
            <pc:docMk/>
            <pc:sldMk cId="2751729964" sldId="379"/>
            <ac:spMk id="32771" creationId="{215587D4-6C8E-0943-B38F-0C56F692A0E7}"/>
          </ac:spMkLst>
        </pc:spChg>
      </pc:sldChg>
      <pc:sldChg chg="modSp">
        <pc:chgData name="Vieras" userId="S::urn:spo:anon#d9214d8e4d976c32e8b829dbbb46319c625128115deafc46e7be83654979aa84::" providerId="AD" clId="Web-{45454341-9162-AD45-366A-761CA1E450D9}" dt="2022-04-08T10:20:30.438" v="58" actId="20577"/>
        <pc:sldMkLst>
          <pc:docMk/>
          <pc:sldMk cId="3671647112" sldId="428"/>
        </pc:sldMkLst>
        <pc:spChg chg="mod">
          <ac:chgData name="Vieras" userId="S::urn:spo:anon#d9214d8e4d976c32e8b829dbbb46319c625128115deafc46e7be83654979aa84::" providerId="AD" clId="Web-{45454341-9162-AD45-366A-761CA1E450D9}" dt="2022-04-08T10:20:30.438" v="58" actId="20577"/>
          <ac:spMkLst>
            <pc:docMk/>
            <pc:sldMk cId="3671647112" sldId="428"/>
            <ac:spMk id="2" creationId="{860E4D57-2388-204B-965C-48875D4B06CB}"/>
          </ac:spMkLst>
        </pc:spChg>
      </pc:sldChg>
      <pc:sldChg chg="modSp">
        <pc:chgData name="Vieras" userId="S::urn:spo:anon#d9214d8e4d976c32e8b829dbbb46319c625128115deafc46e7be83654979aa84::" providerId="AD" clId="Web-{45454341-9162-AD45-366A-761CA1E450D9}" dt="2022-04-08T10:22:09.881" v="59" actId="20577"/>
        <pc:sldMkLst>
          <pc:docMk/>
          <pc:sldMk cId="3290469621" sldId="430"/>
        </pc:sldMkLst>
        <pc:spChg chg="mod">
          <ac:chgData name="Vieras" userId="S::urn:spo:anon#d9214d8e4d976c32e8b829dbbb46319c625128115deafc46e7be83654979aa84::" providerId="AD" clId="Web-{45454341-9162-AD45-366A-761CA1E450D9}" dt="2022-04-08T10:22:09.881" v="59" actId="20577"/>
          <ac:spMkLst>
            <pc:docMk/>
            <pc:sldMk cId="3290469621" sldId="430"/>
            <ac:spMk id="2" creationId="{00432B20-218D-604E-BEC0-D5FA1C7FA782}"/>
          </ac:spMkLst>
        </pc:spChg>
      </pc:sldChg>
      <pc:sldChg chg="modSp">
        <pc:chgData name="Vieras" userId="S::urn:spo:anon#d9214d8e4d976c32e8b829dbbb46319c625128115deafc46e7be83654979aa84::" providerId="AD" clId="Web-{45454341-9162-AD45-366A-761CA1E450D9}" dt="2022-04-08T10:11:51.847" v="26" actId="20577"/>
        <pc:sldMkLst>
          <pc:docMk/>
          <pc:sldMk cId="511813698" sldId="1019"/>
        </pc:sldMkLst>
        <pc:spChg chg="mod">
          <ac:chgData name="Vieras" userId="S::urn:spo:anon#d9214d8e4d976c32e8b829dbbb46319c625128115deafc46e7be83654979aa84::" providerId="AD" clId="Web-{45454341-9162-AD45-366A-761CA1E450D9}" dt="2022-04-08T10:11:51.847" v="26" actId="20577"/>
          <ac:spMkLst>
            <pc:docMk/>
            <pc:sldMk cId="511813698" sldId="1019"/>
            <ac:spMk id="3" creationId="{7E125787-95F4-5E4F-81AF-4B6D92CE5D56}"/>
          </ac:spMkLst>
        </pc:spChg>
      </pc:sldChg>
      <pc:sldChg chg="modSp modNotes">
        <pc:chgData name="Vieras" userId="S::urn:spo:anon#d9214d8e4d976c32e8b829dbbb46319c625128115deafc46e7be83654979aa84::" providerId="AD" clId="Web-{45454341-9162-AD45-366A-761CA1E450D9}" dt="2022-04-08T10:35:48.973" v="127"/>
        <pc:sldMkLst>
          <pc:docMk/>
          <pc:sldMk cId="1352071766" sldId="1091"/>
        </pc:sldMkLst>
        <pc:spChg chg="mod">
          <ac:chgData name="Vieras" userId="S::urn:spo:anon#d9214d8e4d976c32e8b829dbbb46319c625128115deafc46e7be83654979aa84::" providerId="AD" clId="Web-{45454341-9162-AD45-366A-761CA1E450D9}" dt="2022-04-08T10:29:03.060" v="98" actId="20577"/>
          <ac:spMkLst>
            <pc:docMk/>
            <pc:sldMk cId="1352071766" sldId="1091"/>
            <ac:spMk id="3" creationId="{6AF29A49-1382-7543-89D7-B29AF9589C15}"/>
          </ac:spMkLst>
        </pc:spChg>
      </pc:sldChg>
      <pc:sldChg chg="modSp">
        <pc:chgData name="Vieras" userId="S::urn:spo:anon#d9214d8e4d976c32e8b829dbbb46319c625128115deafc46e7be83654979aa84::" providerId="AD" clId="Web-{45454341-9162-AD45-366A-761CA1E450D9}" dt="2022-04-08T10:16:39.754" v="41" actId="20577"/>
        <pc:sldMkLst>
          <pc:docMk/>
          <pc:sldMk cId="549969244" sldId="1095"/>
        </pc:sldMkLst>
        <pc:spChg chg="mod">
          <ac:chgData name="Vieras" userId="S::urn:spo:anon#d9214d8e4d976c32e8b829dbbb46319c625128115deafc46e7be83654979aa84::" providerId="AD" clId="Web-{45454341-9162-AD45-366A-761CA1E450D9}" dt="2022-04-08T10:15:53.892" v="36" actId="20577"/>
          <ac:spMkLst>
            <pc:docMk/>
            <pc:sldMk cId="549969244" sldId="1095"/>
            <ac:spMk id="3" creationId="{D4418492-D058-A14A-86D9-1DC9F70FF60F}"/>
          </ac:spMkLst>
        </pc:spChg>
        <pc:spChg chg="mod">
          <ac:chgData name="Vieras" userId="S::urn:spo:anon#d9214d8e4d976c32e8b829dbbb46319c625128115deafc46e7be83654979aa84::" providerId="AD" clId="Web-{45454341-9162-AD45-366A-761CA1E450D9}" dt="2022-04-08T10:16:39.754" v="41" actId="20577"/>
          <ac:spMkLst>
            <pc:docMk/>
            <pc:sldMk cId="549969244" sldId="1095"/>
            <ac:spMk id="4" creationId="{6BE25E78-982D-0042-8087-4D042158F933}"/>
          </ac:spMkLst>
        </pc:spChg>
      </pc:sldChg>
      <pc:sldChg chg="modSp">
        <pc:chgData name="Vieras" userId="S::urn:spo:anon#d9214d8e4d976c32e8b829dbbb46319c625128115deafc46e7be83654979aa84::" providerId="AD" clId="Web-{45454341-9162-AD45-366A-761CA1E450D9}" dt="2022-04-08T10:28:31.496" v="96" actId="20577"/>
        <pc:sldMkLst>
          <pc:docMk/>
          <pc:sldMk cId="1127910696" sldId="1118"/>
        </pc:sldMkLst>
        <pc:graphicFrameChg chg="modGraphic">
          <ac:chgData name="Vieras" userId="S::urn:spo:anon#d9214d8e4d976c32e8b829dbbb46319c625128115deafc46e7be83654979aa84::" providerId="AD" clId="Web-{45454341-9162-AD45-366A-761CA1E450D9}" dt="2022-04-08T10:28:31.496" v="96" actId="20577"/>
          <ac:graphicFrameMkLst>
            <pc:docMk/>
            <pc:sldMk cId="1127910696" sldId="1118"/>
            <ac:graphicFrameMk id="5" creationId="{376F4012-E2EF-8643-8F3B-271A218E6324}"/>
          </ac:graphicFrameMkLst>
        </pc:graphicFrameChg>
      </pc:sldChg>
      <pc:sldChg chg="modSp modNotes">
        <pc:chgData name="Vieras" userId="S::urn:spo:anon#d9214d8e4d976c32e8b829dbbb46319c625128115deafc46e7be83654979aa84::" providerId="AD" clId="Web-{45454341-9162-AD45-366A-761CA1E450D9}" dt="2022-04-08T10:36:05.287" v="129"/>
        <pc:sldMkLst>
          <pc:docMk/>
          <pc:sldMk cId="2269068157" sldId="1126"/>
        </pc:sldMkLst>
        <pc:spChg chg="mod">
          <ac:chgData name="Vieras" userId="S::urn:spo:anon#d9214d8e4d976c32e8b829dbbb46319c625128115deafc46e7be83654979aa84::" providerId="AD" clId="Web-{45454341-9162-AD45-366A-761CA1E450D9}" dt="2022-04-08T10:31:05.176" v="108" actId="20577"/>
          <ac:spMkLst>
            <pc:docMk/>
            <pc:sldMk cId="2269068157" sldId="1126"/>
            <ac:spMk id="6" creationId="{ABF9F8A8-444D-7342-8195-E7713D69F3F6}"/>
          </ac:spMkLst>
        </pc:spChg>
      </pc:sldChg>
      <pc:sldChg chg="modSp">
        <pc:chgData name="Vieras" userId="S::urn:spo:anon#d9214d8e4d976c32e8b829dbbb46319c625128115deafc46e7be83654979aa84::" providerId="AD" clId="Web-{45454341-9162-AD45-366A-761CA1E450D9}" dt="2022-04-08T10:27:38.540" v="84" actId="20577"/>
        <pc:sldMkLst>
          <pc:docMk/>
          <pc:sldMk cId="501549404" sldId="1186"/>
        </pc:sldMkLst>
        <pc:spChg chg="mod">
          <ac:chgData name="Vieras" userId="S::urn:spo:anon#d9214d8e4d976c32e8b829dbbb46319c625128115deafc46e7be83654979aa84::" providerId="AD" clId="Web-{45454341-9162-AD45-366A-761CA1E450D9}" dt="2022-04-08T10:25:16.376" v="77" actId="20577"/>
          <ac:spMkLst>
            <pc:docMk/>
            <pc:sldMk cId="501549404" sldId="1186"/>
            <ac:spMk id="2" creationId="{5BFC21A1-35C9-4246-B1E5-7E731EE2B32E}"/>
          </ac:spMkLst>
        </pc:spChg>
        <pc:spChg chg="mod">
          <ac:chgData name="Vieras" userId="S::urn:spo:anon#d9214d8e4d976c32e8b829dbbb46319c625128115deafc46e7be83654979aa84::" providerId="AD" clId="Web-{45454341-9162-AD45-366A-761CA1E450D9}" dt="2022-04-08T10:27:38.540" v="84" actId="20577"/>
          <ac:spMkLst>
            <pc:docMk/>
            <pc:sldMk cId="501549404" sldId="1186"/>
            <ac:spMk id="3" creationId="{E14670D8-F834-B747-8BBB-A443D350974F}"/>
          </ac:spMkLst>
        </pc:spChg>
      </pc:sldChg>
      <pc:sldChg chg="modSp">
        <pc:chgData name="Vieras" userId="S::urn:spo:anon#d9214d8e4d976c32e8b829dbbb46319c625128115deafc46e7be83654979aa84::" providerId="AD" clId="Web-{45454341-9162-AD45-366A-761CA1E450D9}" dt="2022-04-08T10:28:04.916" v="88" actId="20577"/>
        <pc:sldMkLst>
          <pc:docMk/>
          <pc:sldMk cId="1784550960" sldId="1187"/>
        </pc:sldMkLst>
        <pc:spChg chg="mod">
          <ac:chgData name="Vieras" userId="S::urn:spo:anon#d9214d8e4d976c32e8b829dbbb46319c625128115deafc46e7be83654979aa84::" providerId="AD" clId="Web-{45454341-9162-AD45-366A-761CA1E450D9}" dt="2022-04-08T10:27:48.150" v="85" actId="20577"/>
          <ac:spMkLst>
            <pc:docMk/>
            <pc:sldMk cId="1784550960" sldId="1187"/>
            <ac:spMk id="2" creationId="{20B13A0C-04B7-DE4C-8C38-67658B82AEFE}"/>
          </ac:spMkLst>
        </pc:spChg>
        <pc:spChg chg="mod">
          <ac:chgData name="Vieras" userId="S::urn:spo:anon#d9214d8e4d976c32e8b829dbbb46319c625128115deafc46e7be83654979aa84::" providerId="AD" clId="Web-{45454341-9162-AD45-366A-761CA1E450D9}" dt="2022-04-08T10:28:04.916" v="88" actId="20577"/>
          <ac:spMkLst>
            <pc:docMk/>
            <pc:sldMk cId="1784550960" sldId="1187"/>
            <ac:spMk id="3" creationId="{1BBFA969-5E8E-2043-8797-30B936A515BD}"/>
          </ac:spMkLst>
        </pc:spChg>
      </pc:sldChg>
      <pc:sldChg chg="modSp">
        <pc:chgData name="Vieras" userId="S::urn:spo:anon#d9214d8e4d976c32e8b829dbbb46319c625128115deafc46e7be83654979aa84::" providerId="AD" clId="Web-{45454341-9162-AD45-366A-761CA1E450D9}" dt="2022-04-08T10:13:47.166" v="29" actId="20577"/>
        <pc:sldMkLst>
          <pc:docMk/>
          <pc:sldMk cId="1571315562" sldId="1202"/>
        </pc:sldMkLst>
        <pc:spChg chg="mod">
          <ac:chgData name="Vieras" userId="S::urn:spo:anon#d9214d8e4d976c32e8b829dbbb46319c625128115deafc46e7be83654979aa84::" providerId="AD" clId="Web-{45454341-9162-AD45-366A-761CA1E450D9}" dt="2022-04-08T10:13:47.166" v="29" actId="20577"/>
          <ac:spMkLst>
            <pc:docMk/>
            <pc:sldMk cId="1571315562" sldId="1202"/>
            <ac:spMk id="4" creationId="{E87C2B85-C3BC-974E-886F-A0D9ABBDCAFB}"/>
          </ac:spMkLst>
        </pc:spChg>
      </pc:sldChg>
      <pc:sldChg chg="modSp">
        <pc:chgData name="Vieras" userId="S::urn:spo:anon#d9214d8e4d976c32e8b829dbbb46319c625128115deafc46e7be83654979aa84::" providerId="AD" clId="Web-{45454341-9162-AD45-366A-761CA1E450D9}" dt="2022-04-08T10:32:49.995" v="119" actId="20577"/>
        <pc:sldMkLst>
          <pc:docMk/>
          <pc:sldMk cId="1555979434" sldId="1204"/>
        </pc:sldMkLst>
        <pc:spChg chg="mod">
          <ac:chgData name="Vieras" userId="S::urn:spo:anon#d9214d8e4d976c32e8b829dbbb46319c625128115deafc46e7be83654979aa84::" providerId="AD" clId="Web-{45454341-9162-AD45-366A-761CA1E450D9}" dt="2022-04-08T10:32:49.995" v="119" actId="20577"/>
          <ac:spMkLst>
            <pc:docMk/>
            <pc:sldMk cId="1555979434" sldId="1204"/>
            <ac:spMk id="5" creationId="{70562682-BA53-9647-BC87-1BB184F4994E}"/>
          </ac:spMkLst>
        </pc:spChg>
        <pc:spChg chg="mod">
          <ac:chgData name="Vieras" userId="S::urn:spo:anon#d9214d8e4d976c32e8b829dbbb46319c625128115deafc46e7be83654979aa84::" providerId="AD" clId="Web-{45454341-9162-AD45-366A-761CA1E450D9}" dt="2022-04-08T10:32:41.135" v="115" actId="20577"/>
          <ac:spMkLst>
            <pc:docMk/>
            <pc:sldMk cId="1555979434" sldId="1204"/>
            <ac:spMk id="6" creationId="{980BABFD-D19A-2444-86E3-B161BC380068}"/>
          </ac:spMkLst>
        </pc:spChg>
      </pc:sldChg>
    </pc:docChg>
  </pc:docChgLst>
  <pc:docChgLst>
    <pc:chgData name="Vieras" userId="S::urn:spo:anon#d9214d8e4d976c32e8b829dbbb46319c625128115deafc46e7be83654979aa84::" providerId="AD" clId="Web-{B8618745-8845-1B7C-98EE-6CDB8C029E43}"/>
    <pc:docChg chg="modSld">
      <pc:chgData name="Vieras" userId="S::urn:spo:anon#d9214d8e4d976c32e8b829dbbb46319c625128115deafc46e7be83654979aa84::" providerId="AD" clId="Web-{B8618745-8845-1B7C-98EE-6CDB8C029E43}" dt="2022-05-23T06:25:10.578" v="3" actId="1076"/>
      <pc:docMkLst>
        <pc:docMk/>
      </pc:docMkLst>
      <pc:sldChg chg="modSp">
        <pc:chgData name="Vieras" userId="S::urn:spo:anon#d9214d8e4d976c32e8b829dbbb46319c625128115deafc46e7be83654979aa84::" providerId="AD" clId="Web-{B8618745-8845-1B7C-98EE-6CDB8C029E43}" dt="2022-05-23T06:25:10.578" v="3" actId="1076"/>
        <pc:sldMkLst>
          <pc:docMk/>
          <pc:sldMk cId="2446485286" sldId="1206"/>
        </pc:sldMkLst>
        <pc:spChg chg="mod">
          <ac:chgData name="Vieras" userId="S::urn:spo:anon#d9214d8e4d976c32e8b829dbbb46319c625128115deafc46e7be83654979aa84::" providerId="AD" clId="Web-{B8618745-8845-1B7C-98EE-6CDB8C029E43}" dt="2022-05-23T06:25:07.469" v="2" actId="1076"/>
          <ac:spMkLst>
            <pc:docMk/>
            <pc:sldMk cId="2446485286" sldId="1206"/>
            <ac:spMk id="5" creationId="{6D52C334-08F0-813B-FEB3-574EC2A2DAB1}"/>
          </ac:spMkLst>
        </pc:spChg>
        <pc:spChg chg="mod">
          <ac:chgData name="Vieras" userId="S::urn:spo:anon#d9214d8e4d976c32e8b829dbbb46319c625128115deafc46e7be83654979aa84::" providerId="AD" clId="Web-{B8618745-8845-1B7C-98EE-6CDB8C029E43}" dt="2022-05-23T06:25:10.578" v="3" actId="1076"/>
          <ac:spMkLst>
            <pc:docMk/>
            <pc:sldMk cId="2446485286" sldId="1206"/>
            <ac:spMk id="7" creationId="{8B28986C-5B9B-DC24-4B7B-BC21EBF3AD42}"/>
          </ac:spMkLst>
        </pc:spChg>
      </pc:sldChg>
    </pc:docChg>
  </pc:docChgLst>
  <pc:docChgLst>
    <pc:chgData name="Vieras" userId="S::urn:spo:anon#d9214d8e4d976c32e8b829dbbb46319c625128115deafc46e7be83654979aa84::" providerId="AD" clId="Web-{650DD9DD-FA74-E3C3-CC4C-8B2FFA1B1A1F}"/>
    <pc:docChg chg="modSld">
      <pc:chgData name="Vieras" userId="S::urn:spo:anon#d9214d8e4d976c32e8b829dbbb46319c625128115deafc46e7be83654979aa84::" providerId="AD" clId="Web-{650DD9DD-FA74-E3C3-CC4C-8B2FFA1B1A1F}" dt="2022-05-11T12:52:27.669" v="1" actId="20577"/>
      <pc:docMkLst>
        <pc:docMk/>
      </pc:docMkLst>
      <pc:sldChg chg="modSp">
        <pc:chgData name="Vieras" userId="S::urn:spo:anon#d9214d8e4d976c32e8b829dbbb46319c625128115deafc46e7be83654979aa84::" providerId="AD" clId="Web-{650DD9DD-FA74-E3C3-CC4C-8B2FFA1B1A1F}" dt="2022-05-11T12:52:27.669" v="1" actId="20577"/>
        <pc:sldMkLst>
          <pc:docMk/>
          <pc:sldMk cId="2446485286" sldId="1206"/>
        </pc:sldMkLst>
        <pc:spChg chg="mod">
          <ac:chgData name="Vieras" userId="S::urn:spo:anon#d9214d8e4d976c32e8b829dbbb46319c625128115deafc46e7be83654979aa84::" providerId="AD" clId="Web-{650DD9DD-FA74-E3C3-CC4C-8B2FFA1B1A1F}" dt="2022-05-11T12:52:27.669" v="1" actId="20577"/>
          <ac:spMkLst>
            <pc:docMk/>
            <pc:sldMk cId="2446485286" sldId="1206"/>
            <ac:spMk id="7" creationId="{8B28986C-5B9B-DC24-4B7B-BC21EBF3AD42}"/>
          </ac:spMkLst>
        </pc:spChg>
      </pc:sldChg>
    </pc:docChg>
  </pc:docChgLst>
  <pc:docChgLst>
    <pc:chgData name="Lampén Nina" userId="9ddbbe67-d092-47d5-b470-e64f17a5f3e9" providerId="ADAL" clId="{1F1ED9F8-3B62-4974-A96B-D06286F759F4}"/>
    <pc:docChg chg="modSld">
      <pc:chgData name="Lampén Nina" userId="9ddbbe67-d092-47d5-b470-e64f17a5f3e9" providerId="ADAL" clId="{1F1ED9F8-3B62-4974-A96B-D06286F759F4}" dt="2022-06-20T10:58:25.794" v="3" actId="14100"/>
      <pc:docMkLst>
        <pc:docMk/>
      </pc:docMkLst>
      <pc:sldChg chg="modSp mod">
        <pc:chgData name="Lampén Nina" userId="9ddbbe67-d092-47d5-b470-e64f17a5f3e9" providerId="ADAL" clId="{1F1ED9F8-3B62-4974-A96B-D06286F759F4}" dt="2022-06-20T10:58:25.794" v="3" actId="14100"/>
        <pc:sldMkLst>
          <pc:docMk/>
          <pc:sldMk cId="2305649581" sldId="1031"/>
        </pc:sldMkLst>
        <pc:spChg chg="mod">
          <ac:chgData name="Lampén Nina" userId="9ddbbe67-d092-47d5-b470-e64f17a5f3e9" providerId="ADAL" clId="{1F1ED9F8-3B62-4974-A96B-D06286F759F4}" dt="2022-06-20T10:58:25.794" v="3" actId="14100"/>
          <ac:spMkLst>
            <pc:docMk/>
            <pc:sldMk cId="2305649581" sldId="1031"/>
            <ac:spMk id="4" creationId="{F9E67979-0421-A5FA-5BAA-5F8043196F80}"/>
          </ac:spMkLst>
        </pc:spChg>
      </pc:sldChg>
      <pc:sldChg chg="modSp mod">
        <pc:chgData name="Lampén Nina" userId="9ddbbe67-d092-47d5-b470-e64f17a5f3e9" providerId="ADAL" clId="{1F1ED9F8-3B62-4974-A96B-D06286F759F4}" dt="2022-06-20T10:58:12.858" v="1" actId="14100"/>
        <pc:sldMkLst>
          <pc:docMk/>
          <pc:sldMk cId="1784550960" sldId="1187"/>
        </pc:sldMkLst>
        <pc:spChg chg="mod">
          <ac:chgData name="Lampén Nina" userId="9ddbbe67-d092-47d5-b470-e64f17a5f3e9" providerId="ADAL" clId="{1F1ED9F8-3B62-4974-A96B-D06286F759F4}" dt="2022-06-20T10:58:12.858" v="1" actId="14100"/>
          <ac:spMkLst>
            <pc:docMk/>
            <pc:sldMk cId="1784550960" sldId="1187"/>
            <ac:spMk id="6" creationId="{40CFBBC1-0EF2-AAFB-4102-1F74AC428DA1}"/>
          </ac:spMkLst>
        </pc:spChg>
      </pc:sldChg>
    </pc:docChg>
  </pc:docChgLst>
  <pc:docChgLst>
    <pc:chgData name="Tom Johnsson" userId="b7be0a8f-eeb0-4f89-9b9b-f8558d5d107d" providerId="ADAL" clId="{87169329-5070-CE48-A847-19FB25DF7BC5}"/>
    <pc:docChg chg="undo custSel addSld delSld modSld sldOrd">
      <pc:chgData name="Tom Johnsson" userId="b7be0a8f-eeb0-4f89-9b9b-f8558d5d107d" providerId="ADAL" clId="{87169329-5070-CE48-A847-19FB25DF7BC5}" dt="2022-02-11T09:35:39.332" v="4402" actId="207"/>
      <pc:docMkLst>
        <pc:docMk/>
      </pc:docMkLst>
      <pc:sldChg chg="modSp add del mod">
        <pc:chgData name="Tom Johnsson" userId="b7be0a8f-eeb0-4f89-9b9b-f8558d5d107d" providerId="ADAL" clId="{87169329-5070-CE48-A847-19FB25DF7BC5}" dt="2022-02-04T09:17:59.907" v="884" actId="2696"/>
        <pc:sldMkLst>
          <pc:docMk/>
          <pc:sldMk cId="1884216081" sldId="327"/>
        </pc:sldMkLst>
        <pc:spChg chg="mod">
          <ac:chgData name="Tom Johnsson" userId="b7be0a8f-eeb0-4f89-9b9b-f8558d5d107d" providerId="ADAL" clId="{87169329-5070-CE48-A847-19FB25DF7BC5}" dt="2022-02-04T08:58:42.908" v="394" actId="20577"/>
          <ac:spMkLst>
            <pc:docMk/>
            <pc:sldMk cId="1884216081" sldId="327"/>
            <ac:spMk id="2" creationId="{5E65495D-5192-D54E-B2B1-5FA0B4CC84E3}"/>
          </ac:spMkLst>
        </pc:spChg>
      </pc:sldChg>
      <pc:sldChg chg="modSp add del mod chgLayout">
        <pc:chgData name="Tom Johnsson" userId="b7be0a8f-eeb0-4f89-9b9b-f8558d5d107d" providerId="ADAL" clId="{87169329-5070-CE48-A847-19FB25DF7BC5}" dt="2022-02-04T08:58:12.036" v="383" actId="2696"/>
        <pc:sldMkLst>
          <pc:docMk/>
          <pc:sldMk cId="3188601075" sldId="327"/>
        </pc:sldMkLst>
        <pc:spChg chg="mod ord">
          <ac:chgData name="Tom Johnsson" userId="b7be0a8f-eeb0-4f89-9b9b-f8558d5d107d" providerId="ADAL" clId="{87169329-5070-CE48-A847-19FB25DF7BC5}" dt="2022-02-04T08:57:21.484" v="378" actId="700"/>
          <ac:spMkLst>
            <pc:docMk/>
            <pc:sldMk cId="3188601075" sldId="327"/>
            <ac:spMk id="2" creationId="{5E65495D-5192-D54E-B2B1-5FA0B4CC84E3}"/>
          </ac:spMkLst>
        </pc:spChg>
        <pc:spChg chg="mod ord">
          <ac:chgData name="Tom Johnsson" userId="b7be0a8f-eeb0-4f89-9b9b-f8558d5d107d" providerId="ADAL" clId="{87169329-5070-CE48-A847-19FB25DF7BC5}" dt="2022-02-04T08:57:33.774" v="382" actId="27636"/>
          <ac:spMkLst>
            <pc:docMk/>
            <pc:sldMk cId="3188601075" sldId="327"/>
            <ac:spMk id="3" creationId="{5EDCAF15-6707-B94C-9881-DE76BF9C62F3}"/>
          </ac:spMkLst>
        </pc:spChg>
        <pc:spChg chg="mod ord">
          <ac:chgData name="Tom Johnsson" userId="b7be0a8f-eeb0-4f89-9b9b-f8558d5d107d" providerId="ADAL" clId="{87169329-5070-CE48-A847-19FB25DF7BC5}" dt="2022-02-04T08:57:21.484" v="378" actId="700"/>
          <ac:spMkLst>
            <pc:docMk/>
            <pc:sldMk cId="3188601075" sldId="327"/>
            <ac:spMk id="4" creationId="{E7741ACA-0B86-294B-B17E-5596FB9FA9E6}"/>
          </ac:spMkLst>
        </pc:spChg>
        <pc:spChg chg="mod ord">
          <ac:chgData name="Tom Johnsson" userId="b7be0a8f-eeb0-4f89-9b9b-f8558d5d107d" providerId="ADAL" clId="{87169329-5070-CE48-A847-19FB25DF7BC5}" dt="2022-02-04T08:57:21.484" v="378" actId="700"/>
          <ac:spMkLst>
            <pc:docMk/>
            <pc:sldMk cId="3188601075" sldId="327"/>
            <ac:spMk id="5" creationId="{C8CB1C03-810E-C24D-9906-7D72AD09CB03}"/>
          </ac:spMkLst>
        </pc:spChg>
        <pc:spChg chg="mod">
          <ac:chgData name="Tom Johnsson" userId="b7be0a8f-eeb0-4f89-9b9b-f8558d5d107d" providerId="ADAL" clId="{87169329-5070-CE48-A847-19FB25DF7BC5}" dt="2022-02-04T08:57:29.593" v="380" actId="1076"/>
          <ac:spMkLst>
            <pc:docMk/>
            <pc:sldMk cId="3188601075" sldId="327"/>
            <ac:spMk id="7" creationId="{9281A115-9C86-D84C-9584-C666222CE998}"/>
          </ac:spMkLst>
        </pc:spChg>
      </pc:sldChg>
      <pc:sldChg chg="addSp delSp modSp mod">
        <pc:chgData name="Tom Johnsson" userId="b7be0a8f-eeb0-4f89-9b9b-f8558d5d107d" providerId="ADAL" clId="{87169329-5070-CE48-A847-19FB25DF7BC5}" dt="2022-02-11T09:35:39.332" v="4402" actId="207"/>
        <pc:sldMkLst>
          <pc:docMk/>
          <pc:sldMk cId="0" sldId="347"/>
        </pc:sldMkLst>
        <pc:spChg chg="add mod">
          <ac:chgData name="Tom Johnsson" userId="b7be0a8f-eeb0-4f89-9b9b-f8558d5d107d" providerId="ADAL" clId="{87169329-5070-CE48-A847-19FB25DF7BC5}" dt="2022-02-11T09:35:39.332" v="4402" actId="207"/>
          <ac:spMkLst>
            <pc:docMk/>
            <pc:sldMk cId="0" sldId="347"/>
            <ac:spMk id="3" creationId="{D99AF7C3-84A2-4344-8C22-0262A89FCE72}"/>
          </ac:spMkLst>
        </pc:spChg>
        <pc:picChg chg="del">
          <ac:chgData name="Tom Johnsson" userId="b7be0a8f-eeb0-4f89-9b9b-f8558d5d107d" providerId="ADAL" clId="{87169329-5070-CE48-A847-19FB25DF7BC5}" dt="2022-02-11T09:35:31.550" v="4397" actId="478"/>
          <ac:picMkLst>
            <pc:docMk/>
            <pc:sldMk cId="0" sldId="347"/>
            <ac:picMk id="9" creationId="{017B29B5-997A-CF45-900D-DD2420654909}"/>
          </ac:picMkLst>
        </pc:picChg>
      </pc:sldChg>
      <pc:sldChg chg="modNotesTx">
        <pc:chgData name="Tom Johnsson" userId="b7be0a8f-eeb0-4f89-9b9b-f8558d5d107d" providerId="ADAL" clId="{87169329-5070-CE48-A847-19FB25DF7BC5}" dt="2022-02-04T08:41:56.294" v="0" actId="790"/>
        <pc:sldMkLst>
          <pc:docMk/>
          <pc:sldMk cId="511813698" sldId="1019"/>
        </pc:sldMkLst>
      </pc:sldChg>
      <pc:sldChg chg="modSp mod">
        <pc:chgData name="Tom Johnsson" userId="b7be0a8f-eeb0-4f89-9b9b-f8558d5d107d" providerId="ADAL" clId="{87169329-5070-CE48-A847-19FB25DF7BC5}" dt="2022-02-04T10:44:50.513" v="4311" actId="20577"/>
        <pc:sldMkLst>
          <pc:docMk/>
          <pc:sldMk cId="2305649581" sldId="1031"/>
        </pc:sldMkLst>
        <pc:spChg chg="mod">
          <ac:chgData name="Tom Johnsson" userId="b7be0a8f-eeb0-4f89-9b9b-f8558d5d107d" providerId="ADAL" clId="{87169329-5070-CE48-A847-19FB25DF7BC5}" dt="2022-02-04T10:44:50.513" v="4311" actId="20577"/>
          <ac:spMkLst>
            <pc:docMk/>
            <pc:sldMk cId="2305649581" sldId="1031"/>
            <ac:spMk id="5" creationId="{44848DAC-C985-D64A-B8C4-0DC69D8064F5}"/>
          </ac:spMkLst>
        </pc:spChg>
      </pc:sldChg>
      <pc:sldChg chg="modSp mod modNotesTx">
        <pc:chgData name="Tom Johnsson" userId="b7be0a8f-eeb0-4f89-9b9b-f8558d5d107d" providerId="ADAL" clId="{87169329-5070-CE48-A847-19FB25DF7BC5}" dt="2022-02-04T10:43:11.666" v="4296" actId="20577"/>
        <pc:sldMkLst>
          <pc:docMk/>
          <pc:sldMk cId="1352071766" sldId="1091"/>
        </pc:sldMkLst>
        <pc:spChg chg="mod">
          <ac:chgData name="Tom Johnsson" userId="b7be0a8f-eeb0-4f89-9b9b-f8558d5d107d" providerId="ADAL" clId="{87169329-5070-CE48-A847-19FB25DF7BC5}" dt="2022-02-04T10:43:11.666" v="4296" actId="20577"/>
          <ac:spMkLst>
            <pc:docMk/>
            <pc:sldMk cId="1352071766" sldId="1091"/>
            <ac:spMk id="3" creationId="{6AF29A49-1382-7543-89D7-B29AF9589C15}"/>
          </ac:spMkLst>
        </pc:spChg>
        <pc:picChg chg="mod">
          <ac:chgData name="Tom Johnsson" userId="b7be0a8f-eeb0-4f89-9b9b-f8558d5d107d" providerId="ADAL" clId="{87169329-5070-CE48-A847-19FB25DF7BC5}" dt="2022-02-04T09:07:54.902" v="660" actId="688"/>
          <ac:picMkLst>
            <pc:docMk/>
            <pc:sldMk cId="1352071766" sldId="1091"/>
            <ac:picMk id="9" creationId="{292B1A32-CAC6-FD4A-A5D1-4EB128DA52AD}"/>
          </ac:picMkLst>
        </pc:picChg>
      </pc:sldChg>
      <pc:sldChg chg="modSp mod">
        <pc:chgData name="Tom Johnsson" userId="b7be0a8f-eeb0-4f89-9b9b-f8558d5d107d" providerId="ADAL" clId="{87169329-5070-CE48-A847-19FB25DF7BC5}" dt="2022-02-04T08:43:56.467" v="10" actId="27636"/>
        <pc:sldMkLst>
          <pc:docMk/>
          <pc:sldMk cId="3736674128" sldId="1096"/>
        </pc:sldMkLst>
        <pc:spChg chg="mod">
          <ac:chgData name="Tom Johnsson" userId="b7be0a8f-eeb0-4f89-9b9b-f8558d5d107d" providerId="ADAL" clId="{87169329-5070-CE48-A847-19FB25DF7BC5}" dt="2022-02-04T08:43:56.467" v="10" actId="27636"/>
          <ac:spMkLst>
            <pc:docMk/>
            <pc:sldMk cId="3736674128" sldId="1096"/>
            <ac:spMk id="5" creationId="{70562682-BA53-9647-BC87-1BB184F4994E}"/>
          </ac:spMkLst>
        </pc:spChg>
        <pc:spChg chg="mod">
          <ac:chgData name="Tom Johnsson" userId="b7be0a8f-eeb0-4f89-9b9b-f8558d5d107d" providerId="ADAL" clId="{87169329-5070-CE48-A847-19FB25DF7BC5}" dt="2022-02-04T08:43:56.461" v="9" actId="27636"/>
          <ac:spMkLst>
            <pc:docMk/>
            <pc:sldMk cId="3736674128" sldId="1096"/>
            <ac:spMk id="6" creationId="{980BABFD-D19A-2444-86E3-B161BC380068}"/>
          </ac:spMkLst>
        </pc:spChg>
      </pc:sldChg>
      <pc:sldChg chg="modSp ord modNotesTx">
        <pc:chgData name="Tom Johnsson" userId="b7be0a8f-eeb0-4f89-9b9b-f8558d5d107d" providerId="ADAL" clId="{87169329-5070-CE48-A847-19FB25DF7BC5}" dt="2022-02-04T10:42:24.614" v="4267" actId="5793"/>
        <pc:sldMkLst>
          <pc:docMk/>
          <pc:sldMk cId="1127910696" sldId="1118"/>
        </pc:sldMkLst>
        <pc:graphicFrameChg chg="mod">
          <ac:chgData name="Tom Johnsson" userId="b7be0a8f-eeb0-4f89-9b9b-f8558d5d107d" providerId="ADAL" clId="{87169329-5070-CE48-A847-19FB25DF7BC5}" dt="2022-02-04T10:42:00.047" v="4261" actId="20577"/>
          <ac:graphicFrameMkLst>
            <pc:docMk/>
            <pc:sldMk cId="1127910696" sldId="1118"/>
            <ac:graphicFrameMk id="5" creationId="{376F4012-E2EF-8643-8F3B-271A218E6324}"/>
          </ac:graphicFrameMkLst>
        </pc:graphicFrameChg>
      </pc:sldChg>
      <pc:sldChg chg="modNotesTx">
        <pc:chgData name="Tom Johnsson" userId="b7be0a8f-eeb0-4f89-9b9b-f8558d5d107d" providerId="ADAL" clId="{87169329-5070-CE48-A847-19FB25DF7BC5}" dt="2022-02-04T10:22:20.512" v="3928" actId="6549"/>
        <pc:sldMkLst>
          <pc:docMk/>
          <pc:sldMk cId="2454607431" sldId="1119"/>
        </pc:sldMkLst>
      </pc:sldChg>
      <pc:sldChg chg="modSp mod modNotesTx">
        <pc:chgData name="Tom Johnsson" userId="b7be0a8f-eeb0-4f89-9b9b-f8558d5d107d" providerId="ADAL" clId="{87169329-5070-CE48-A847-19FB25DF7BC5}" dt="2022-02-04T10:11:08.503" v="3653" actId="20577"/>
        <pc:sldMkLst>
          <pc:docMk/>
          <pc:sldMk cId="2269068157" sldId="1126"/>
        </pc:sldMkLst>
        <pc:spChg chg="mod">
          <ac:chgData name="Tom Johnsson" userId="b7be0a8f-eeb0-4f89-9b9b-f8558d5d107d" providerId="ADAL" clId="{87169329-5070-CE48-A847-19FB25DF7BC5}" dt="2022-02-04T10:04:08.474" v="3315" actId="20577"/>
          <ac:spMkLst>
            <pc:docMk/>
            <pc:sldMk cId="2269068157" sldId="1126"/>
            <ac:spMk id="6" creationId="{ABF9F8A8-444D-7342-8195-E7713D69F3F6}"/>
          </ac:spMkLst>
        </pc:spChg>
      </pc:sldChg>
      <pc:sldChg chg="modSp mod">
        <pc:chgData name="Tom Johnsson" userId="b7be0a8f-eeb0-4f89-9b9b-f8558d5d107d" providerId="ADAL" clId="{87169329-5070-CE48-A847-19FB25DF7BC5}" dt="2022-02-04T08:44:34.230" v="15" actId="20577"/>
        <pc:sldMkLst>
          <pc:docMk/>
          <pc:sldMk cId="1784550960" sldId="1187"/>
        </pc:sldMkLst>
        <pc:spChg chg="mod">
          <ac:chgData name="Tom Johnsson" userId="b7be0a8f-eeb0-4f89-9b9b-f8558d5d107d" providerId="ADAL" clId="{87169329-5070-CE48-A847-19FB25DF7BC5}" dt="2022-02-04T08:44:34.230" v="15" actId="20577"/>
          <ac:spMkLst>
            <pc:docMk/>
            <pc:sldMk cId="1784550960" sldId="1187"/>
            <ac:spMk id="2" creationId="{20B13A0C-04B7-DE4C-8C38-67658B82AEFE}"/>
          </ac:spMkLst>
        </pc:spChg>
      </pc:sldChg>
      <pc:sldChg chg="addSp delSp modSp mod">
        <pc:chgData name="Tom Johnsson" userId="b7be0a8f-eeb0-4f89-9b9b-f8558d5d107d" providerId="ADAL" clId="{87169329-5070-CE48-A847-19FB25DF7BC5}" dt="2022-02-11T09:34:58.389" v="4396" actId="1076"/>
        <pc:sldMkLst>
          <pc:docMk/>
          <pc:sldMk cId="1234012297" sldId="1201"/>
        </pc:sldMkLst>
        <pc:spChg chg="mod">
          <ac:chgData name="Tom Johnsson" userId="b7be0a8f-eeb0-4f89-9b9b-f8558d5d107d" providerId="ADAL" clId="{87169329-5070-CE48-A847-19FB25DF7BC5}" dt="2022-02-11T09:33:00.588" v="4390" actId="20577"/>
          <ac:spMkLst>
            <pc:docMk/>
            <pc:sldMk cId="1234012297" sldId="1201"/>
            <ac:spMk id="3" creationId="{45857A7A-0152-6145-B873-FAFE547D7BA8}"/>
          </ac:spMkLst>
        </pc:spChg>
        <pc:spChg chg="add del mod">
          <ac:chgData name="Tom Johnsson" userId="b7be0a8f-eeb0-4f89-9b9b-f8558d5d107d" providerId="ADAL" clId="{87169329-5070-CE48-A847-19FB25DF7BC5}" dt="2022-02-11T09:34:45.458" v="4392"/>
          <ac:spMkLst>
            <pc:docMk/>
            <pc:sldMk cId="1234012297" sldId="1201"/>
            <ac:spMk id="5" creationId="{2885600F-E561-2348-B363-377D5C63DADF}"/>
          </ac:spMkLst>
        </pc:spChg>
        <pc:picChg chg="del">
          <ac:chgData name="Tom Johnsson" userId="b7be0a8f-eeb0-4f89-9b9b-f8558d5d107d" providerId="ADAL" clId="{87169329-5070-CE48-A847-19FB25DF7BC5}" dt="2022-02-11T09:34:43.522" v="4391" actId="478"/>
          <ac:picMkLst>
            <pc:docMk/>
            <pc:sldMk cId="1234012297" sldId="1201"/>
            <ac:picMk id="6" creationId="{FA7DC74E-DF4D-AF41-8925-E40232780B2A}"/>
          </ac:picMkLst>
        </pc:picChg>
        <pc:picChg chg="add mod">
          <ac:chgData name="Tom Johnsson" userId="b7be0a8f-eeb0-4f89-9b9b-f8558d5d107d" providerId="ADAL" clId="{87169329-5070-CE48-A847-19FB25DF7BC5}" dt="2022-02-11T09:34:58.389" v="4396" actId="1076"/>
          <ac:picMkLst>
            <pc:docMk/>
            <pc:sldMk cId="1234012297" sldId="1201"/>
            <ac:picMk id="7" creationId="{90EBB6B9-9915-234D-B0ED-A11B2C41B546}"/>
          </ac:picMkLst>
        </pc:picChg>
      </pc:sldChg>
      <pc:sldChg chg="modSp mod">
        <pc:chgData name="Tom Johnsson" userId="b7be0a8f-eeb0-4f89-9b9b-f8558d5d107d" providerId="ADAL" clId="{87169329-5070-CE48-A847-19FB25DF7BC5}" dt="2022-02-04T08:42:19.437" v="7" actId="20577"/>
        <pc:sldMkLst>
          <pc:docMk/>
          <pc:sldMk cId="1571315562" sldId="1202"/>
        </pc:sldMkLst>
        <pc:spChg chg="mod">
          <ac:chgData name="Tom Johnsson" userId="b7be0a8f-eeb0-4f89-9b9b-f8558d5d107d" providerId="ADAL" clId="{87169329-5070-CE48-A847-19FB25DF7BC5}" dt="2022-02-04T08:42:19.437" v="7" actId="20577"/>
          <ac:spMkLst>
            <pc:docMk/>
            <pc:sldMk cId="1571315562" sldId="1202"/>
            <ac:spMk id="4" creationId="{E87C2B85-C3BC-974E-886F-A0D9ABBDCAFB}"/>
          </ac:spMkLst>
        </pc:spChg>
      </pc:sldChg>
      <pc:sldChg chg="add">
        <pc:chgData name="Tom Johnsson" userId="b7be0a8f-eeb0-4f89-9b9b-f8558d5d107d" providerId="ADAL" clId="{87169329-5070-CE48-A847-19FB25DF7BC5}" dt="2022-02-04T10:45:38.008" v="4313"/>
        <pc:sldMkLst>
          <pc:docMk/>
          <pc:sldMk cId="1555979434" sldId="1204"/>
        </pc:sldMkLst>
      </pc:sldChg>
      <pc:sldChg chg="del">
        <pc:chgData name="Tom Johnsson" userId="b7be0a8f-eeb0-4f89-9b9b-f8558d5d107d" providerId="ADAL" clId="{87169329-5070-CE48-A847-19FB25DF7BC5}" dt="2022-02-04T10:45:33.660" v="4312" actId="2696"/>
        <pc:sldMkLst>
          <pc:docMk/>
          <pc:sldMk cId="3278199226" sldId="1204"/>
        </pc:sldMkLst>
      </pc:sldChg>
      <pc:sldChg chg="addSp delSp modSp new mod modNotesTx">
        <pc:chgData name="Tom Johnsson" userId="b7be0a8f-eeb0-4f89-9b9b-f8558d5d107d" providerId="ADAL" clId="{87169329-5070-CE48-A847-19FB25DF7BC5}" dt="2022-02-11T09:30:03.929" v="4344" actId="20577"/>
        <pc:sldMkLst>
          <pc:docMk/>
          <pc:sldMk cId="43834054" sldId="1205"/>
        </pc:sldMkLst>
        <pc:spChg chg="mod">
          <ac:chgData name="Tom Johnsson" userId="b7be0a8f-eeb0-4f89-9b9b-f8558d5d107d" providerId="ADAL" clId="{87169329-5070-CE48-A847-19FB25DF7BC5}" dt="2022-02-11T09:29:04.123" v="4331" actId="21"/>
          <ac:spMkLst>
            <pc:docMk/>
            <pc:sldMk cId="43834054" sldId="1205"/>
            <ac:spMk id="2" creationId="{6699FEA5-74ED-6A46-832F-E3909433B13A}"/>
          </ac:spMkLst>
        </pc:spChg>
        <pc:spChg chg="del mod">
          <ac:chgData name="Tom Johnsson" userId="b7be0a8f-eeb0-4f89-9b9b-f8558d5d107d" providerId="ADAL" clId="{87169329-5070-CE48-A847-19FB25DF7BC5}" dt="2022-02-11T09:28:45.675" v="4330"/>
          <ac:spMkLst>
            <pc:docMk/>
            <pc:sldMk cId="43834054" sldId="1205"/>
            <ac:spMk id="3" creationId="{FBA2E1EF-5026-ED4F-92A0-731929ED0CB7}"/>
          </ac:spMkLst>
        </pc:spChg>
        <pc:spChg chg="del mod">
          <ac:chgData name="Tom Johnsson" userId="b7be0a8f-eeb0-4f89-9b9b-f8558d5d107d" providerId="ADAL" clId="{87169329-5070-CE48-A847-19FB25DF7BC5}" dt="2022-02-11T09:29:20.642" v="4336" actId="478"/>
          <ac:spMkLst>
            <pc:docMk/>
            <pc:sldMk cId="43834054" sldId="1205"/>
            <ac:spMk id="4" creationId="{1A5BAAC5-5485-4F47-84DA-CE5B0693E536}"/>
          </ac:spMkLst>
        </pc:spChg>
        <pc:spChg chg="add mod">
          <ac:chgData name="Tom Johnsson" userId="b7be0a8f-eeb0-4f89-9b9b-f8558d5d107d" providerId="ADAL" clId="{87169329-5070-CE48-A847-19FB25DF7BC5}" dt="2022-02-11T09:29:38.059" v="4341" actId="20577"/>
          <ac:spMkLst>
            <pc:docMk/>
            <pc:sldMk cId="43834054" sldId="1205"/>
            <ac:spMk id="7" creationId="{6078064F-C6F7-014C-8D9B-F4C716BE95E2}"/>
          </ac:spMkLst>
        </pc:spChg>
        <pc:picChg chg="add mod">
          <ac:chgData name="Tom Johnsson" userId="b7be0a8f-eeb0-4f89-9b9b-f8558d5d107d" providerId="ADAL" clId="{87169329-5070-CE48-A847-19FB25DF7BC5}" dt="2022-02-11T09:29:23.977" v="4337" actId="1076"/>
          <ac:picMkLst>
            <pc:docMk/>
            <pc:sldMk cId="43834054" sldId="1205"/>
            <ac:picMk id="6" creationId="{78AB63C9-ADFE-5B4B-BDE0-AC29361E585F}"/>
          </ac:picMkLst>
        </pc:picChg>
      </pc:sldChg>
      <pc:sldChg chg="addSp delSp modSp new del mod">
        <pc:chgData name="Tom Johnsson" userId="b7be0a8f-eeb0-4f89-9b9b-f8558d5d107d" providerId="ADAL" clId="{87169329-5070-CE48-A847-19FB25DF7BC5}" dt="2022-02-04T08:58:53.780" v="395" actId="2696"/>
        <pc:sldMkLst>
          <pc:docMk/>
          <pc:sldMk cId="720684515" sldId="1205"/>
        </pc:sldMkLst>
        <pc:spChg chg="mod">
          <ac:chgData name="Tom Johnsson" userId="b7be0a8f-eeb0-4f89-9b9b-f8558d5d107d" providerId="ADAL" clId="{87169329-5070-CE48-A847-19FB25DF7BC5}" dt="2022-02-04T08:46:08.171" v="36" actId="20577"/>
          <ac:spMkLst>
            <pc:docMk/>
            <pc:sldMk cId="720684515" sldId="1205"/>
            <ac:spMk id="2" creationId="{6B168C10-122D-6F41-B0F8-A6DAD9AEC05D}"/>
          </ac:spMkLst>
        </pc:spChg>
        <pc:spChg chg="del">
          <ac:chgData name="Tom Johnsson" userId="b7be0a8f-eeb0-4f89-9b9b-f8558d5d107d" providerId="ADAL" clId="{87169329-5070-CE48-A847-19FB25DF7BC5}" dt="2022-02-04T08:46:36.275" v="37" actId="1032"/>
          <ac:spMkLst>
            <pc:docMk/>
            <pc:sldMk cId="720684515" sldId="1205"/>
            <ac:spMk id="3" creationId="{FE33644F-E039-DF45-8E3E-8D2FBC8E967E}"/>
          </ac:spMkLst>
        </pc:spChg>
        <pc:spChg chg="del">
          <ac:chgData name="Tom Johnsson" userId="b7be0a8f-eeb0-4f89-9b9b-f8558d5d107d" providerId="ADAL" clId="{87169329-5070-CE48-A847-19FB25DF7BC5}" dt="2022-02-04T08:48:05.442" v="96" actId="1032"/>
          <ac:spMkLst>
            <pc:docMk/>
            <pc:sldMk cId="720684515" sldId="1205"/>
            <ac:spMk id="4" creationId="{F4E4B271-03DB-384C-9EBA-5F266634F75D}"/>
          </ac:spMkLst>
        </pc:spChg>
        <pc:spChg chg="add del mod">
          <ac:chgData name="Tom Johnsson" userId="b7be0a8f-eeb0-4f89-9b9b-f8558d5d107d" providerId="ADAL" clId="{87169329-5070-CE48-A847-19FB25DF7BC5}" dt="2022-02-04T08:48:09.530" v="98"/>
          <ac:spMkLst>
            <pc:docMk/>
            <pc:sldMk cId="720684515" sldId="1205"/>
            <ac:spMk id="6" creationId="{0E14BB46-52B0-6D48-A620-BA0C8957B83F}"/>
          </ac:spMkLst>
        </pc:spChg>
        <pc:spChg chg="add del mod">
          <ac:chgData name="Tom Johnsson" userId="b7be0a8f-eeb0-4f89-9b9b-f8558d5d107d" providerId="ADAL" clId="{87169329-5070-CE48-A847-19FB25DF7BC5}" dt="2022-02-04T08:48:27.597" v="103"/>
          <ac:spMkLst>
            <pc:docMk/>
            <pc:sldMk cId="720684515" sldId="1205"/>
            <ac:spMk id="7" creationId="{B20D275A-843B-594A-8566-8470DC86B85F}"/>
          </ac:spMkLst>
        </pc:spChg>
        <pc:spChg chg="add del mod">
          <ac:chgData name="Tom Johnsson" userId="b7be0a8f-eeb0-4f89-9b9b-f8558d5d107d" providerId="ADAL" clId="{87169329-5070-CE48-A847-19FB25DF7BC5}" dt="2022-02-04T08:49:41.009" v="110"/>
          <ac:spMkLst>
            <pc:docMk/>
            <pc:sldMk cId="720684515" sldId="1205"/>
            <ac:spMk id="10" creationId="{5AF03829-CF07-0B40-B965-9975B5428AC6}"/>
          </ac:spMkLst>
        </pc:spChg>
        <pc:spChg chg="mod">
          <ac:chgData name="Tom Johnsson" userId="b7be0a8f-eeb0-4f89-9b9b-f8558d5d107d" providerId="ADAL" clId="{87169329-5070-CE48-A847-19FB25DF7BC5}" dt="2022-02-04T08:53:14.856" v="161" actId="14100"/>
          <ac:spMkLst>
            <pc:docMk/>
            <pc:sldMk cId="720684515" sldId="1205"/>
            <ac:spMk id="13" creationId="{C40DEC4F-88A4-F047-A5EE-C6DF0891C42C}"/>
          </ac:spMkLst>
        </pc:spChg>
        <pc:spChg chg="add mod">
          <ac:chgData name="Tom Johnsson" userId="b7be0a8f-eeb0-4f89-9b9b-f8558d5d107d" providerId="ADAL" clId="{87169329-5070-CE48-A847-19FB25DF7BC5}" dt="2022-02-04T08:52:35.740" v="158" actId="962"/>
          <ac:spMkLst>
            <pc:docMk/>
            <pc:sldMk cId="720684515" sldId="1205"/>
            <ac:spMk id="14" creationId="{EAB058B8-B212-AC4F-BA41-2B215506EF61}"/>
          </ac:spMkLst>
        </pc:spChg>
        <pc:graphicFrameChg chg="add mod modGraphic">
          <ac:chgData name="Tom Johnsson" userId="b7be0a8f-eeb0-4f89-9b9b-f8558d5d107d" providerId="ADAL" clId="{87169329-5070-CE48-A847-19FB25DF7BC5}" dt="2022-02-04T08:55:06.495" v="304" actId="20577"/>
          <ac:graphicFrameMkLst>
            <pc:docMk/>
            <pc:sldMk cId="720684515" sldId="1205"/>
            <ac:graphicFrameMk id="5" creationId="{6A6EAEEC-8819-6043-AE54-17C4B367AFB3}"/>
          </ac:graphicFrameMkLst>
        </pc:graphicFrameChg>
        <pc:graphicFrameChg chg="add mod modGraphic">
          <ac:chgData name="Tom Johnsson" userId="b7be0a8f-eeb0-4f89-9b9b-f8558d5d107d" providerId="ADAL" clId="{87169329-5070-CE48-A847-19FB25DF7BC5}" dt="2022-02-04T08:56:07.387" v="345" actId="20577"/>
          <ac:graphicFrameMkLst>
            <pc:docMk/>
            <pc:sldMk cId="720684515" sldId="1205"/>
            <ac:graphicFrameMk id="8" creationId="{C504F7D1-9BD1-3346-BC89-B744B30C8152}"/>
          </ac:graphicFrameMkLst>
        </pc:graphicFrameChg>
        <pc:graphicFrameChg chg="add mod">
          <ac:chgData name="Tom Johnsson" userId="b7be0a8f-eeb0-4f89-9b9b-f8558d5d107d" providerId="ADAL" clId="{87169329-5070-CE48-A847-19FB25DF7BC5}" dt="2022-02-04T08:56:30.248" v="376" actId="20577"/>
          <ac:graphicFrameMkLst>
            <pc:docMk/>
            <pc:sldMk cId="720684515" sldId="1205"/>
            <ac:graphicFrameMk id="9" creationId="{A2E3A09C-56A4-1041-AEB3-1AFF14525BF7}"/>
          </ac:graphicFrameMkLst>
        </pc:graphicFrameChg>
        <pc:picChg chg="add del mod">
          <ac:chgData name="Tom Johnsson" userId="b7be0a8f-eeb0-4f89-9b9b-f8558d5d107d" providerId="ADAL" clId="{87169329-5070-CE48-A847-19FB25DF7BC5}" dt="2022-02-04T08:52:00.355" v="113" actId="27803"/>
          <ac:picMkLst>
            <pc:docMk/>
            <pc:sldMk cId="720684515" sldId="1205"/>
            <ac:picMk id="12" creationId="{C40DEC4F-88A4-F047-A5EE-C6DF0891C42C}"/>
          </ac:picMkLst>
        </pc:picChg>
      </pc:sldChg>
    </pc:docChg>
  </pc:docChgLst>
  <pc:docChgLst>
    <pc:chgData name="Vieras" userId="S::urn:spo:anon#d9214d8e4d976c32e8b829dbbb46319c625128115deafc46e7be83654979aa84::" providerId="AD" clId="Web-{7660E7DE-0626-7C72-770C-D30C16F990D9}"/>
    <pc:docChg chg="addSld delSld modSld">
      <pc:chgData name="Vieras" userId="S::urn:spo:anon#d9214d8e4d976c32e8b829dbbb46319c625128115deafc46e7be83654979aa84::" providerId="AD" clId="Web-{7660E7DE-0626-7C72-770C-D30C16F990D9}" dt="2022-05-11T12:51:45.961" v="18"/>
      <pc:docMkLst>
        <pc:docMk/>
      </pc:docMkLst>
      <pc:sldChg chg="addSp delSp modSp del">
        <pc:chgData name="Vieras" userId="S::urn:spo:anon#d9214d8e4d976c32e8b829dbbb46319c625128115deafc46e7be83654979aa84::" providerId="AD" clId="Web-{7660E7DE-0626-7C72-770C-D30C16F990D9}" dt="2022-05-11T12:51:45.961" v="18"/>
        <pc:sldMkLst>
          <pc:docMk/>
          <pc:sldMk cId="2983333208" sldId="257"/>
        </pc:sldMkLst>
        <pc:spChg chg="add del">
          <ac:chgData name="Vieras" userId="S::urn:spo:anon#d9214d8e4d976c32e8b829dbbb46319c625128115deafc46e7be83654979aa84::" providerId="AD" clId="Web-{7660E7DE-0626-7C72-770C-D30C16F990D9}" dt="2022-05-11T12:50:26.929" v="1"/>
          <ac:spMkLst>
            <pc:docMk/>
            <pc:sldMk cId="2983333208" sldId="257"/>
            <ac:spMk id="4" creationId="{54EDCD13-D074-5103-7C06-8EC2B8B0A4CE}"/>
          </ac:spMkLst>
        </pc:spChg>
        <pc:picChg chg="add del mod">
          <ac:chgData name="Vieras" userId="S::urn:spo:anon#d9214d8e4d976c32e8b829dbbb46319c625128115deafc46e7be83654979aa84::" providerId="AD" clId="Web-{7660E7DE-0626-7C72-770C-D30C16F990D9}" dt="2022-05-11T12:50:39.351" v="3"/>
          <ac:picMkLst>
            <pc:docMk/>
            <pc:sldMk cId="2983333208" sldId="257"/>
            <ac:picMk id="5" creationId="{E56E6D84-73AC-5FAB-01D5-E81ED5187418}"/>
          </ac:picMkLst>
        </pc:picChg>
      </pc:sldChg>
      <pc:sldChg chg="addSp delSp modSp new mod setBg">
        <pc:chgData name="Vieras" userId="S::urn:spo:anon#d9214d8e4d976c32e8b829dbbb46319c625128115deafc46e7be83654979aa84::" providerId="AD" clId="Web-{7660E7DE-0626-7C72-770C-D30C16F990D9}" dt="2022-05-11T12:51:37.649" v="17" actId="20577"/>
        <pc:sldMkLst>
          <pc:docMk/>
          <pc:sldMk cId="2446485286" sldId="1206"/>
        </pc:sldMkLst>
        <pc:spChg chg="del">
          <ac:chgData name="Vieras" userId="S::urn:spo:anon#d9214d8e4d976c32e8b829dbbb46319c625128115deafc46e7be83654979aa84::" providerId="AD" clId="Web-{7660E7DE-0626-7C72-770C-D30C16F990D9}" dt="2022-05-11T12:50:49.117" v="6"/>
          <ac:spMkLst>
            <pc:docMk/>
            <pc:sldMk cId="2446485286" sldId="1206"/>
            <ac:spMk id="2" creationId="{B2604335-DA23-CCE7-EC9B-076ACC673251}"/>
          </ac:spMkLst>
        </pc:spChg>
        <pc:spChg chg="del">
          <ac:chgData name="Vieras" userId="S::urn:spo:anon#d9214d8e4d976c32e8b829dbbb46319c625128115deafc46e7be83654979aa84::" providerId="AD" clId="Web-{7660E7DE-0626-7C72-770C-D30C16F990D9}" dt="2022-05-11T12:50:45.835" v="5"/>
          <ac:spMkLst>
            <pc:docMk/>
            <pc:sldMk cId="2446485286" sldId="1206"/>
            <ac:spMk id="3" creationId="{CAC6899C-CE4F-B587-56FE-134596514434}"/>
          </ac:spMkLst>
        </pc:spChg>
        <pc:spChg chg="add mod">
          <ac:chgData name="Vieras" userId="S::urn:spo:anon#d9214d8e4d976c32e8b829dbbb46319c625128115deafc46e7be83654979aa84::" providerId="AD" clId="Web-{7660E7DE-0626-7C72-770C-D30C16F990D9}" dt="2022-05-11T12:51:37.649" v="17" actId="20577"/>
          <ac:spMkLst>
            <pc:docMk/>
            <pc:sldMk cId="2446485286" sldId="1206"/>
            <ac:spMk id="5" creationId="{6D52C334-08F0-813B-FEB3-574EC2A2DAB1}"/>
          </ac:spMkLst>
        </pc:spChg>
        <pc:spChg chg="add mod">
          <ac:chgData name="Vieras" userId="S::urn:spo:anon#d9214d8e4d976c32e8b829dbbb46319c625128115deafc46e7be83654979aa84::" providerId="AD" clId="Web-{7660E7DE-0626-7C72-770C-D30C16F990D9}" dt="2022-05-11T12:51:25.430" v="14" actId="20577"/>
          <ac:spMkLst>
            <pc:docMk/>
            <pc:sldMk cId="2446485286" sldId="1206"/>
            <ac:spMk id="7" creationId="{8B28986C-5B9B-DC24-4B7B-BC21EBF3AD42}"/>
          </ac:spMkLst>
        </pc:spChg>
        <pc:spChg chg="add">
          <ac:chgData name="Vieras" userId="S::urn:spo:anon#d9214d8e4d976c32e8b829dbbb46319c625128115deafc46e7be83654979aa84::" providerId="AD" clId="Web-{7660E7DE-0626-7C72-770C-D30C16F990D9}" dt="2022-05-11T12:50:49.117" v="6"/>
          <ac:spMkLst>
            <pc:docMk/>
            <pc:sldMk cId="2446485286" sldId="1206"/>
            <ac:spMk id="9" creationId="{42A4FC2C-047E-45A5-965D-8E1E3BF09BC6}"/>
          </ac:spMkLst>
        </pc:spChg>
        <pc:picChg chg="add mod ord">
          <ac:chgData name="Vieras" userId="S::urn:spo:anon#d9214d8e4d976c32e8b829dbbb46319c625128115deafc46e7be83654979aa84::" providerId="AD" clId="Web-{7660E7DE-0626-7C72-770C-D30C16F990D9}" dt="2022-05-11T12:50:49.117" v="6"/>
          <ac:picMkLst>
            <pc:docMk/>
            <pc:sldMk cId="2446485286" sldId="1206"/>
            <ac:picMk id="4" creationId="{4AE8D18C-E8DE-4965-1E83-B1054D28E319}"/>
          </ac:picMkLst>
        </pc:picChg>
      </pc:sldChg>
    </pc:docChg>
  </pc:docChgLst>
  <pc:docChgLst>
    <pc:chgData name="Vieras" userId="S::urn:spo:anon#d9214d8e4d976c32e8b829dbbb46319c625128115deafc46e7be83654979aa84::" providerId="AD" clId="Web-{B44E7EAF-8B5C-7152-5535-17994F44649F}"/>
    <pc:docChg chg="modSld">
      <pc:chgData name="Vieras" userId="S::urn:spo:anon#d9214d8e4d976c32e8b829dbbb46319c625128115deafc46e7be83654979aa84::" providerId="AD" clId="Web-{B44E7EAF-8B5C-7152-5535-17994F44649F}" dt="2022-06-20T07:24:55.814" v="0" actId="20577"/>
      <pc:docMkLst>
        <pc:docMk/>
      </pc:docMkLst>
      <pc:sldChg chg="modSp">
        <pc:chgData name="Vieras" userId="S::urn:spo:anon#d9214d8e4d976c32e8b829dbbb46319c625128115deafc46e7be83654979aa84::" providerId="AD" clId="Web-{B44E7EAF-8B5C-7152-5535-17994F44649F}" dt="2022-06-20T07:24:55.814" v="0" actId="20577"/>
        <pc:sldMkLst>
          <pc:docMk/>
          <pc:sldMk cId="2446485286" sldId="1206"/>
        </pc:sldMkLst>
        <pc:spChg chg="mod">
          <ac:chgData name="Vieras" userId="S::urn:spo:anon#d9214d8e4d976c32e8b829dbbb46319c625128115deafc46e7be83654979aa84::" providerId="AD" clId="Web-{B44E7EAF-8B5C-7152-5535-17994F44649F}" dt="2022-06-20T07:24:55.814" v="0" actId="20577"/>
          <ac:spMkLst>
            <pc:docMk/>
            <pc:sldMk cId="2446485286" sldId="1206"/>
            <ac:spMk id="5" creationId="{6D52C334-08F0-813B-FEB3-574EC2A2DAB1}"/>
          </ac:spMkLst>
        </pc:spChg>
      </pc:sldChg>
    </pc:docChg>
  </pc:docChgLst>
  <pc:docChgLst>
    <pc:chgData name="Tom Johnsson" userId="b7be0a8f-eeb0-4f89-9b9b-f8558d5d107d" providerId="ADAL" clId="{CE9D578D-AF5D-534F-9988-9FDC3A29F86B}"/>
    <pc:docChg chg="undo custSel addSld delSld modSld">
      <pc:chgData name="Tom Johnsson" userId="b7be0a8f-eeb0-4f89-9b9b-f8558d5d107d" providerId="ADAL" clId="{CE9D578D-AF5D-534F-9988-9FDC3A29F86B}" dt="2022-03-23T09:46:16.409" v="307" actId="20577"/>
      <pc:docMkLst>
        <pc:docMk/>
      </pc:docMkLst>
      <pc:sldChg chg="addSp delSp modSp mod modClrScheme chgLayout">
        <pc:chgData name="Tom Johnsson" userId="b7be0a8f-eeb0-4f89-9b9b-f8558d5d107d" providerId="ADAL" clId="{CE9D578D-AF5D-534F-9988-9FDC3A29F86B}" dt="2022-03-23T09:42:53.560" v="299" actId="1076"/>
        <pc:sldMkLst>
          <pc:docMk/>
          <pc:sldMk cId="2751729964" sldId="379"/>
        </pc:sldMkLst>
        <pc:spChg chg="add mod">
          <ac:chgData name="Tom Johnsson" userId="b7be0a8f-eeb0-4f89-9b9b-f8558d5d107d" providerId="ADAL" clId="{CE9D578D-AF5D-534F-9988-9FDC3A29F86B}" dt="2022-03-23T09:42:53.560" v="299" actId="1076"/>
          <ac:spMkLst>
            <pc:docMk/>
            <pc:sldMk cId="2751729964" sldId="379"/>
            <ac:spMk id="2" creationId="{E13C9A57-2CB9-2544-9406-978A7E54CDE7}"/>
          </ac:spMkLst>
        </pc:spChg>
        <pc:spChg chg="del mod ord">
          <ac:chgData name="Tom Johnsson" userId="b7be0a8f-eeb0-4f89-9b9b-f8558d5d107d" providerId="ADAL" clId="{CE9D578D-AF5D-534F-9988-9FDC3A29F86B}" dt="2022-03-18T11:28:10.466" v="233" actId="21"/>
          <ac:spMkLst>
            <pc:docMk/>
            <pc:sldMk cId="2751729964" sldId="379"/>
            <ac:spMk id="3" creationId="{5F6DD0F6-CA61-6F49-A4B3-4209488955BB}"/>
          </ac:spMkLst>
        </pc:spChg>
        <pc:spChg chg="add del mod ord">
          <ac:chgData name="Tom Johnsson" userId="b7be0a8f-eeb0-4f89-9b9b-f8558d5d107d" providerId="ADAL" clId="{CE9D578D-AF5D-534F-9988-9FDC3A29F86B}" dt="2022-03-18T11:28:21.754" v="235" actId="700"/>
          <ac:spMkLst>
            <pc:docMk/>
            <pc:sldMk cId="2751729964" sldId="379"/>
            <ac:spMk id="4" creationId="{3D220626-9529-EB46-81DB-526CFD77DE83}"/>
          </ac:spMkLst>
        </pc:spChg>
        <pc:spChg chg="add del mod ord">
          <ac:chgData name="Tom Johnsson" userId="b7be0a8f-eeb0-4f89-9b9b-f8558d5d107d" providerId="ADAL" clId="{CE9D578D-AF5D-534F-9988-9FDC3A29F86B}" dt="2022-03-18T11:29:17.071" v="236"/>
          <ac:spMkLst>
            <pc:docMk/>
            <pc:sldMk cId="2751729964" sldId="379"/>
            <ac:spMk id="5" creationId="{E84E82A9-6023-8746-9821-F7A9815FF915}"/>
          </ac:spMkLst>
        </pc:spChg>
        <pc:spChg chg="add mod">
          <ac:chgData name="Tom Johnsson" userId="b7be0a8f-eeb0-4f89-9b9b-f8558d5d107d" providerId="ADAL" clId="{CE9D578D-AF5D-534F-9988-9FDC3A29F86B}" dt="2022-03-18T11:30:21.987" v="245"/>
          <ac:spMkLst>
            <pc:docMk/>
            <pc:sldMk cId="2751729964" sldId="379"/>
            <ac:spMk id="11" creationId="{0C75DAF0-91F2-F24B-AF83-B1E015A1ACAE}"/>
          </ac:spMkLst>
        </pc:spChg>
        <pc:spChg chg="mod ord">
          <ac:chgData name="Tom Johnsson" userId="b7be0a8f-eeb0-4f89-9b9b-f8558d5d107d" providerId="ADAL" clId="{CE9D578D-AF5D-534F-9988-9FDC3A29F86B}" dt="2022-03-18T11:30:59.135" v="251" actId="1076"/>
          <ac:spMkLst>
            <pc:docMk/>
            <pc:sldMk cId="2751729964" sldId="379"/>
            <ac:spMk id="32770" creationId="{4C4C1A87-AB0E-F742-90D0-975637585882}"/>
          </ac:spMkLst>
        </pc:spChg>
        <pc:spChg chg="mod ord">
          <ac:chgData name="Tom Johnsson" userId="b7be0a8f-eeb0-4f89-9b9b-f8558d5d107d" providerId="ADAL" clId="{CE9D578D-AF5D-534F-9988-9FDC3A29F86B}" dt="2022-03-18T11:30:35.374" v="247" actId="20577"/>
          <ac:spMkLst>
            <pc:docMk/>
            <pc:sldMk cId="2751729964" sldId="379"/>
            <ac:spMk id="32771" creationId="{215587D4-6C8E-0943-B38F-0C56F692A0E7}"/>
          </ac:spMkLst>
        </pc:spChg>
        <pc:spChg chg="del mod ord">
          <ac:chgData name="Tom Johnsson" userId="b7be0a8f-eeb0-4f89-9b9b-f8558d5d107d" providerId="ADAL" clId="{CE9D578D-AF5D-534F-9988-9FDC3A29F86B}" dt="2022-03-18T11:30:49.210" v="250" actId="478"/>
          <ac:spMkLst>
            <pc:docMk/>
            <pc:sldMk cId="2751729964" sldId="379"/>
            <ac:spMk id="32772" creationId="{D2D5DF10-ECB9-2540-BF98-404A7B0E4FA0}"/>
          </ac:spMkLst>
        </pc:spChg>
        <pc:picChg chg="add mod">
          <ac:chgData name="Tom Johnsson" userId="b7be0a8f-eeb0-4f89-9b9b-f8558d5d107d" providerId="ADAL" clId="{CE9D578D-AF5D-534F-9988-9FDC3A29F86B}" dt="2022-03-18T11:30:43.599" v="249" actId="14100"/>
          <ac:picMkLst>
            <pc:docMk/>
            <pc:sldMk cId="2751729964" sldId="379"/>
            <ac:picMk id="7" creationId="{E84A8D5D-005B-864C-968B-0ECB5DFDB439}"/>
          </ac:picMkLst>
        </pc:picChg>
      </pc:sldChg>
      <pc:sldChg chg="addSp delSp modSp mod modNotesTx">
        <pc:chgData name="Tom Johnsson" userId="b7be0a8f-eeb0-4f89-9b9b-f8558d5d107d" providerId="ADAL" clId="{CE9D578D-AF5D-534F-9988-9FDC3A29F86B}" dt="2022-03-18T11:30:19.719" v="244" actId="21"/>
        <pc:sldMkLst>
          <pc:docMk/>
          <pc:sldMk cId="3671647112" sldId="428"/>
        </pc:sldMkLst>
        <pc:spChg chg="add del mod">
          <ac:chgData name="Tom Johnsson" userId="b7be0a8f-eeb0-4f89-9b9b-f8558d5d107d" providerId="ADAL" clId="{CE9D578D-AF5D-534F-9988-9FDC3A29F86B}" dt="2022-03-18T11:30:19.719" v="244" actId="21"/>
          <ac:spMkLst>
            <pc:docMk/>
            <pc:sldMk cId="3671647112" sldId="428"/>
            <ac:spMk id="6" creationId="{95744F8C-142B-8848-BB88-B036747258F3}"/>
          </ac:spMkLst>
        </pc:spChg>
      </pc:sldChg>
      <pc:sldChg chg="modNotesTx">
        <pc:chgData name="Tom Johnsson" userId="b7be0a8f-eeb0-4f89-9b9b-f8558d5d107d" providerId="ADAL" clId="{CE9D578D-AF5D-534F-9988-9FDC3A29F86B}" dt="2022-03-18T11:17:52.968" v="95" actId="12"/>
        <pc:sldMkLst>
          <pc:docMk/>
          <pc:sldMk cId="3290469621" sldId="430"/>
        </pc:sldMkLst>
      </pc:sldChg>
      <pc:sldChg chg="modNotesTx">
        <pc:chgData name="Tom Johnsson" userId="b7be0a8f-eeb0-4f89-9b9b-f8558d5d107d" providerId="ADAL" clId="{CE9D578D-AF5D-534F-9988-9FDC3A29F86B}" dt="2022-03-18T11:14:06.905" v="53" actId="20577"/>
        <pc:sldMkLst>
          <pc:docMk/>
          <pc:sldMk cId="511813698" sldId="1019"/>
        </pc:sldMkLst>
      </pc:sldChg>
      <pc:sldChg chg="modSp mod">
        <pc:chgData name="Tom Johnsson" userId="b7be0a8f-eeb0-4f89-9b9b-f8558d5d107d" providerId="ADAL" clId="{CE9D578D-AF5D-534F-9988-9FDC3A29F86B}" dt="2022-03-23T09:46:16.409" v="307" actId="20577"/>
        <pc:sldMkLst>
          <pc:docMk/>
          <pc:sldMk cId="1352071766" sldId="1091"/>
        </pc:sldMkLst>
        <pc:spChg chg="mod">
          <ac:chgData name="Tom Johnsson" userId="b7be0a8f-eeb0-4f89-9b9b-f8558d5d107d" providerId="ADAL" clId="{CE9D578D-AF5D-534F-9988-9FDC3A29F86B}" dt="2022-03-23T09:46:16.409" v="307" actId="20577"/>
          <ac:spMkLst>
            <pc:docMk/>
            <pc:sldMk cId="1352071766" sldId="1091"/>
            <ac:spMk id="3" creationId="{6AF29A49-1382-7543-89D7-B29AF9589C15}"/>
          </ac:spMkLst>
        </pc:spChg>
      </pc:sldChg>
      <pc:sldChg chg="modNotesTx">
        <pc:chgData name="Tom Johnsson" userId="b7be0a8f-eeb0-4f89-9b9b-f8558d5d107d" providerId="ADAL" clId="{CE9D578D-AF5D-534F-9988-9FDC3A29F86B}" dt="2022-03-18T11:14:37.181" v="56" actId="6549"/>
        <pc:sldMkLst>
          <pc:docMk/>
          <pc:sldMk cId="3751582225" sldId="1094"/>
        </pc:sldMkLst>
      </pc:sldChg>
      <pc:sldChg chg="modNotesTx">
        <pc:chgData name="Tom Johnsson" userId="b7be0a8f-eeb0-4f89-9b9b-f8558d5d107d" providerId="ADAL" clId="{CE9D578D-AF5D-534F-9988-9FDC3A29F86B}" dt="2022-03-18T11:25:35.793" v="219" actId="790"/>
        <pc:sldMkLst>
          <pc:docMk/>
          <pc:sldMk cId="2454607431" sldId="1119"/>
        </pc:sldMkLst>
      </pc:sldChg>
      <pc:sldChg chg="modSp mod">
        <pc:chgData name="Tom Johnsson" userId="b7be0a8f-eeb0-4f89-9b9b-f8558d5d107d" providerId="ADAL" clId="{CE9D578D-AF5D-534F-9988-9FDC3A29F86B}" dt="2022-03-18T11:22:52.804" v="127" actId="20577"/>
        <pc:sldMkLst>
          <pc:docMk/>
          <pc:sldMk cId="2269068157" sldId="1126"/>
        </pc:sldMkLst>
        <pc:spChg chg="mod">
          <ac:chgData name="Tom Johnsson" userId="b7be0a8f-eeb0-4f89-9b9b-f8558d5d107d" providerId="ADAL" clId="{CE9D578D-AF5D-534F-9988-9FDC3A29F86B}" dt="2022-03-18T11:22:52.804" v="127" actId="20577"/>
          <ac:spMkLst>
            <pc:docMk/>
            <pc:sldMk cId="2269068157" sldId="1126"/>
            <ac:spMk id="6" creationId="{ABF9F8A8-444D-7342-8195-E7713D69F3F6}"/>
          </ac:spMkLst>
        </pc:spChg>
      </pc:sldChg>
      <pc:sldChg chg="addSp delSp modSp mod">
        <pc:chgData name="Tom Johnsson" userId="b7be0a8f-eeb0-4f89-9b9b-f8558d5d107d" providerId="ADAL" clId="{CE9D578D-AF5D-534F-9988-9FDC3A29F86B}" dt="2022-03-18T11:26:43.127" v="230" actId="1076"/>
        <pc:sldMkLst>
          <pc:docMk/>
          <pc:sldMk cId="1234012297" sldId="1201"/>
        </pc:sldMkLst>
        <pc:spChg chg="add del mod">
          <ac:chgData name="Tom Johnsson" userId="b7be0a8f-eeb0-4f89-9b9b-f8558d5d107d" providerId="ADAL" clId="{CE9D578D-AF5D-534F-9988-9FDC3A29F86B}" dt="2022-03-18T11:26:31.990" v="225" actId="478"/>
          <ac:spMkLst>
            <pc:docMk/>
            <pc:sldMk cId="1234012297" sldId="1201"/>
            <ac:spMk id="5" creationId="{C22B3ACE-A228-514B-A0B6-7B9C3AB0C519}"/>
          </ac:spMkLst>
        </pc:spChg>
        <pc:spChg chg="add del mod">
          <ac:chgData name="Tom Johnsson" userId="b7be0a8f-eeb0-4f89-9b9b-f8558d5d107d" providerId="ADAL" clId="{CE9D578D-AF5D-534F-9988-9FDC3A29F86B}" dt="2022-03-18T11:26:37.523" v="228"/>
          <ac:spMkLst>
            <pc:docMk/>
            <pc:sldMk cId="1234012297" sldId="1201"/>
            <ac:spMk id="9" creationId="{145A1A3B-1D27-434D-A506-0D6F57708B21}"/>
          </ac:spMkLst>
        </pc:spChg>
        <pc:picChg chg="add del mod">
          <ac:chgData name="Tom Johnsson" userId="b7be0a8f-eeb0-4f89-9b9b-f8558d5d107d" providerId="ADAL" clId="{CE9D578D-AF5D-534F-9988-9FDC3A29F86B}" dt="2022-03-18T11:26:35.742" v="227" actId="21"/>
          <ac:picMkLst>
            <pc:docMk/>
            <pc:sldMk cId="1234012297" sldId="1201"/>
            <ac:picMk id="6" creationId="{5AB41036-7297-8243-9249-05451D91AC27}"/>
          </ac:picMkLst>
        </pc:picChg>
        <pc:picChg chg="del">
          <ac:chgData name="Tom Johnsson" userId="b7be0a8f-eeb0-4f89-9b9b-f8558d5d107d" providerId="ADAL" clId="{CE9D578D-AF5D-534F-9988-9FDC3A29F86B}" dt="2022-03-18T11:26:26.985" v="223" actId="478"/>
          <ac:picMkLst>
            <pc:docMk/>
            <pc:sldMk cId="1234012297" sldId="1201"/>
            <ac:picMk id="7" creationId="{90EBB6B9-9915-234D-B0ED-A11B2C41B546}"/>
          </ac:picMkLst>
        </pc:picChg>
        <pc:picChg chg="add mod">
          <ac:chgData name="Tom Johnsson" userId="b7be0a8f-eeb0-4f89-9b9b-f8558d5d107d" providerId="ADAL" clId="{CE9D578D-AF5D-534F-9988-9FDC3A29F86B}" dt="2022-03-18T11:26:43.127" v="230" actId="1076"/>
          <ac:picMkLst>
            <pc:docMk/>
            <pc:sldMk cId="1234012297" sldId="1201"/>
            <ac:picMk id="10" creationId="{647E9CA6-578A-E34C-9293-4EB3D7B6D6E8}"/>
          </ac:picMkLst>
        </pc:picChg>
      </pc:sldChg>
      <pc:sldChg chg="modSp mod">
        <pc:chgData name="Tom Johnsson" userId="b7be0a8f-eeb0-4f89-9b9b-f8558d5d107d" providerId="ADAL" clId="{CE9D578D-AF5D-534F-9988-9FDC3A29F86B}" dt="2022-03-23T09:41:35.040" v="254" actId="14100"/>
        <pc:sldMkLst>
          <pc:docMk/>
          <pc:sldMk cId="1571315562" sldId="1202"/>
        </pc:sldMkLst>
        <pc:spChg chg="mod">
          <ac:chgData name="Tom Johnsson" userId="b7be0a8f-eeb0-4f89-9b9b-f8558d5d107d" providerId="ADAL" clId="{CE9D578D-AF5D-534F-9988-9FDC3A29F86B}" dt="2022-03-23T09:41:28.404" v="253" actId="14100"/>
          <ac:spMkLst>
            <pc:docMk/>
            <pc:sldMk cId="1571315562" sldId="1202"/>
            <ac:spMk id="3" creationId="{874DD470-D2E3-1043-86A3-819C47A6C82E}"/>
          </ac:spMkLst>
        </pc:spChg>
        <pc:picChg chg="mod">
          <ac:chgData name="Tom Johnsson" userId="b7be0a8f-eeb0-4f89-9b9b-f8558d5d107d" providerId="ADAL" clId="{CE9D578D-AF5D-534F-9988-9FDC3A29F86B}" dt="2022-03-23T09:41:35.040" v="254" actId="14100"/>
          <ac:picMkLst>
            <pc:docMk/>
            <pc:sldMk cId="1571315562" sldId="1202"/>
            <ac:picMk id="5" creationId="{137ED69D-C699-4C4B-BF67-C1365EADC174}"/>
          </ac:picMkLst>
        </pc:picChg>
      </pc:sldChg>
      <pc:sldChg chg="modNotesTx">
        <pc:chgData name="Tom Johnsson" userId="b7be0a8f-eeb0-4f89-9b9b-f8558d5d107d" providerId="ADAL" clId="{CE9D578D-AF5D-534F-9988-9FDC3A29F86B}" dt="2022-03-23T09:42:27.372" v="270" actId="20577"/>
        <pc:sldMkLst>
          <pc:docMk/>
          <pc:sldMk cId="43834054" sldId="1205"/>
        </pc:sldMkLst>
      </pc:sldChg>
      <pc:sldChg chg="add del">
        <pc:chgData name="Tom Johnsson" userId="b7be0a8f-eeb0-4f89-9b9b-f8558d5d107d" providerId="ADAL" clId="{CE9D578D-AF5D-534F-9988-9FDC3A29F86B}" dt="2022-03-18T11:17:12.779" v="81"/>
        <pc:sldMkLst>
          <pc:docMk/>
          <pc:sldMk cId="1843695145" sldId="12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1BEB2-9823-EE41-8675-956C54A30E3B}" type="doc">
      <dgm:prSet loTypeId="urn:microsoft.com/office/officeart/2005/8/layout/pyramid1" loCatId="" qsTypeId="urn:microsoft.com/office/officeart/2005/8/quickstyle/simple1" qsCatId="simple" csTypeId="urn:microsoft.com/office/officeart/2005/8/colors/colorful1" csCatId="colorful" phldr="1"/>
      <dgm:spPr/>
    </dgm:pt>
    <dgm:pt modelId="{417E7DAE-51B2-2747-82D3-E5DB68E2E4C0}">
      <dgm:prSet phldrT="[Teksti]" custT="1"/>
      <dgm:spPr>
        <a:solidFill>
          <a:srgbClr val="C00000"/>
        </a:solidFill>
      </dgm:spPr>
      <dgm:t>
        <a:bodyPr/>
        <a:lstStyle/>
        <a:p>
          <a:r>
            <a:rPr lang="fi-FI" sz="2400" dirty="0"/>
            <a:t> </a:t>
          </a:r>
        </a:p>
      </dgm:t>
    </dgm:pt>
    <dgm:pt modelId="{D46F84F2-9CAA-9D40-A692-540E5B525E76}" type="parTrans" cxnId="{21F5E318-8EAB-794A-ABED-435B14793341}">
      <dgm:prSet/>
      <dgm:spPr/>
      <dgm:t>
        <a:bodyPr/>
        <a:lstStyle/>
        <a:p>
          <a:endParaRPr lang="fi-FI"/>
        </a:p>
      </dgm:t>
    </dgm:pt>
    <dgm:pt modelId="{3937662E-D1E6-0243-9BD9-6CE5382A7742}" type="sibTrans" cxnId="{21F5E318-8EAB-794A-ABED-435B14793341}">
      <dgm:prSet/>
      <dgm:spPr/>
      <dgm:t>
        <a:bodyPr/>
        <a:lstStyle/>
        <a:p>
          <a:endParaRPr lang="fi-FI"/>
        </a:p>
      </dgm:t>
    </dgm:pt>
    <dgm:pt modelId="{C4098C55-AA3F-BB40-A421-5DA58F2630EB}">
      <dgm:prSet phldrT="[Teksti]" custT="1"/>
      <dgm:spPr>
        <a:solidFill>
          <a:srgbClr val="FF0000"/>
        </a:solidFill>
      </dgm:spPr>
      <dgm:t>
        <a:bodyPr/>
        <a:lstStyle/>
        <a:p>
          <a:r>
            <a:rPr lang="fi-FI" sz="2400" dirty="0"/>
            <a:t>Vakava vamma</a:t>
          </a:r>
        </a:p>
      </dgm:t>
    </dgm:pt>
    <dgm:pt modelId="{382DFCF5-43B7-DD47-B54D-0E8973F91934}" type="parTrans" cxnId="{FEC617BD-90B4-AE43-9789-C3B39EA3CD0D}">
      <dgm:prSet/>
      <dgm:spPr/>
      <dgm:t>
        <a:bodyPr/>
        <a:lstStyle/>
        <a:p>
          <a:endParaRPr lang="fi-FI"/>
        </a:p>
      </dgm:t>
    </dgm:pt>
    <dgm:pt modelId="{12CA2E01-642A-CB42-BF4D-7BDFEA0ED421}" type="sibTrans" cxnId="{FEC617BD-90B4-AE43-9789-C3B39EA3CD0D}">
      <dgm:prSet/>
      <dgm:spPr/>
      <dgm:t>
        <a:bodyPr/>
        <a:lstStyle/>
        <a:p>
          <a:endParaRPr lang="fi-FI"/>
        </a:p>
      </dgm:t>
    </dgm:pt>
    <dgm:pt modelId="{DC1CCBE2-A471-F747-90FB-9F25EA61A320}">
      <dgm:prSet phldrT="[Teksti]" custT="1"/>
      <dgm:spPr>
        <a:solidFill>
          <a:srgbClr val="FFC000"/>
        </a:solidFill>
      </dgm:spPr>
      <dgm:t>
        <a:bodyPr/>
        <a:lstStyle/>
        <a:p>
          <a:r>
            <a:rPr lang="fi-FI" sz="2400" dirty="0"/>
            <a:t>Vähäinen vamma</a:t>
          </a:r>
        </a:p>
      </dgm:t>
    </dgm:pt>
    <dgm:pt modelId="{82271D7C-63A1-E548-9A2B-EF50982C3B10}" type="parTrans" cxnId="{300F6F15-155D-3B4E-91F6-E52BE94ADA57}">
      <dgm:prSet/>
      <dgm:spPr/>
      <dgm:t>
        <a:bodyPr/>
        <a:lstStyle/>
        <a:p>
          <a:endParaRPr lang="fi-FI"/>
        </a:p>
      </dgm:t>
    </dgm:pt>
    <dgm:pt modelId="{C3557D41-DD0C-2E47-B604-68EB7A7A20AB}" type="sibTrans" cxnId="{300F6F15-155D-3B4E-91F6-E52BE94ADA57}">
      <dgm:prSet/>
      <dgm:spPr/>
      <dgm:t>
        <a:bodyPr/>
        <a:lstStyle/>
        <a:p>
          <a:endParaRPr lang="fi-FI"/>
        </a:p>
      </dgm:t>
    </dgm:pt>
    <dgm:pt modelId="{9102D36B-D3E0-DF47-B863-63E198130D46}">
      <dgm:prSet custT="1"/>
      <dgm:spPr>
        <a:solidFill>
          <a:srgbClr val="FFFF00"/>
        </a:solidFill>
      </dgm:spPr>
      <dgm:t>
        <a:bodyPr/>
        <a:lstStyle/>
        <a:p>
          <a:r>
            <a:rPr lang="fi-FI" sz="2400" dirty="0"/>
            <a:t>Läheltä-piti, vaaratilanne</a:t>
          </a:r>
        </a:p>
      </dgm:t>
    </dgm:pt>
    <dgm:pt modelId="{D783A642-CD64-9741-AB08-62E68297C17E}" type="parTrans" cxnId="{2BC21FA9-AEBE-F648-8077-E7721FBF1D63}">
      <dgm:prSet/>
      <dgm:spPr/>
      <dgm:t>
        <a:bodyPr/>
        <a:lstStyle/>
        <a:p>
          <a:endParaRPr lang="fi-FI"/>
        </a:p>
      </dgm:t>
    </dgm:pt>
    <dgm:pt modelId="{9626AD1A-EA2A-3149-B8E0-BF370105DF4A}" type="sibTrans" cxnId="{2BC21FA9-AEBE-F648-8077-E7721FBF1D63}">
      <dgm:prSet/>
      <dgm:spPr/>
      <dgm:t>
        <a:bodyPr/>
        <a:lstStyle/>
        <a:p>
          <a:endParaRPr lang="fi-FI"/>
        </a:p>
      </dgm:t>
    </dgm:pt>
    <dgm:pt modelId="{6D0FFD16-D3EE-DC43-A22E-3A44F726D925}">
      <dgm:prSet custT="1"/>
      <dgm:spPr/>
      <dgm:t>
        <a:bodyPr/>
        <a:lstStyle/>
        <a:p>
          <a:r>
            <a:rPr lang="fi-FI" sz="2400" dirty="0"/>
            <a:t>Turvaton työtapa, menetelmä, olosuhde, väline</a:t>
          </a:r>
        </a:p>
      </dgm:t>
    </dgm:pt>
    <dgm:pt modelId="{18874DD0-AE74-CC4F-8413-BE0F0177F99C}" type="parTrans" cxnId="{64FCD77A-9001-2E4D-A1A5-F71A286C30C1}">
      <dgm:prSet/>
      <dgm:spPr/>
      <dgm:t>
        <a:bodyPr/>
        <a:lstStyle/>
        <a:p>
          <a:endParaRPr lang="fi-FI"/>
        </a:p>
      </dgm:t>
    </dgm:pt>
    <dgm:pt modelId="{B4567007-C860-014E-B626-8CE0762B79E5}" type="sibTrans" cxnId="{64FCD77A-9001-2E4D-A1A5-F71A286C30C1}">
      <dgm:prSet/>
      <dgm:spPr/>
      <dgm:t>
        <a:bodyPr/>
        <a:lstStyle/>
        <a:p>
          <a:endParaRPr lang="fi-FI"/>
        </a:p>
      </dgm:t>
    </dgm:pt>
    <dgm:pt modelId="{A587B0F8-FF1A-1D43-9A95-B3818F26DACA}">
      <dgm:prSet custT="1"/>
      <dgm:spPr/>
      <dgm:t>
        <a:bodyPr/>
        <a:lstStyle/>
        <a:p>
          <a:r>
            <a:rPr lang="fi-FI" sz="2400" dirty="0"/>
            <a:t>Työt- ja työympäristö suunnittelematta, häiriöt, säädöt, osaaminen, puutteet valvonnassa</a:t>
          </a:r>
        </a:p>
      </dgm:t>
    </dgm:pt>
    <dgm:pt modelId="{0F32B9BD-A72D-3A4E-9DA8-4B682D20A6E5}" type="parTrans" cxnId="{0F0DF939-4A30-CD44-9161-25263D5C40FF}">
      <dgm:prSet/>
      <dgm:spPr/>
      <dgm:t>
        <a:bodyPr/>
        <a:lstStyle/>
        <a:p>
          <a:endParaRPr lang="fi-FI"/>
        </a:p>
      </dgm:t>
    </dgm:pt>
    <dgm:pt modelId="{442A2B5F-F3AA-1546-B916-3580285C9D18}" type="sibTrans" cxnId="{0F0DF939-4A30-CD44-9161-25263D5C40FF}">
      <dgm:prSet/>
      <dgm:spPr/>
      <dgm:t>
        <a:bodyPr/>
        <a:lstStyle/>
        <a:p>
          <a:endParaRPr lang="fi-FI"/>
        </a:p>
      </dgm:t>
    </dgm:pt>
    <dgm:pt modelId="{8ABDE8F9-F4BF-6F48-BA77-E44404B003BE}" type="pres">
      <dgm:prSet presAssocID="{1EC1BEB2-9823-EE41-8675-956C54A30E3B}" presName="Name0" presStyleCnt="0">
        <dgm:presLayoutVars>
          <dgm:dir/>
          <dgm:animLvl val="lvl"/>
          <dgm:resizeHandles val="exact"/>
        </dgm:presLayoutVars>
      </dgm:prSet>
      <dgm:spPr/>
    </dgm:pt>
    <dgm:pt modelId="{C0E088DC-6DC3-DD48-8582-EED31761F96C}" type="pres">
      <dgm:prSet presAssocID="{417E7DAE-51B2-2747-82D3-E5DB68E2E4C0}" presName="Name8" presStyleCnt="0"/>
      <dgm:spPr/>
    </dgm:pt>
    <dgm:pt modelId="{F866A53F-D0C1-0C45-8B7D-C2C3AF347A25}" type="pres">
      <dgm:prSet presAssocID="{417E7DAE-51B2-2747-82D3-E5DB68E2E4C0}" presName="level" presStyleLbl="node1" presStyleIdx="0" presStyleCnt="6" custFlipHor="1" custScaleX="14717" custScaleY="140664" custLinFactNeighborX="13044" custLinFactNeighborY="2999">
        <dgm:presLayoutVars>
          <dgm:chMax val="1"/>
          <dgm:bulletEnabled val="1"/>
        </dgm:presLayoutVars>
      </dgm:prSet>
      <dgm:spPr/>
    </dgm:pt>
    <dgm:pt modelId="{01E18351-531A-A548-8258-C0BCF444EDBD}" type="pres">
      <dgm:prSet presAssocID="{417E7DAE-51B2-2747-82D3-E5DB68E2E4C0}" presName="levelTx" presStyleLbl="revTx" presStyleIdx="0" presStyleCnt="0">
        <dgm:presLayoutVars>
          <dgm:chMax val="1"/>
          <dgm:bulletEnabled val="1"/>
        </dgm:presLayoutVars>
      </dgm:prSet>
      <dgm:spPr/>
    </dgm:pt>
    <dgm:pt modelId="{DA200588-8E6A-5248-9D9F-8FA593DDFE2C}" type="pres">
      <dgm:prSet presAssocID="{C4098C55-AA3F-BB40-A421-5DA58F2630EB}" presName="Name8" presStyleCnt="0"/>
      <dgm:spPr/>
    </dgm:pt>
    <dgm:pt modelId="{5A56E178-C0A6-BD44-BFB7-5A251D6A20E3}" type="pres">
      <dgm:prSet presAssocID="{C4098C55-AA3F-BB40-A421-5DA58F2630EB}" presName="level" presStyleLbl="node1" presStyleIdx="1" presStyleCnt="6" custScaleX="56523" custLinFactNeighborX="6521" custLinFactNeighborY="2999">
        <dgm:presLayoutVars>
          <dgm:chMax val="1"/>
          <dgm:bulletEnabled val="1"/>
        </dgm:presLayoutVars>
      </dgm:prSet>
      <dgm:spPr/>
    </dgm:pt>
    <dgm:pt modelId="{C0066D9D-301B-DC4F-8651-E5B6192DA9FF}" type="pres">
      <dgm:prSet presAssocID="{C4098C55-AA3F-BB40-A421-5DA58F2630EB}" presName="levelTx" presStyleLbl="revTx" presStyleIdx="0" presStyleCnt="0">
        <dgm:presLayoutVars>
          <dgm:chMax val="1"/>
          <dgm:bulletEnabled val="1"/>
        </dgm:presLayoutVars>
      </dgm:prSet>
      <dgm:spPr/>
    </dgm:pt>
    <dgm:pt modelId="{1F255D98-4C1A-5F4A-8316-9B87DD2E91F7}" type="pres">
      <dgm:prSet presAssocID="{DC1CCBE2-A471-F747-90FB-9F25EA61A320}" presName="Name8" presStyleCnt="0"/>
      <dgm:spPr/>
    </dgm:pt>
    <dgm:pt modelId="{749F679C-9741-D643-BE59-0AD3E83A65CC}" type="pres">
      <dgm:prSet presAssocID="{DC1CCBE2-A471-F747-90FB-9F25EA61A320}" presName="level" presStyleLbl="node1" presStyleIdx="2" presStyleCnt="6" custScaleX="70619" custLinFactNeighborX="5511">
        <dgm:presLayoutVars>
          <dgm:chMax val="1"/>
          <dgm:bulletEnabled val="1"/>
        </dgm:presLayoutVars>
      </dgm:prSet>
      <dgm:spPr/>
    </dgm:pt>
    <dgm:pt modelId="{23897FF4-E395-DE45-899D-BC17191ECE65}" type="pres">
      <dgm:prSet presAssocID="{DC1CCBE2-A471-F747-90FB-9F25EA61A320}" presName="levelTx" presStyleLbl="revTx" presStyleIdx="0" presStyleCnt="0">
        <dgm:presLayoutVars>
          <dgm:chMax val="1"/>
          <dgm:bulletEnabled val="1"/>
        </dgm:presLayoutVars>
      </dgm:prSet>
      <dgm:spPr/>
    </dgm:pt>
    <dgm:pt modelId="{C058BFF7-B779-A642-83BA-D6A4F770129C}" type="pres">
      <dgm:prSet presAssocID="{9102D36B-D3E0-DF47-B863-63E198130D46}" presName="Name8" presStyleCnt="0"/>
      <dgm:spPr/>
    </dgm:pt>
    <dgm:pt modelId="{347B95E4-59C3-3A4D-AD21-A41C1B05BA59}" type="pres">
      <dgm:prSet presAssocID="{9102D36B-D3E0-DF47-B863-63E198130D46}" presName="level" presStyleLbl="node1" presStyleIdx="3" presStyleCnt="6" custScaleX="84133" custLinFactNeighborX="609" custLinFactNeighborY="-6009">
        <dgm:presLayoutVars>
          <dgm:chMax val="1"/>
          <dgm:bulletEnabled val="1"/>
        </dgm:presLayoutVars>
      </dgm:prSet>
      <dgm:spPr/>
    </dgm:pt>
    <dgm:pt modelId="{47E182ED-5AF9-6544-932B-4F7464762489}" type="pres">
      <dgm:prSet presAssocID="{9102D36B-D3E0-DF47-B863-63E198130D46}" presName="levelTx" presStyleLbl="revTx" presStyleIdx="0" presStyleCnt="0">
        <dgm:presLayoutVars>
          <dgm:chMax val="1"/>
          <dgm:bulletEnabled val="1"/>
        </dgm:presLayoutVars>
      </dgm:prSet>
      <dgm:spPr/>
    </dgm:pt>
    <dgm:pt modelId="{83D2000B-E237-184A-A195-E62D78F0536E}" type="pres">
      <dgm:prSet presAssocID="{6D0FFD16-D3EE-DC43-A22E-3A44F726D925}" presName="Name8" presStyleCnt="0"/>
      <dgm:spPr/>
    </dgm:pt>
    <dgm:pt modelId="{F3884ACB-F1E7-2D49-8C37-6667CBA6ECA3}" type="pres">
      <dgm:prSet presAssocID="{6D0FFD16-D3EE-DC43-A22E-3A44F726D925}" presName="level" presStyleLbl="node1" presStyleIdx="4" presStyleCnt="6" custScaleX="95858" custLinFactNeighborX="1845">
        <dgm:presLayoutVars>
          <dgm:chMax val="1"/>
          <dgm:bulletEnabled val="1"/>
        </dgm:presLayoutVars>
      </dgm:prSet>
      <dgm:spPr/>
    </dgm:pt>
    <dgm:pt modelId="{29A6FA4D-AD40-3C42-A4A0-1A2F8B1A8CC3}" type="pres">
      <dgm:prSet presAssocID="{6D0FFD16-D3EE-DC43-A22E-3A44F726D925}" presName="levelTx" presStyleLbl="revTx" presStyleIdx="0" presStyleCnt="0">
        <dgm:presLayoutVars>
          <dgm:chMax val="1"/>
          <dgm:bulletEnabled val="1"/>
        </dgm:presLayoutVars>
      </dgm:prSet>
      <dgm:spPr/>
    </dgm:pt>
    <dgm:pt modelId="{F2C08EAB-13ED-B748-A59C-12F31F822293}" type="pres">
      <dgm:prSet presAssocID="{A587B0F8-FF1A-1D43-9A95-B3818F26DACA}" presName="Name8" presStyleCnt="0"/>
      <dgm:spPr/>
    </dgm:pt>
    <dgm:pt modelId="{EAA1B87D-493D-7A4F-8B77-BD40B6C6EE98}" type="pres">
      <dgm:prSet presAssocID="{A587B0F8-FF1A-1D43-9A95-B3818F26DACA}" presName="level" presStyleLbl="node1" presStyleIdx="5" presStyleCnt="6" custLinFactNeighborX="2250" custLinFactNeighborY="-7406">
        <dgm:presLayoutVars>
          <dgm:chMax val="1"/>
          <dgm:bulletEnabled val="1"/>
        </dgm:presLayoutVars>
      </dgm:prSet>
      <dgm:spPr/>
    </dgm:pt>
    <dgm:pt modelId="{163AF034-8EBA-4248-8253-72FBA2DD28F4}" type="pres">
      <dgm:prSet presAssocID="{A587B0F8-FF1A-1D43-9A95-B3818F26DACA}" presName="levelTx" presStyleLbl="revTx" presStyleIdx="0" presStyleCnt="0">
        <dgm:presLayoutVars>
          <dgm:chMax val="1"/>
          <dgm:bulletEnabled val="1"/>
        </dgm:presLayoutVars>
      </dgm:prSet>
      <dgm:spPr/>
    </dgm:pt>
  </dgm:ptLst>
  <dgm:cxnLst>
    <dgm:cxn modelId="{6DC1C103-D41F-5D42-A825-D8350A51726E}" type="presOf" srcId="{C4098C55-AA3F-BB40-A421-5DA58F2630EB}" destId="{C0066D9D-301B-DC4F-8651-E5B6192DA9FF}" srcOrd="1" destOrd="0" presId="urn:microsoft.com/office/officeart/2005/8/layout/pyramid1"/>
    <dgm:cxn modelId="{F77C360B-1592-AB43-9982-4CB5E50EA54D}" type="presOf" srcId="{417E7DAE-51B2-2747-82D3-E5DB68E2E4C0}" destId="{F866A53F-D0C1-0C45-8B7D-C2C3AF347A25}" srcOrd="0" destOrd="0" presId="urn:microsoft.com/office/officeart/2005/8/layout/pyramid1"/>
    <dgm:cxn modelId="{300F6F15-155D-3B4E-91F6-E52BE94ADA57}" srcId="{1EC1BEB2-9823-EE41-8675-956C54A30E3B}" destId="{DC1CCBE2-A471-F747-90FB-9F25EA61A320}" srcOrd="2" destOrd="0" parTransId="{82271D7C-63A1-E548-9A2B-EF50982C3B10}" sibTransId="{C3557D41-DD0C-2E47-B604-68EB7A7A20AB}"/>
    <dgm:cxn modelId="{8F2F8E17-202B-6649-AFC1-B078EB622DA9}" type="presOf" srcId="{6D0FFD16-D3EE-DC43-A22E-3A44F726D925}" destId="{F3884ACB-F1E7-2D49-8C37-6667CBA6ECA3}" srcOrd="0" destOrd="0" presId="urn:microsoft.com/office/officeart/2005/8/layout/pyramid1"/>
    <dgm:cxn modelId="{F7B11518-6B6E-DE43-AB9C-2F4E790D2AD4}" type="presOf" srcId="{6D0FFD16-D3EE-DC43-A22E-3A44F726D925}" destId="{29A6FA4D-AD40-3C42-A4A0-1A2F8B1A8CC3}" srcOrd="1" destOrd="0" presId="urn:microsoft.com/office/officeart/2005/8/layout/pyramid1"/>
    <dgm:cxn modelId="{21F5E318-8EAB-794A-ABED-435B14793341}" srcId="{1EC1BEB2-9823-EE41-8675-956C54A30E3B}" destId="{417E7DAE-51B2-2747-82D3-E5DB68E2E4C0}" srcOrd="0" destOrd="0" parTransId="{D46F84F2-9CAA-9D40-A692-540E5B525E76}" sibTransId="{3937662E-D1E6-0243-9BD9-6CE5382A7742}"/>
    <dgm:cxn modelId="{27AE6F2C-4CD0-E84E-A14A-BE85B145F048}" type="presOf" srcId="{A587B0F8-FF1A-1D43-9A95-B3818F26DACA}" destId="{EAA1B87D-493D-7A4F-8B77-BD40B6C6EE98}" srcOrd="0" destOrd="0" presId="urn:microsoft.com/office/officeart/2005/8/layout/pyramid1"/>
    <dgm:cxn modelId="{A5CCD338-1908-1148-AE65-8E0B159C746C}" type="presOf" srcId="{9102D36B-D3E0-DF47-B863-63E198130D46}" destId="{47E182ED-5AF9-6544-932B-4F7464762489}" srcOrd="1" destOrd="0" presId="urn:microsoft.com/office/officeart/2005/8/layout/pyramid1"/>
    <dgm:cxn modelId="{0F0DF939-4A30-CD44-9161-25263D5C40FF}" srcId="{1EC1BEB2-9823-EE41-8675-956C54A30E3B}" destId="{A587B0F8-FF1A-1D43-9A95-B3818F26DACA}" srcOrd="5" destOrd="0" parTransId="{0F32B9BD-A72D-3A4E-9DA8-4B682D20A6E5}" sibTransId="{442A2B5F-F3AA-1546-B916-3580285C9D18}"/>
    <dgm:cxn modelId="{04C9F853-3E9C-D147-ADCA-7222C24F32B9}" type="presOf" srcId="{DC1CCBE2-A471-F747-90FB-9F25EA61A320}" destId="{749F679C-9741-D643-BE59-0AD3E83A65CC}" srcOrd="0" destOrd="0" presId="urn:microsoft.com/office/officeart/2005/8/layout/pyramid1"/>
    <dgm:cxn modelId="{64FCD77A-9001-2E4D-A1A5-F71A286C30C1}" srcId="{1EC1BEB2-9823-EE41-8675-956C54A30E3B}" destId="{6D0FFD16-D3EE-DC43-A22E-3A44F726D925}" srcOrd="4" destOrd="0" parTransId="{18874DD0-AE74-CC4F-8413-BE0F0177F99C}" sibTransId="{B4567007-C860-014E-B626-8CE0762B79E5}"/>
    <dgm:cxn modelId="{0593CE94-A072-3149-928B-353D629E89BD}" type="presOf" srcId="{417E7DAE-51B2-2747-82D3-E5DB68E2E4C0}" destId="{01E18351-531A-A548-8258-C0BCF444EDBD}" srcOrd="1" destOrd="0" presId="urn:microsoft.com/office/officeart/2005/8/layout/pyramid1"/>
    <dgm:cxn modelId="{7FA86E9A-FF18-4045-A946-01873CF1F53A}" type="presOf" srcId="{C4098C55-AA3F-BB40-A421-5DA58F2630EB}" destId="{5A56E178-C0A6-BD44-BFB7-5A251D6A20E3}" srcOrd="0" destOrd="0" presId="urn:microsoft.com/office/officeart/2005/8/layout/pyramid1"/>
    <dgm:cxn modelId="{2BC21FA9-AEBE-F648-8077-E7721FBF1D63}" srcId="{1EC1BEB2-9823-EE41-8675-956C54A30E3B}" destId="{9102D36B-D3E0-DF47-B863-63E198130D46}" srcOrd="3" destOrd="0" parTransId="{D783A642-CD64-9741-AB08-62E68297C17E}" sibTransId="{9626AD1A-EA2A-3149-B8E0-BF370105DF4A}"/>
    <dgm:cxn modelId="{FEC617BD-90B4-AE43-9789-C3B39EA3CD0D}" srcId="{1EC1BEB2-9823-EE41-8675-956C54A30E3B}" destId="{C4098C55-AA3F-BB40-A421-5DA58F2630EB}" srcOrd="1" destOrd="0" parTransId="{382DFCF5-43B7-DD47-B54D-0E8973F91934}" sibTransId="{12CA2E01-642A-CB42-BF4D-7BDFEA0ED421}"/>
    <dgm:cxn modelId="{B263CAC7-6655-D04D-80EB-BD6B530C7B6A}" type="presOf" srcId="{DC1CCBE2-A471-F747-90FB-9F25EA61A320}" destId="{23897FF4-E395-DE45-899D-BC17191ECE65}" srcOrd="1" destOrd="0" presId="urn:microsoft.com/office/officeart/2005/8/layout/pyramid1"/>
    <dgm:cxn modelId="{1C14DBD5-FDFB-2E43-BC21-AB4D8E5FF209}" type="presOf" srcId="{A587B0F8-FF1A-1D43-9A95-B3818F26DACA}" destId="{163AF034-8EBA-4248-8253-72FBA2DD28F4}" srcOrd="1" destOrd="0" presId="urn:microsoft.com/office/officeart/2005/8/layout/pyramid1"/>
    <dgm:cxn modelId="{6113E1D6-9958-6749-B019-EFF427FF03A9}" type="presOf" srcId="{9102D36B-D3E0-DF47-B863-63E198130D46}" destId="{347B95E4-59C3-3A4D-AD21-A41C1B05BA59}" srcOrd="0" destOrd="0" presId="urn:microsoft.com/office/officeart/2005/8/layout/pyramid1"/>
    <dgm:cxn modelId="{68586DF3-EF44-E94C-8EEF-22627EE184A6}" type="presOf" srcId="{1EC1BEB2-9823-EE41-8675-956C54A30E3B}" destId="{8ABDE8F9-F4BF-6F48-BA77-E44404B003BE}" srcOrd="0" destOrd="0" presId="urn:microsoft.com/office/officeart/2005/8/layout/pyramid1"/>
    <dgm:cxn modelId="{7D755EED-11FE-A34E-886C-683336F653EF}" type="presParOf" srcId="{8ABDE8F9-F4BF-6F48-BA77-E44404B003BE}" destId="{C0E088DC-6DC3-DD48-8582-EED31761F96C}" srcOrd="0" destOrd="0" presId="urn:microsoft.com/office/officeart/2005/8/layout/pyramid1"/>
    <dgm:cxn modelId="{D04F381B-9683-D144-B886-D25D7D72394E}" type="presParOf" srcId="{C0E088DC-6DC3-DD48-8582-EED31761F96C}" destId="{F866A53F-D0C1-0C45-8B7D-C2C3AF347A25}" srcOrd="0" destOrd="0" presId="urn:microsoft.com/office/officeart/2005/8/layout/pyramid1"/>
    <dgm:cxn modelId="{35185293-B18D-AA40-8E81-00195F1CFC52}" type="presParOf" srcId="{C0E088DC-6DC3-DD48-8582-EED31761F96C}" destId="{01E18351-531A-A548-8258-C0BCF444EDBD}" srcOrd="1" destOrd="0" presId="urn:microsoft.com/office/officeart/2005/8/layout/pyramid1"/>
    <dgm:cxn modelId="{DDC79E97-3752-1A47-907B-338AEF08BEC2}" type="presParOf" srcId="{8ABDE8F9-F4BF-6F48-BA77-E44404B003BE}" destId="{DA200588-8E6A-5248-9D9F-8FA593DDFE2C}" srcOrd="1" destOrd="0" presId="urn:microsoft.com/office/officeart/2005/8/layout/pyramid1"/>
    <dgm:cxn modelId="{9704B9F9-AE07-2740-9ED5-E3D92A72DB80}" type="presParOf" srcId="{DA200588-8E6A-5248-9D9F-8FA593DDFE2C}" destId="{5A56E178-C0A6-BD44-BFB7-5A251D6A20E3}" srcOrd="0" destOrd="0" presId="urn:microsoft.com/office/officeart/2005/8/layout/pyramid1"/>
    <dgm:cxn modelId="{AEAE1AAC-EBDB-1C47-ADEE-E869C1992613}" type="presParOf" srcId="{DA200588-8E6A-5248-9D9F-8FA593DDFE2C}" destId="{C0066D9D-301B-DC4F-8651-E5B6192DA9FF}" srcOrd="1" destOrd="0" presId="urn:microsoft.com/office/officeart/2005/8/layout/pyramid1"/>
    <dgm:cxn modelId="{81900871-FBCB-9740-A6D9-528D28965973}" type="presParOf" srcId="{8ABDE8F9-F4BF-6F48-BA77-E44404B003BE}" destId="{1F255D98-4C1A-5F4A-8316-9B87DD2E91F7}" srcOrd="2" destOrd="0" presId="urn:microsoft.com/office/officeart/2005/8/layout/pyramid1"/>
    <dgm:cxn modelId="{BCFB1A6A-867C-3040-9C5E-E62242464653}" type="presParOf" srcId="{1F255D98-4C1A-5F4A-8316-9B87DD2E91F7}" destId="{749F679C-9741-D643-BE59-0AD3E83A65CC}" srcOrd="0" destOrd="0" presId="urn:microsoft.com/office/officeart/2005/8/layout/pyramid1"/>
    <dgm:cxn modelId="{FFC1CA5A-862C-6644-8EA4-4A9C725D3E42}" type="presParOf" srcId="{1F255D98-4C1A-5F4A-8316-9B87DD2E91F7}" destId="{23897FF4-E395-DE45-899D-BC17191ECE65}" srcOrd="1" destOrd="0" presId="urn:microsoft.com/office/officeart/2005/8/layout/pyramid1"/>
    <dgm:cxn modelId="{A419995A-71E8-6241-A4F5-06946BAB0303}" type="presParOf" srcId="{8ABDE8F9-F4BF-6F48-BA77-E44404B003BE}" destId="{C058BFF7-B779-A642-83BA-D6A4F770129C}" srcOrd="3" destOrd="0" presId="urn:microsoft.com/office/officeart/2005/8/layout/pyramid1"/>
    <dgm:cxn modelId="{C96682B4-E813-B147-80E0-21AF27B2554F}" type="presParOf" srcId="{C058BFF7-B779-A642-83BA-D6A4F770129C}" destId="{347B95E4-59C3-3A4D-AD21-A41C1B05BA59}" srcOrd="0" destOrd="0" presId="urn:microsoft.com/office/officeart/2005/8/layout/pyramid1"/>
    <dgm:cxn modelId="{DC51E8E2-C932-8E42-87D0-03FA32359E19}" type="presParOf" srcId="{C058BFF7-B779-A642-83BA-D6A4F770129C}" destId="{47E182ED-5AF9-6544-932B-4F7464762489}" srcOrd="1" destOrd="0" presId="urn:microsoft.com/office/officeart/2005/8/layout/pyramid1"/>
    <dgm:cxn modelId="{66D2438A-2251-EC48-9411-2F5CEC6CB62F}" type="presParOf" srcId="{8ABDE8F9-F4BF-6F48-BA77-E44404B003BE}" destId="{83D2000B-E237-184A-A195-E62D78F0536E}" srcOrd="4" destOrd="0" presId="urn:microsoft.com/office/officeart/2005/8/layout/pyramid1"/>
    <dgm:cxn modelId="{49FBAC16-AE84-9040-BD2A-2EE15973D33C}" type="presParOf" srcId="{83D2000B-E237-184A-A195-E62D78F0536E}" destId="{F3884ACB-F1E7-2D49-8C37-6667CBA6ECA3}" srcOrd="0" destOrd="0" presId="urn:microsoft.com/office/officeart/2005/8/layout/pyramid1"/>
    <dgm:cxn modelId="{94E59469-179B-BC4A-B64B-AD2993C781B4}" type="presParOf" srcId="{83D2000B-E237-184A-A195-E62D78F0536E}" destId="{29A6FA4D-AD40-3C42-A4A0-1A2F8B1A8CC3}" srcOrd="1" destOrd="0" presId="urn:microsoft.com/office/officeart/2005/8/layout/pyramid1"/>
    <dgm:cxn modelId="{9E288B15-DFCD-424B-B5BA-DFB8A463DA46}" type="presParOf" srcId="{8ABDE8F9-F4BF-6F48-BA77-E44404B003BE}" destId="{F2C08EAB-13ED-B748-A59C-12F31F822293}" srcOrd="5" destOrd="0" presId="urn:microsoft.com/office/officeart/2005/8/layout/pyramid1"/>
    <dgm:cxn modelId="{B4B11866-D778-4A49-9757-3A1B8EB2FBAA}" type="presParOf" srcId="{F2C08EAB-13ED-B748-A59C-12F31F822293}" destId="{EAA1B87D-493D-7A4F-8B77-BD40B6C6EE98}" srcOrd="0" destOrd="0" presId="urn:microsoft.com/office/officeart/2005/8/layout/pyramid1"/>
    <dgm:cxn modelId="{668BA5AA-4CCD-6F4E-BD18-DCDB52529F92}" type="presParOf" srcId="{F2C08EAB-13ED-B748-A59C-12F31F822293}" destId="{163AF034-8EBA-4248-8253-72FBA2DD28F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6A53F-D0C1-0C45-8B7D-C2C3AF347A25}">
      <dsp:nvSpPr>
        <dsp:cNvPr id="0" name=""/>
        <dsp:cNvSpPr/>
      </dsp:nvSpPr>
      <dsp:spPr>
        <a:xfrm flipH="1">
          <a:off x="6152340" y="21016"/>
          <a:ext cx="387911" cy="985734"/>
        </a:xfrm>
        <a:prstGeom prst="trapezoid">
          <a:avLst>
            <a:gd name="adj" fmla="val 339743"/>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kern="1200" dirty="0"/>
            <a:t> </a:t>
          </a:r>
        </a:p>
      </dsp:txBody>
      <dsp:txXfrm>
        <a:off x="6152340" y="21016"/>
        <a:ext cx="387911" cy="985734"/>
      </dsp:txXfrm>
    </dsp:sp>
    <dsp:sp modelId="{5A56E178-C0A6-BD44-BFB7-5A251D6A20E3}">
      <dsp:nvSpPr>
        <dsp:cNvPr id="0" name=""/>
        <dsp:cNvSpPr/>
      </dsp:nvSpPr>
      <dsp:spPr>
        <a:xfrm>
          <a:off x="5022064" y="1006750"/>
          <a:ext cx="2548982" cy="700772"/>
        </a:xfrm>
        <a:prstGeom prst="trapezoid">
          <a:avLst>
            <a:gd name="adj" fmla="val 133698"/>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kern="1200" dirty="0"/>
            <a:t>Vakava vamma</a:t>
          </a:r>
        </a:p>
      </dsp:txBody>
      <dsp:txXfrm>
        <a:off x="5468136" y="1006750"/>
        <a:ext cx="1656838" cy="700772"/>
      </dsp:txXfrm>
    </dsp:sp>
    <dsp:sp modelId="{749F679C-9741-D643-BE59-0AD3E83A65CC}">
      <dsp:nvSpPr>
        <dsp:cNvPr id="0" name=""/>
        <dsp:cNvSpPr/>
      </dsp:nvSpPr>
      <dsp:spPr>
        <a:xfrm>
          <a:off x="4100303" y="1686506"/>
          <a:ext cx="4507942" cy="700772"/>
        </a:xfrm>
        <a:prstGeom prst="trapezoid">
          <a:avLst>
            <a:gd name="adj" fmla="val 133698"/>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kern="1200" dirty="0"/>
            <a:t>Vähäinen vamma</a:t>
          </a:r>
        </a:p>
      </dsp:txBody>
      <dsp:txXfrm>
        <a:off x="4889193" y="1686506"/>
        <a:ext cx="2930162" cy="700772"/>
      </dsp:txXfrm>
    </dsp:sp>
    <dsp:sp modelId="{347B95E4-59C3-3A4D-AD21-A41C1B05BA59}">
      <dsp:nvSpPr>
        <dsp:cNvPr id="0" name=""/>
        <dsp:cNvSpPr/>
      </dsp:nvSpPr>
      <dsp:spPr>
        <a:xfrm>
          <a:off x="2579211" y="2345169"/>
          <a:ext cx="6947115" cy="700772"/>
        </a:xfrm>
        <a:prstGeom prst="trapezoid">
          <a:avLst>
            <a:gd name="adj" fmla="val 133698"/>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kern="1200" dirty="0"/>
            <a:t>Läheltä-piti, vaaratilanne</a:t>
          </a:r>
        </a:p>
      </dsp:txBody>
      <dsp:txXfrm>
        <a:off x="3794956" y="2345169"/>
        <a:ext cx="4515624" cy="700772"/>
      </dsp:txXfrm>
    </dsp:sp>
    <dsp:sp modelId="{F3884ACB-F1E7-2D49-8C37-6667CBA6ECA3}">
      <dsp:nvSpPr>
        <dsp:cNvPr id="0" name=""/>
        <dsp:cNvSpPr/>
      </dsp:nvSpPr>
      <dsp:spPr>
        <a:xfrm>
          <a:off x="1333650" y="3088050"/>
          <a:ext cx="9711500" cy="700772"/>
        </a:xfrm>
        <a:prstGeom prst="trapezoid">
          <a:avLst>
            <a:gd name="adj" fmla="val 133698"/>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kern="1200" dirty="0"/>
            <a:t>Turvaton työtapa, menetelmä, olosuhde, väline</a:t>
          </a:r>
        </a:p>
      </dsp:txBody>
      <dsp:txXfrm>
        <a:off x="3033163" y="3088050"/>
        <a:ext cx="6312475" cy="700772"/>
      </dsp:txXfrm>
    </dsp:sp>
    <dsp:sp modelId="{EAA1B87D-493D-7A4F-8B77-BD40B6C6EE98}">
      <dsp:nvSpPr>
        <dsp:cNvPr id="0" name=""/>
        <dsp:cNvSpPr/>
      </dsp:nvSpPr>
      <dsp:spPr>
        <a:xfrm>
          <a:off x="0" y="3736923"/>
          <a:ext cx="12004963" cy="700772"/>
        </a:xfrm>
        <a:prstGeom prst="trapezoid">
          <a:avLst>
            <a:gd name="adj" fmla="val 133698"/>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i-FI" sz="2400" kern="1200" dirty="0"/>
            <a:t>Työt- ja työympäristö suunnittelematta, häiriöt, säädöt, osaaminen, puutteet valvonnassa</a:t>
          </a:r>
        </a:p>
      </dsp:txBody>
      <dsp:txXfrm>
        <a:off x="2100868" y="3736923"/>
        <a:ext cx="7803226" cy="70077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69771-92AF-B145-90F7-FFB9FCE48F63}" type="datetimeFigureOut">
              <a:rPr lang="sv-SE" smtClean="0"/>
              <a:t>2022-06-20</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A41E6-C71A-D94A-8DCD-1E47B37CCA7B}" type="slidenum">
              <a:rPr lang="sv-SE" smtClean="0"/>
              <a:t>‹#›</a:t>
            </a:fld>
            <a:endParaRPr lang="sv-SE"/>
          </a:p>
        </p:txBody>
      </p:sp>
    </p:spTree>
    <p:extLst>
      <p:ext uri="{BB962C8B-B14F-4D97-AF65-F5344CB8AC3E}">
        <p14:creationId xmlns:p14="http://schemas.microsoft.com/office/powerpoint/2010/main" val="319874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rakennusteollisuus.fi/Tietoa-alasta/Tyoturvallisuus/johdon-sitoumus-turvallisuushavaintoihin/tyovaline-havaintojen-tekoon/"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rakennusteollisuus.fi/globalassets/tyoturvallisuus/2017/turvallisuushavaintokortti_taytettava_valmis.pdf" TargetMode="External"/><Relationship Id="rId5" Type="http://schemas.openxmlformats.org/officeDocument/2006/relationships/hyperlink" Target="https://www.rakennusteollisuus.fi/globalassets/tyoturvallisuus/2017/turvallisuushavaintokorttia6leikkuumerkit.pdf" TargetMode="External"/><Relationship Id="rId4" Type="http://schemas.openxmlformats.org/officeDocument/2006/relationships/hyperlink" Target="https://www.rakennusteollisuus.fi/globalassets/tyoturvallisuus/2017/turvallisuushavaintokorttia4.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Osuuden oppimistavoitteet:</a:t>
            </a:r>
          </a:p>
          <a:p>
            <a:pPr marL="171450" indent="-171450">
              <a:buFont typeface="Arial" panose="020B0604020202020204" pitchFamily="34" charset="0"/>
              <a:buChar char="•"/>
            </a:pPr>
            <a:r>
              <a:rPr lang="fi-FI" noProof="0" dirty="0"/>
              <a:t>Opiskelija tuntee tapaturman ja terveyden menettämiseen liittyvät keskeisimmät vaaratekijät rakentamisessa</a:t>
            </a:r>
          </a:p>
          <a:p>
            <a:pPr marL="171450" indent="-171450">
              <a:buFont typeface="Arial" panose="020B0604020202020204" pitchFamily="34" charset="0"/>
              <a:buChar char="•"/>
            </a:pPr>
            <a:r>
              <a:rPr lang="fi-FI" noProof="0" dirty="0"/>
              <a:t>Jokaisesta turvallisuuspoikkeamasta rakennustyömaalla (tapaturma/vaaratilanne/sairastuminen) pitää ottaa oppia</a:t>
            </a:r>
          </a:p>
          <a:p>
            <a:pPr marL="171450" indent="-171450">
              <a:buFont typeface="Arial" panose="020B0604020202020204" pitchFamily="34" charset="0"/>
              <a:buChar char="•"/>
            </a:pPr>
            <a:r>
              <a:rPr lang="fi-FI" noProof="0" dirty="0"/>
              <a:t>Poikkeamia selvitettäessä ja tutkittaessa etsitään syitä ja korjaavia toimenpiteitä </a:t>
            </a:r>
            <a:r>
              <a:rPr lang="fi-FI" u="sng" noProof="0" dirty="0"/>
              <a:t>ei syyllisiä</a:t>
            </a:r>
          </a:p>
          <a:p>
            <a:endParaRPr lang="sv-SE" dirty="0"/>
          </a:p>
        </p:txBody>
      </p:sp>
      <p:sp>
        <p:nvSpPr>
          <p:cNvPr id="4" name="Dian numeron paikkamerkki 3"/>
          <p:cNvSpPr>
            <a:spLocks noGrp="1"/>
          </p:cNvSpPr>
          <p:nvPr>
            <p:ph type="sldNum" sz="quarter" idx="5"/>
          </p:nvPr>
        </p:nvSpPr>
        <p:spPr/>
        <p:txBody>
          <a:bodyPr/>
          <a:lstStyle/>
          <a:p>
            <a:fld id="{09D3BAAC-F5F9-7E40-91CA-7DA21DF5FCED}" type="slidenum">
              <a:rPr lang="sv-SE" smtClean="0"/>
              <a:t>2</a:t>
            </a:fld>
            <a:endParaRPr lang="sv-SE"/>
          </a:p>
        </p:txBody>
      </p:sp>
    </p:spTree>
    <p:extLst>
      <p:ext uri="{BB962C8B-B14F-4D97-AF65-F5344CB8AC3E}">
        <p14:creationId xmlns:p14="http://schemas.microsoft.com/office/powerpoint/2010/main" val="1609581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noProof="0" dirty="0"/>
              <a:t>Esimerkkejä:</a:t>
            </a:r>
          </a:p>
          <a:p>
            <a:pPr marL="171450" indent="-171450">
              <a:buFont typeface="Arial" panose="020B0604020202020204" pitchFamily="34" charset="0"/>
              <a:buChar char="•"/>
            </a:pPr>
            <a:r>
              <a:rPr lang="fi-FI" noProof="0" dirty="0"/>
              <a:t>Rakennetaan työskentelytaso/työpöytä tai käytetään siirrettäviä työpöytiä ja työskentelytasoja esim. konepöydät sirkkeleille ovat tällaisia (parantavat sekä ergonomiaa, että turvallisuutta kun työskentelytaso on tukeva ja säädettävissä omalle korkeudelle</a:t>
            </a:r>
          </a:p>
          <a:p>
            <a:pPr marL="171450" indent="-171450">
              <a:buFont typeface="Arial" panose="020B0604020202020204" pitchFamily="34" charset="0"/>
              <a:buChar char="•"/>
            </a:pPr>
            <a:r>
              <a:rPr lang="fi-FI" noProof="0" dirty="0"/>
              <a:t>Valitaan työkoneet siten että sopivat käyttäjälleen (esim. paran paino, kädensijan koko, …)</a:t>
            </a:r>
          </a:p>
          <a:p>
            <a:pPr marL="171450" indent="-171450">
              <a:buFont typeface="Arial" panose="020B0604020202020204" pitchFamily="34" charset="0"/>
              <a:buChar char="•"/>
            </a:pPr>
            <a:r>
              <a:rPr lang="fi-FI" noProof="0" dirty="0"/>
              <a:t>Työnantajan on hankittava ja annettava työntekijän käyttöön tarkoituksenmukaiset henkilönsuojaimet, apuvälineet ja varusteet, jollei tapaturman tai sairastumisen vaaraa voida välttää tai riittävästi rajoittaa työhön tai työolosuhteisiin kohdistuvilla muilla toimenpiteillä.</a:t>
            </a:r>
          </a:p>
          <a:p>
            <a:endParaRPr lang="sv-SE" dirty="0"/>
          </a:p>
        </p:txBody>
      </p:sp>
      <p:sp>
        <p:nvSpPr>
          <p:cNvPr id="4" name="Dian numeron paikkamerkki 3"/>
          <p:cNvSpPr>
            <a:spLocks noGrp="1"/>
          </p:cNvSpPr>
          <p:nvPr>
            <p:ph type="sldNum" sz="quarter" idx="5"/>
          </p:nvPr>
        </p:nvSpPr>
        <p:spPr/>
        <p:txBody>
          <a:bodyPr/>
          <a:lstStyle/>
          <a:p>
            <a:fld id="{B02A41E6-C71A-D94A-8DCD-1E47B37CCA7B}" type="slidenum">
              <a:rPr lang="sv-SE" smtClean="0"/>
              <a:t>11</a:t>
            </a:fld>
            <a:endParaRPr lang="sv-SE"/>
          </a:p>
        </p:txBody>
      </p:sp>
    </p:spTree>
    <p:extLst>
      <p:ext uri="{BB962C8B-B14F-4D97-AF65-F5344CB8AC3E}">
        <p14:creationId xmlns:p14="http://schemas.microsoft.com/office/powerpoint/2010/main" val="298760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Vain työelämätietotilastosta saa selville mitä ammattitauteja työikäisillä rakennustyöntekijöillä esiintyy. Tehtävän tarkoituksena on tuoda esiin, että sairaudet ovat todellisia ja niitä esiintyy työikäisillä rakennustyöntekijöillä. Sillä ei ole merkitystä, että rakentamisen toimialalla työskentelee monia muitakin ammattinimikkeitä. Lisäksi on syytä korostaa, että mm. selkävaivat ja monet muut työergonomiaan liittyvät vaivat eivät näy ammattitautitilastoissa – ammattitaudit on määritelty lainsäädännössä ja monet työperäiset sairaudet jäävät kokonaan tämän ulkopuolelle.</a:t>
            </a:r>
          </a:p>
          <a:p>
            <a:endParaRPr lang="fi-FI" noProof="0" dirty="0"/>
          </a:p>
          <a:p>
            <a:r>
              <a:rPr lang="fi-FI" noProof="0" dirty="0"/>
              <a:t>Käytännössä erot johtuvat siitä miten tiedot tulevat rekisteriin ja mitä rekisteristä annetaan meille käyttöön. Yksinkertaistettuna:</a:t>
            </a:r>
          </a:p>
          <a:p>
            <a:pPr marL="171450" indent="-171450">
              <a:buFont typeface="Arial" panose="020B0604020202020204" pitchFamily="34" charset="0"/>
              <a:buChar char="•"/>
            </a:pPr>
            <a:r>
              <a:rPr lang="fi-FI" noProof="0" dirty="0"/>
              <a:t>Työterveyslaitoksen tietoaineisto sisältää työikäisten (15–64-vuotiaat) vahvistetut ammattitautitapaukset rakennustyöntekijöillä </a:t>
            </a:r>
            <a:r>
              <a:rPr lang="fi-FI" dirty="0"/>
              <a:t>Tilastokeskuksen v. 2010 ammattiluokituksen mukaisesti. Työterveyslaitos saa TVK:lta tietoa rekisteröidyistä ammattitaudeista kerran vuodessa ja lisäksi käytetään ammattitauti-ilmoituksia, joita lääkärien pitää tehdä Aluehallintovirastoille.</a:t>
            </a:r>
            <a:endParaRPr lang="fi-FI" noProof="0" dirty="0"/>
          </a:p>
          <a:p>
            <a:pPr marL="171450" indent="-171450">
              <a:buFont typeface="Arial" panose="020B0604020202020204" pitchFamily="34" charset="0"/>
              <a:buChar char="•"/>
            </a:pPr>
            <a:r>
              <a:rPr lang="fi-FI" noProof="0" dirty="0"/>
              <a:t>Tapaturmavakuutuskeskuksen tilastoon </a:t>
            </a:r>
            <a:r>
              <a:rPr lang="fi-FI" noProof="0" dirty="0" err="1"/>
              <a:t>altistetieto</a:t>
            </a:r>
            <a:r>
              <a:rPr lang="fi-FI" noProof="0" dirty="0"/>
              <a:t> tulee kun se on vakuutuskäsittelyssä hyväksytty ammattitaudiksi (TVK:n luumäärä on isompi koska mukana myös yli 64 vuotiaat).</a:t>
            </a:r>
          </a:p>
          <a:p>
            <a:pPr marL="171450" indent="-171450">
              <a:buFont typeface="Arial" panose="020B0604020202020204" pitchFamily="34" charset="0"/>
              <a:buChar char="•"/>
            </a:pPr>
            <a:endParaRPr lang="fi-FI" noProof="0" dirty="0"/>
          </a:p>
          <a:p>
            <a:r>
              <a:rPr lang="fi-FI" noProof="0" dirty="0"/>
              <a:t>Jos tarvetta vastaavalle tehtävälle voi sen tehdä myös Työpaikkatapaturmille, jotka Työterveyslaitoksen tilastoista löytyy osoitteesta </a:t>
            </a:r>
            <a:r>
              <a:rPr lang="fi-FI" noProof="0" dirty="0" err="1"/>
              <a:t>https</a:t>
            </a:r>
            <a:r>
              <a:rPr lang="fi-FI" noProof="0" dirty="0"/>
              <a:t>://</a:t>
            </a:r>
            <a:r>
              <a:rPr lang="fi-FI" noProof="0" dirty="0" err="1"/>
              <a:t>www.tyoelamatieto.fi</a:t>
            </a:r>
            <a:r>
              <a:rPr lang="fi-FI" noProof="0" dirty="0"/>
              <a:t>/</a:t>
            </a:r>
            <a:r>
              <a:rPr lang="fi-FI" noProof="0" dirty="0" err="1"/>
              <a:t>fi</a:t>
            </a:r>
            <a:r>
              <a:rPr lang="fi-FI" noProof="0" dirty="0"/>
              <a:t>/</a:t>
            </a:r>
            <a:r>
              <a:rPr lang="fi-FI" noProof="0" dirty="0" err="1"/>
              <a:t>dashboards</a:t>
            </a:r>
            <a:r>
              <a:rPr lang="fi-FI" noProof="0" dirty="0"/>
              <a:t>/</a:t>
            </a:r>
            <a:r>
              <a:rPr lang="fi-FI" noProof="0" dirty="0" err="1"/>
              <a:t>accidents</a:t>
            </a:r>
            <a:r>
              <a:rPr lang="fi-FI" noProof="0" dirty="0"/>
              <a:t>-at-</a:t>
            </a:r>
            <a:r>
              <a:rPr lang="fi-FI" noProof="0" dirty="0" err="1"/>
              <a:t>work</a:t>
            </a:r>
            <a:r>
              <a:rPr lang="fi-FI" noProof="0" dirty="0"/>
              <a:t>. Esitystapa on erilainen vaikka sama avoin data on käytössä eli Tapaturmavakuutuskeskuksen avointa dataa.</a:t>
            </a:r>
          </a:p>
        </p:txBody>
      </p:sp>
      <p:sp>
        <p:nvSpPr>
          <p:cNvPr id="4" name="Dian numeron paikkamerkki 3"/>
          <p:cNvSpPr>
            <a:spLocks noGrp="1"/>
          </p:cNvSpPr>
          <p:nvPr>
            <p:ph type="sldNum" sz="quarter" idx="5"/>
          </p:nvPr>
        </p:nvSpPr>
        <p:spPr/>
        <p:txBody>
          <a:bodyPr/>
          <a:lstStyle/>
          <a:p>
            <a:fld id="{42833144-BDD4-5F43-8ECB-77D5AD30B620}" type="slidenum">
              <a:rPr lang="sv-SE" smtClean="0"/>
              <a:t>12</a:t>
            </a:fld>
            <a:endParaRPr lang="sv-SE"/>
          </a:p>
        </p:txBody>
      </p:sp>
    </p:spTree>
    <p:extLst>
      <p:ext uri="{BB962C8B-B14F-4D97-AF65-F5344CB8AC3E}">
        <p14:creationId xmlns:p14="http://schemas.microsoft.com/office/powerpoint/2010/main" val="103785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ian kuvan paikkamerkki 1">
            <a:extLst>
              <a:ext uri="{FF2B5EF4-FFF2-40B4-BE49-F238E27FC236}">
                <a16:creationId xmlns:a16="http://schemas.microsoft.com/office/drawing/2014/main" id="{B323E510-F7F0-1A42-B08D-767011841C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Huomautusten paikkamerkki 2">
            <a:extLst>
              <a:ext uri="{FF2B5EF4-FFF2-40B4-BE49-F238E27FC236}">
                <a16:creationId xmlns:a16="http://schemas.microsoft.com/office/drawing/2014/main" id="{2CD0319B-860F-2242-9B7F-CE6BC9F72C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altLang="fi-FI" dirty="0">
                <a:ea typeface="ＭＳ Ｐゴシック" panose="020B0600070205080204" pitchFamily="34" charset="-128"/>
              </a:rPr>
              <a:t>Ensimmäinen uhri uutisoidaan aina ja firman nimi lehdissä.</a:t>
            </a:r>
          </a:p>
          <a:p>
            <a:pPr eaLnBrk="1" hangingPunct="1">
              <a:spcBef>
                <a:spcPct val="0"/>
              </a:spcBef>
            </a:pPr>
            <a:r>
              <a:rPr lang="fi-FI" altLang="fi-FI" dirty="0">
                <a:ea typeface="ＭＳ Ｐゴシック" panose="020B0600070205080204" pitchFamily="34" charset="-128"/>
              </a:rPr>
              <a:t>Vietiin sairaalaan lukee uutisessa, mutta harvemmin iso otsikko siitä, että johti lopulta kuolemaan tai vammautumiseen. </a:t>
            </a:r>
          </a:p>
          <a:p>
            <a:pPr eaLnBrk="1" hangingPunct="1">
              <a:spcBef>
                <a:spcPct val="0"/>
              </a:spcBef>
            </a:pPr>
            <a:r>
              <a:rPr lang="fi-FI" altLang="fi-FI" dirty="0">
                <a:ea typeface="ＭＳ Ｐゴシック" panose="020B0600070205080204" pitchFamily="34" charset="-128"/>
              </a:rPr>
              <a:t>Miten esimiehenä, jos tiesit vaarasta, mutta en tee riittävästi, miten elät sen kanssa (omatunto).</a:t>
            </a:r>
          </a:p>
          <a:p>
            <a:pPr marL="0" marR="0" lvl="0" indent="0" algn="l" defTabSz="914400" rtl="0" eaLnBrk="1" fontAlgn="auto" latinLnBrk="0" hangingPunct="1">
              <a:lnSpc>
                <a:spcPct val="100000"/>
              </a:lnSpc>
              <a:spcBef>
                <a:spcPct val="0"/>
              </a:spcBef>
              <a:spcAft>
                <a:spcPts val="0"/>
              </a:spcAft>
              <a:buClrTx/>
              <a:buSzTx/>
              <a:buFontTx/>
              <a:buNone/>
              <a:tabLst/>
              <a:defRPr/>
            </a:pPr>
            <a:r>
              <a:rPr lang="fi-FI" altLang="fi-FI" dirty="0">
                <a:ea typeface="ＭＳ Ｐゴシック" panose="020B0600070205080204" pitchFamily="34" charset="-128"/>
              </a:rPr>
              <a:t>Miten työntekijänä, jos tiesit vaarasta, mutta et ollut kertonut siitä uhrille, esimiehelle, miten elät sen kanssa (omatunto).</a:t>
            </a:r>
          </a:p>
          <a:p>
            <a:pPr eaLnBrk="1" hangingPunct="1">
              <a:spcBef>
                <a:spcPct val="0"/>
              </a:spcBef>
            </a:pPr>
            <a:endParaRPr lang="fi-FI" altLang="fi-FI" dirty="0">
              <a:ea typeface="ＭＳ Ｐゴシック" panose="020B0600070205080204" pitchFamily="34" charset="-128"/>
            </a:endParaRPr>
          </a:p>
          <a:p>
            <a:pPr eaLnBrk="1" hangingPunct="1">
              <a:spcBef>
                <a:spcPct val="0"/>
              </a:spcBef>
            </a:pPr>
            <a:r>
              <a:rPr lang="fi-FI" altLang="fi-FI" dirty="0">
                <a:ea typeface="ＭＳ Ｐゴシック" panose="020B0600070205080204" pitchFamily="34" charset="-128"/>
              </a:rPr>
              <a:t> </a:t>
            </a:r>
          </a:p>
          <a:p>
            <a:pPr eaLnBrk="1" hangingPunct="1">
              <a:spcBef>
                <a:spcPct val="0"/>
              </a:spcBef>
            </a:pPr>
            <a:endParaRPr lang="fi-FI" altLang="fi-FI" dirty="0">
              <a:ea typeface="ＭＳ Ｐゴシック" panose="020B0600070205080204" pitchFamily="34" charset="-128"/>
            </a:endParaRPr>
          </a:p>
          <a:p>
            <a:pPr eaLnBrk="1" hangingPunct="1">
              <a:spcBef>
                <a:spcPct val="0"/>
              </a:spcBef>
            </a:pPr>
            <a:endParaRPr lang="fi-FI" altLang="fi-FI" dirty="0">
              <a:ea typeface="ＭＳ Ｐゴシック" panose="020B0600070205080204" pitchFamily="34" charset="-128"/>
            </a:endParaRPr>
          </a:p>
        </p:txBody>
      </p:sp>
      <p:sp>
        <p:nvSpPr>
          <p:cNvPr id="26627" name="Dian numeron paikkamerkki 3">
            <a:extLst>
              <a:ext uri="{FF2B5EF4-FFF2-40B4-BE49-F238E27FC236}">
                <a16:creationId xmlns:a16="http://schemas.microsoft.com/office/drawing/2014/main" id="{B6D1EFE6-3788-594E-9089-0A435D51478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AFC0A2D-5307-D247-918C-DC036CD95BDE}" type="slidenum">
              <a:rPr lang="fi-FI" altLang="fi-FI">
                <a:latin typeface="Arial" panose="020B0604020202020204" pitchFamily="34" charset="0"/>
              </a:rPr>
              <a:pPr algn="r" eaLnBrk="1" hangingPunct="1">
                <a:spcBef>
                  <a:spcPct val="0"/>
                </a:spcBef>
              </a:pPr>
              <a:t>13</a:t>
            </a:fld>
            <a:endParaRPr lang="fi-FI" altLang="fi-FI">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Seurauksia työyhteisössä:</a:t>
            </a:r>
          </a:p>
          <a:p>
            <a:r>
              <a:rPr lang="fi-FI" noProof="0" dirty="0"/>
              <a:t>shokki, syyllisyys, kriisiapu ja sen riittävyys, loukkaantuneen kohtaamisen vaikeus,  voiko sama käydä itselle</a:t>
            </a:r>
          </a:p>
          <a:p>
            <a:endParaRPr lang="fi-FI" noProof="0" dirty="0"/>
          </a:p>
          <a:p>
            <a:endParaRPr lang="fi-FI" noProof="0" dirty="0"/>
          </a:p>
          <a:p>
            <a:r>
              <a:rPr lang="fi-FI" noProof="0" dirty="0"/>
              <a:t>Jos haluaa esittää tapaturman kustannuslaskentaa tarkemmin ja sen monimutkaisuuttaa voi esitellä asiaa Tapaturmakustannuslaskuri </a:t>
            </a:r>
            <a:r>
              <a:rPr lang="fi-FI" noProof="0" dirty="0" err="1"/>
              <a:t>Piku:n</a:t>
            </a:r>
            <a:r>
              <a:rPr lang="fi-FI" noProof="0" dirty="0"/>
              <a:t> avulla (Työterveyslaitos): </a:t>
            </a:r>
            <a:r>
              <a:rPr lang="fi-FI" noProof="0" dirty="0" err="1"/>
              <a:t>https</a:t>
            </a:r>
            <a:r>
              <a:rPr lang="fi-FI" noProof="0" dirty="0"/>
              <a:t>://</a:t>
            </a:r>
            <a:r>
              <a:rPr lang="fi-FI" noProof="0" dirty="0" err="1"/>
              <a:t>www.ttl.fi</a:t>
            </a:r>
            <a:r>
              <a:rPr lang="fi-FI" noProof="0" dirty="0"/>
              <a:t>/teemat/</a:t>
            </a:r>
            <a:r>
              <a:rPr lang="fi-FI" noProof="0" dirty="0" err="1"/>
              <a:t>tyoturvallisuus</a:t>
            </a:r>
            <a:r>
              <a:rPr lang="fi-FI" noProof="0" dirty="0"/>
              <a:t>/</a:t>
            </a:r>
            <a:r>
              <a:rPr lang="fi-FI" noProof="0" dirty="0" err="1"/>
              <a:t>tyoturvallisuuden-kehittaminen</a:t>
            </a:r>
            <a:r>
              <a:rPr lang="fi-FI" noProof="0" dirty="0"/>
              <a:t> </a:t>
            </a:r>
          </a:p>
        </p:txBody>
      </p:sp>
      <p:sp>
        <p:nvSpPr>
          <p:cNvPr id="4" name="Dian numeron paikkamerkki 3"/>
          <p:cNvSpPr>
            <a:spLocks noGrp="1"/>
          </p:cNvSpPr>
          <p:nvPr>
            <p:ph type="sldNum" sz="quarter" idx="5"/>
          </p:nvPr>
        </p:nvSpPr>
        <p:spPr/>
        <p:txBody>
          <a:bodyPr/>
          <a:lstStyle/>
          <a:p>
            <a:fld id="{46F45F7E-02CB-5641-8B2E-90B0BE73E844}" type="slidenum">
              <a:rPr lang="sv-SE" smtClean="0"/>
              <a:t>14</a:t>
            </a:fld>
            <a:endParaRPr lang="sv-SE"/>
          </a:p>
        </p:txBody>
      </p:sp>
    </p:spTree>
    <p:extLst>
      <p:ext uri="{BB962C8B-B14F-4D97-AF65-F5344CB8AC3E}">
        <p14:creationId xmlns:p14="http://schemas.microsoft.com/office/powerpoint/2010/main" val="30454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Seurauksia yksilölle</a:t>
            </a:r>
          </a:p>
          <a:p>
            <a:r>
              <a:rPr lang="fi-FI" noProof="0" dirty="0"/>
              <a:t>Fyysiset vammat -&gt; </a:t>
            </a:r>
          </a:p>
          <a:p>
            <a:pPr marL="171450" indent="-171450">
              <a:buFont typeface="Arial" panose="020B0604020202020204" pitchFamily="34" charset="0"/>
              <a:buChar char="•"/>
            </a:pPr>
            <a:r>
              <a:rPr lang="fi-FI" noProof="0" dirty="0"/>
              <a:t>vammautuneiden jäsenten toimintakyvyn heikkeneminen, </a:t>
            </a:r>
          </a:p>
          <a:p>
            <a:pPr marL="171450" indent="-171450">
              <a:buFont typeface="Arial" panose="020B0604020202020204" pitchFamily="34" charset="0"/>
              <a:buChar char="•"/>
            </a:pPr>
            <a:r>
              <a:rPr lang="fi-FI" noProof="0" dirty="0"/>
              <a:t>neurologiset ongelmat, </a:t>
            </a:r>
          </a:p>
          <a:p>
            <a:pPr marL="171450" indent="-171450">
              <a:buFont typeface="Arial" panose="020B0604020202020204" pitchFamily="34" charset="0"/>
              <a:buChar char="•"/>
            </a:pPr>
            <a:r>
              <a:rPr lang="fi-FI" noProof="0" dirty="0"/>
              <a:t>säryt -&gt; särkylääkkeiden jatkuva syöminen, </a:t>
            </a:r>
          </a:p>
          <a:p>
            <a:pPr marL="171450" indent="-171450">
              <a:buFont typeface="Arial" panose="020B0604020202020204" pitchFamily="34" charset="0"/>
              <a:buChar char="•"/>
            </a:pPr>
            <a:r>
              <a:rPr lang="fi-FI" noProof="0" dirty="0"/>
              <a:t>vamma näkyy muille -&gt; jatkuvat kysymykset, tiedustelut, sosiaalinen syrjäytyminen jne., </a:t>
            </a:r>
          </a:p>
          <a:p>
            <a:pPr marL="171450" indent="-171450">
              <a:buFont typeface="Arial" panose="020B0604020202020204" pitchFamily="34" charset="0"/>
              <a:buChar char="•"/>
            </a:pPr>
            <a:r>
              <a:rPr lang="fi-FI" noProof="0" dirty="0"/>
              <a:t>arkiaskareiden vaikeutuminen, </a:t>
            </a:r>
          </a:p>
          <a:p>
            <a:pPr marL="171450" indent="-171450">
              <a:buFont typeface="Arial" panose="020B0604020202020204" pitchFamily="34" charset="0"/>
              <a:buChar char="•"/>
            </a:pPr>
            <a:r>
              <a:rPr lang="fi-FI" noProof="0" dirty="0"/>
              <a:t>harrastuksista luopuminen,</a:t>
            </a:r>
          </a:p>
          <a:p>
            <a:pPr marL="171450" indent="-171450">
              <a:buFont typeface="Arial" panose="020B0604020202020204" pitchFamily="34" charset="0"/>
              <a:buChar char="•"/>
            </a:pPr>
            <a:r>
              <a:rPr lang="fi-FI" noProof="0" dirty="0"/>
              <a:t>vakuutusprosessiin liittyvät ongelmat -&gt; hidas, huonot vaikutusmahdollisuudet prosessiin, korvaus ei vastaa odotuksia</a:t>
            </a:r>
          </a:p>
          <a:p>
            <a:pPr marL="171450" indent="-171450">
              <a:buFont typeface="Arial" panose="020B0604020202020204" pitchFamily="34" charset="0"/>
              <a:buChar char="•"/>
            </a:pPr>
            <a:r>
              <a:rPr lang="fi-FI" noProof="0" dirty="0"/>
              <a:t>huoli tulevaisuudesta -&gt; alanvaihto, toimeentulon heikentymien</a:t>
            </a:r>
          </a:p>
          <a:p>
            <a:pPr marL="171450" indent="-171450">
              <a:buFont typeface="Arial" panose="020B0604020202020204" pitchFamily="34" charset="0"/>
              <a:buChar char="•"/>
            </a:pPr>
            <a:endParaRPr lang="fi-FI" noProof="0" dirty="0"/>
          </a:p>
          <a:p>
            <a:pPr marL="171450" indent="-171450">
              <a:buFont typeface="Arial" panose="020B0604020202020204" pitchFamily="34" charset="0"/>
              <a:buChar char="•"/>
            </a:pPr>
            <a:endParaRPr lang="fi-FI" noProof="0" dirty="0"/>
          </a:p>
          <a:p>
            <a:pPr marL="171450" indent="-171450">
              <a:buFont typeface="Arial" panose="020B0604020202020204" pitchFamily="34" charset="0"/>
              <a:buChar char="•"/>
            </a:pPr>
            <a:endParaRPr lang="fi-FI" noProof="0" dirty="0"/>
          </a:p>
          <a:p>
            <a:pPr marL="171450" indent="-171450">
              <a:buFont typeface="Arial" panose="020B0604020202020204" pitchFamily="34" charset="0"/>
              <a:buChar char="•"/>
            </a:pPr>
            <a:endParaRPr lang="fi-FI" noProof="0" dirty="0"/>
          </a:p>
        </p:txBody>
      </p:sp>
      <p:sp>
        <p:nvSpPr>
          <p:cNvPr id="4" name="Dian numeron paikkamerkki 3"/>
          <p:cNvSpPr>
            <a:spLocks noGrp="1"/>
          </p:cNvSpPr>
          <p:nvPr>
            <p:ph type="sldNum" sz="quarter" idx="5"/>
          </p:nvPr>
        </p:nvSpPr>
        <p:spPr/>
        <p:txBody>
          <a:bodyPr/>
          <a:lstStyle/>
          <a:p>
            <a:fld id="{46F45F7E-02CB-5641-8B2E-90B0BE73E844}" type="slidenum">
              <a:rPr lang="sv-SE" smtClean="0"/>
              <a:t>15</a:t>
            </a:fld>
            <a:endParaRPr lang="sv-SE"/>
          </a:p>
        </p:txBody>
      </p:sp>
    </p:spTree>
    <p:extLst>
      <p:ext uri="{BB962C8B-B14F-4D97-AF65-F5344CB8AC3E}">
        <p14:creationId xmlns:p14="http://schemas.microsoft.com/office/powerpoint/2010/main" val="197847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Tapaturmakolmio kuvaa tapaturmien ja niitä ennakoivien asioiden välisiä suhteita</a:t>
            </a:r>
          </a:p>
          <a:p>
            <a:r>
              <a:rPr lang="fi-FI" noProof="0" dirty="0"/>
              <a:t>Tapaturmien takan on siis hyvin paljon erilaisia poikkeama- ja häiriötilanteita</a:t>
            </a:r>
          </a:p>
          <a:p>
            <a:r>
              <a:rPr lang="fi-FI" noProof="0" dirty="0"/>
              <a:t>Näistä vain pieni osa on näkyviä tai eivät tulee esiin/tietoisuuteen työpaikalla</a:t>
            </a:r>
          </a:p>
          <a:p>
            <a:r>
              <a:rPr lang="fi-FI" noProof="0" dirty="0"/>
              <a:t>Mitä paremmin poikkeamia, vikoja ja puutteita tunnistetaan ja niihin puututaan, sitä paremmin henkilövahingot estetään</a:t>
            </a:r>
          </a:p>
          <a:p>
            <a:endParaRPr lang="fi-FI"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(Kaikki poikkeamat, vaarat, tapahtumat eivät johda kuolemaan – mm. tämän takia suhde eri kolmion tasojen välillä ei ole lineaarinen, perinteisen kolmion suhdeluvut on jätetty pois, esimerkiksi ylhäältä: 1, 400, 20 000, 240 000, 2 000 000, lukematon määrä?)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Tapaturmien todennäköisyyttä pienennetään korjaamalla tekniset viat, parantamalla käytäntöjä, kehittämällä työprosesseja, … virheiden ja häiriöiden esiintymisen minimoimiseksi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Tutkinnan tavoitteena on löytää juurisyyt, joihin vaikuttamalla vaara ei jatkossa esiinny työpaikalla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Esim. kaide puuttuu, kaide poistettu työn tieltä, kaidetta ei palautettu, työvaiheen suunnittelussa ei ole huomioitu kaiteen olevan edessä, työ tehdä kaiteen ollessa paikalla työtasolta, tiedotetaan osapuolia uudesta menettelystä (päivitetään kyseisen työtehtävän ja vastaavien muiden työtehtävien riskinarviointi, turvallisuussuunnitelmat, ohjeet, opastus)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16</a:t>
            </a:fld>
            <a:endParaRPr lang="sv-SE"/>
          </a:p>
        </p:txBody>
      </p:sp>
    </p:spTree>
    <p:extLst>
      <p:ext uri="{BB962C8B-B14F-4D97-AF65-F5344CB8AC3E}">
        <p14:creationId xmlns:p14="http://schemas.microsoft.com/office/powerpoint/2010/main" val="261700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Vaaratilanne (läheltä-piti-tapaus) on tilanne, joka olisi voinut aiheuttaa välittömän henkilövahingon.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Esim. tavaraa putoaa telineeltä mutta ketään ei ollut tilanteessa alla, työskentely putoamisvaarallisella alueella,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Turvallisuushavainto on tilanne, joka kehittyessään/olosuhteiden muuttuessa voisi aiheuttaa henkilövahingon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Esim. tavaraa säilytettään tavalla, jossa ne ovat vaarassa kaatua/pudota jos niihin törmää, johto osuu kulkuväylällä pitkän </a:t>
            </a:r>
            <a:r>
              <a:rPr lang="fi-FI" dirty="0"/>
              <a:t>kaverin</a:t>
            </a:r>
            <a:r>
              <a:rPr lang="fi-FI" sz="1200" dirty="0"/>
              <a:t> kypärään (negatiivinen: pienetkin asiat voivat toisessa tilanteessa johtaa henkilövahinkoon. Lisäksi ärsyyntyminen, </a:t>
            </a:r>
            <a:r>
              <a:rPr lang="fi-FI" dirty="0"/>
              <a:t>tehokkuuden</a:t>
            </a:r>
            <a:r>
              <a:rPr lang="fi-FI" sz="1200" dirty="0"/>
              <a:t> lasku</a:t>
            </a:r>
            <a:r>
              <a:rPr lang="fi-FI" dirty="0"/>
              <a:t>)</a:t>
            </a:r>
            <a:endParaRPr lang="fi-FI" sz="120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dirty="0"/>
              <a:t>Esim. havainto työtelineestä, jossa hyvä nousutie, havainto hyvästä talvikunnossapidosta,  (positiivinen: kiittäminen, hyvien käytäntöjen levittämien)</a:t>
            </a:r>
            <a:endParaRPr lang="fi-FI" noProof="0" dirty="0"/>
          </a:p>
          <a:p>
            <a:endParaRPr lang="fi-FI" noProof="0" dirty="0"/>
          </a:p>
          <a:p>
            <a:r>
              <a:rPr lang="fi-FI" noProof="0" dirty="0"/>
              <a:t>Työnjohtaja ei voi olla joka paikassa kaiken aikaa ja siksi työnjohdon tulee kaikin keinoin kannustaa kaikkia ilmoittamaan turvallisuushavainnoistaan: kertoa miten tehdään, miksi tehdään (turvallisuus kehittyy), mitä niillä tehdään (käsittelyprosessin kuvaaminen)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Rakennustyömaalla tulee huolehtia siitä, että turvallisuushavainnot ja vaaratilanneilmoitukset tulevat pääurakoitsijan tietoon</a:t>
            </a:r>
          </a:p>
          <a:p>
            <a:endParaRPr lang="fi-FI" noProof="0" dirty="0"/>
          </a:p>
          <a:p>
            <a:r>
              <a:rPr lang="fi-FI" noProof="0" dirty="0"/>
              <a:t>Työntekijät ovat velvollisia ilmoittamaan työnantajalle havaitsemistaan puutteista ja vaaroista</a:t>
            </a:r>
          </a:p>
          <a:p>
            <a:r>
              <a:rPr lang="fi-FI" noProof="0" dirty="0"/>
              <a:t>Työntekijät ovat myös velvollisia poistamaan vaarat oikeuksiensa ja mahdollisuuksiensa mukaan sekä estämään muita joutumasta vaaralle alttiiksi. Työntekijän on ilmoitettava poistamastaan vaarasta työnantajalle</a:t>
            </a:r>
          </a:p>
          <a:p>
            <a:r>
              <a:rPr lang="fi-FI" noProof="0" dirty="0"/>
              <a:t>Työnantajan on annettava palautetta ilmoituksen tekijälle -&gt; käytännössä ilmoituksen saaja eli esihenkilö/työnjohtajan tulee itse antaa palautetta ilmoittajalle </a:t>
            </a:r>
          </a:p>
          <a:p>
            <a:pPr marL="171450" indent="-171450">
              <a:buFont typeface="Arial" panose="020B0604020202020204" pitchFamily="34" charset="0"/>
              <a:buChar char="•"/>
            </a:pPr>
            <a:r>
              <a:rPr lang="fi-FI" noProof="0" dirty="0"/>
              <a:t>Toimenpiteet eivät aina ole tai voi olla heti konkreettisia teknisiä ratkaisuja vaaran poistamiseksi tai torjumiseksi. </a:t>
            </a:r>
          </a:p>
          <a:p>
            <a:pPr marL="171450" indent="-171450">
              <a:buFont typeface="Arial" panose="020B0604020202020204" pitchFamily="34" charset="0"/>
              <a:buChar char="•"/>
            </a:pPr>
            <a:r>
              <a:rPr lang="fi-FI" noProof="0" dirty="0"/>
              <a:t>Vähintään yhtä tärkeitä ovat viestintä turvallisista toiminta- ja menettelytavoista sekä niiden merkityksestä työntekijälle (ehjänä ja terveenä kotiin)</a:t>
            </a:r>
          </a:p>
          <a:p>
            <a:endParaRPr lang="fi-FI" noProof="0" dirty="0"/>
          </a:p>
          <a:p>
            <a:r>
              <a:rPr lang="fi-FI" noProof="0" dirty="0"/>
              <a:t>Turvallisuushavainnoista ja vaaratilanneilmoitusten tekemisestä tulee aina saada palaute</a:t>
            </a:r>
          </a:p>
          <a:p>
            <a:r>
              <a:rPr lang="fi-FI" noProof="0" dirty="0"/>
              <a:t>Esimiehen tehtävä on antaa palaute</a:t>
            </a:r>
          </a:p>
          <a:p>
            <a:endParaRPr lang="fi-FI" noProof="0" dirty="0"/>
          </a:p>
          <a:p>
            <a:r>
              <a:rPr lang="fi-FI" noProof="0" dirty="0"/>
              <a:t>Rakennusteollisuus ry:n sivuilla:</a:t>
            </a:r>
          </a:p>
          <a:p>
            <a:r>
              <a:rPr lang="fi-FI" noProof="0" dirty="0"/>
              <a:t>https://www.rakennusteollisuus.fi/Tietoa-alasta/Tyoturvallisuus/Oppaat-ohjeet-videot/Ohjeet1/Vaaratilanneilmoitukset/</a:t>
            </a:r>
          </a:p>
          <a:p>
            <a:r>
              <a:rPr lang="fi-FI" b="1" dirty="0"/>
              <a:t>Lomakkeita ja työkaluja: </a:t>
            </a:r>
            <a:r>
              <a:rPr lang="fi-FI" dirty="0"/>
              <a:t>Vaaratilanneilmoitusten ja turvallisuushavaintojen keräämiseksi on olemassa erilaisia käytäntöjä, esimerkiksi lomakkeita, havaintovihkosia sekä verkkopohjaisia työkaluja.</a:t>
            </a:r>
          </a:p>
          <a:p>
            <a:r>
              <a:rPr lang="fi-FI" dirty="0"/>
              <a:t>Rakennusteollisuus RT tarjoaa jäsenyritystensä ja näiden kumppanien käyttöön maksutta yhden palveluntarjoajan (</a:t>
            </a:r>
            <a:r>
              <a:rPr lang="fi-FI" dirty="0" err="1"/>
              <a:t>Congrid</a:t>
            </a:r>
            <a:r>
              <a:rPr lang="fi-FI" dirty="0"/>
              <a:t>) sähköisen havainnointityökalun. Sen avulla henkilöstön on helppo ilmoittaa saman tien työmaalla havaitsemistaan turvallisuuspuutteista maksuttomalla mobiilisovelluksella. </a:t>
            </a:r>
          </a:p>
          <a:p>
            <a:r>
              <a:rPr lang="fi-FI" dirty="0">
                <a:hlinkClick r:id="rId3"/>
              </a:rPr>
              <a:t>Ota käyttöön maksuton mobiilisovellus</a:t>
            </a:r>
            <a:endParaRPr lang="fi-FI" dirty="0"/>
          </a:p>
          <a:p>
            <a:r>
              <a:rPr lang="fi-FI" dirty="0"/>
              <a:t>Alla on yksi esimerkki siitä, millaisella lomakkeella havaintoja/ ilmoituksia työpaikoilla voidaan kerätä. Voit tulostaa lomakkeen printterillä (A4 koko, yksipuolinen tulostus, 4 havaintokorttia/sivu), tai teettää kaksipuoleisen A6-kokoisen havaintokortin digipainossa. </a:t>
            </a:r>
            <a:r>
              <a:rPr lang="fi-FI" dirty="0">
                <a:hlinkClick r:id="rId4"/>
              </a:rPr>
              <a:t>Tulostettava ja käsin täytettävä, A4</a:t>
            </a:r>
            <a:r>
              <a:rPr lang="fi-FI" dirty="0"/>
              <a:t> (pdf), </a:t>
            </a:r>
            <a:r>
              <a:rPr lang="fi-FI" dirty="0">
                <a:hlinkClick r:id="rId5"/>
              </a:rPr>
              <a:t>Lähetä aineisto digipainoon, kaksipuoleinen A6</a:t>
            </a:r>
            <a:r>
              <a:rPr lang="fi-FI" dirty="0"/>
              <a:t> (pdf), </a:t>
            </a:r>
            <a:r>
              <a:rPr lang="fi-FI" dirty="0">
                <a:hlinkClick r:id="rId6"/>
              </a:rPr>
              <a:t>Sähköisesti täyttävä A4 (pdf)</a:t>
            </a:r>
            <a:endParaRPr lang="fi-FI" dirty="0"/>
          </a:p>
          <a:p>
            <a:endParaRPr lang="fi-FI" noProof="0" dirty="0"/>
          </a:p>
          <a:p>
            <a:pPr>
              <a:defRPr/>
            </a:pPr>
            <a:r>
              <a:rPr lang="fi-FI" dirty="0"/>
              <a:t>Esimerkki tapaturma ja vaaratilanneilmoituslomakkeesta (Työturvallisuuskeskus): http://www.ttk.fi/files/3292/Tapaturma_ja_vaaratilanneilmoitus.pdf </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17</a:t>
            </a:fld>
            <a:endParaRPr lang="sv-SE"/>
          </a:p>
        </p:txBody>
      </p:sp>
    </p:spTree>
    <p:extLst>
      <p:ext uri="{BB962C8B-B14F-4D97-AF65-F5344CB8AC3E}">
        <p14:creationId xmlns:p14="http://schemas.microsoft.com/office/powerpoint/2010/main" val="389416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noProof="0" dirty="0"/>
              <a:t>Tutkinta löytää juurisyyt, joihin vaikuttamalla vaara poistuu tai riski pienenee</a:t>
            </a:r>
          </a:p>
          <a:p>
            <a:r>
              <a:rPr lang="fi-FI" b="0" noProof="0" dirty="0"/>
              <a:t>Tutkinnan perusteella tehdään korjaavat toimenpiteet ja päivitetään mm. riskinarviointi, turvallisuussuunnitelmat, työnopastus- ja työnopastusmateriaalit sekä ohjeet</a:t>
            </a:r>
          </a:p>
          <a:p>
            <a:r>
              <a:rPr lang="fi-FI" b="0" noProof="0" dirty="0"/>
              <a:t>Inhimillinen tekijä: esim. unohtaa kiireessä pukea putoamissuojaimen putoamisvaarallisella alueella -&gt; putoamisvaara poistetaan kokonaan suunnittelun keinoin</a:t>
            </a:r>
          </a:p>
          <a:p>
            <a:endParaRPr lang="fi-FI" b="0" noProof="0" dirty="0"/>
          </a:p>
          <a:p>
            <a:r>
              <a:rPr lang="fi-FI" b="0" noProof="0" dirty="0"/>
              <a:t>Tutkinnasta tiedottaminen:</a:t>
            </a:r>
          </a:p>
          <a:p>
            <a:r>
              <a:rPr lang="fi-FI" b="0" noProof="0" dirty="0"/>
              <a:t>Lyhyt tapahtumakuvaus, valokuvat on hyvä tapa</a:t>
            </a:r>
          </a:p>
          <a:p>
            <a:r>
              <a:rPr lang="fi-FI" b="0" noProof="0" dirty="0"/>
              <a:t>Syytekijät (miksi)</a:t>
            </a:r>
          </a:p>
          <a:p>
            <a:r>
              <a:rPr lang="fi-FI" b="0" noProof="0" dirty="0"/>
              <a:t>Seuraukset (saikkua, kipua, muut </a:t>
            </a:r>
            <a:r>
              <a:rPr lang="fi-FI" dirty="0"/>
              <a:t>ärsytystekijät)</a:t>
            </a:r>
            <a:endParaRPr lang="fi-FI" b="0" noProof="0" dirty="0">
              <a:cs typeface="Calibri"/>
            </a:endParaRPr>
          </a:p>
          <a:p>
            <a:r>
              <a:rPr lang="fi-FI" b="0" noProof="0" dirty="0"/>
              <a:t>Johtopäätökset ja korjaavat toimenpiteet (koska hoidossa, kuka hoitelee, mitä tarkoittaa käytännön työssä)</a:t>
            </a:r>
          </a:p>
        </p:txBody>
      </p:sp>
      <p:sp>
        <p:nvSpPr>
          <p:cNvPr id="4" name="Dian numeron paikkamerkki 3"/>
          <p:cNvSpPr>
            <a:spLocks noGrp="1"/>
          </p:cNvSpPr>
          <p:nvPr>
            <p:ph type="sldNum" sz="quarter" idx="5"/>
          </p:nvPr>
        </p:nvSpPr>
        <p:spPr/>
        <p:txBody>
          <a:bodyPr/>
          <a:lstStyle/>
          <a:p>
            <a:fld id="{42833144-BDD4-5F43-8ECB-77D5AD30B620}" type="slidenum">
              <a:rPr lang="sv-SE" smtClean="0"/>
              <a:t>18</a:t>
            </a:fld>
            <a:endParaRPr lang="sv-SE"/>
          </a:p>
        </p:txBody>
      </p:sp>
    </p:spTree>
    <p:extLst>
      <p:ext uri="{BB962C8B-B14F-4D97-AF65-F5344CB8AC3E}">
        <p14:creationId xmlns:p14="http://schemas.microsoft.com/office/powerpoint/2010/main" val="2600283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sz="2400" dirty="0" err="1"/>
              <a:t>Työsuojeluvalvonnan</a:t>
            </a:r>
            <a:r>
              <a:rPr lang="sv-SE" sz="2400" dirty="0"/>
              <a:t> </a:t>
            </a:r>
            <a:r>
              <a:rPr lang="sv-SE" sz="2400" dirty="0" err="1"/>
              <a:t>ohjeita</a:t>
            </a:r>
            <a:r>
              <a:rPr lang="sv-SE" sz="2400" dirty="0"/>
              <a:t> 4/2016 </a:t>
            </a:r>
            <a:r>
              <a:rPr lang="sv-SE" sz="2400" dirty="0" err="1"/>
              <a:t>Vakavien</a:t>
            </a:r>
            <a:r>
              <a:rPr lang="sv-SE" sz="2400" dirty="0"/>
              <a:t> </a:t>
            </a:r>
            <a:r>
              <a:rPr lang="sv-SE" sz="2400" dirty="0" err="1"/>
              <a:t>työtapaturmien</a:t>
            </a:r>
            <a:r>
              <a:rPr lang="sv-SE" sz="2400" dirty="0"/>
              <a:t> </a:t>
            </a:r>
            <a:r>
              <a:rPr lang="sv-SE" sz="2400" dirty="0" err="1"/>
              <a:t>tutkinta</a:t>
            </a:r>
            <a:r>
              <a:rPr lang="sv-SE" sz="2400" dirty="0"/>
              <a:t>: </a:t>
            </a:r>
            <a:r>
              <a:rPr lang="sv-SE" sz="2400" dirty="0" err="1"/>
              <a:t>https</a:t>
            </a:r>
            <a:r>
              <a:rPr lang="sv-SE" sz="2400" dirty="0"/>
              <a:t>://</a:t>
            </a:r>
            <a:r>
              <a:rPr lang="sv-SE" sz="2400" dirty="0" err="1"/>
              <a:t>www.tyosuojelu.fi</a:t>
            </a:r>
            <a:r>
              <a:rPr lang="sv-SE" sz="2400" dirty="0"/>
              <a:t>/</a:t>
            </a:r>
            <a:r>
              <a:rPr lang="sv-SE" sz="2400" dirty="0" err="1"/>
              <a:t>documents</a:t>
            </a:r>
            <a:r>
              <a:rPr lang="sv-SE" sz="2400" dirty="0"/>
              <a:t>/14660/198601/Vakavien+ty%C3%B6tapaturmien+tutkinta/45956591-480b-41bb-8a70-3f7a2f6c146f</a:t>
            </a:r>
          </a:p>
          <a:p>
            <a:endParaRPr lang="sv-SE" sz="2400" dirty="0"/>
          </a:p>
        </p:txBody>
      </p:sp>
      <p:sp>
        <p:nvSpPr>
          <p:cNvPr id="4" name="Dian numeron paikkamerkki 3"/>
          <p:cNvSpPr>
            <a:spLocks noGrp="1"/>
          </p:cNvSpPr>
          <p:nvPr>
            <p:ph type="sldNum" sz="quarter" idx="5"/>
          </p:nvPr>
        </p:nvSpPr>
        <p:spPr/>
        <p:txBody>
          <a:bodyPr/>
          <a:lstStyle/>
          <a:p>
            <a:fld id="{42833144-BDD4-5F43-8ECB-77D5AD30B620}" type="slidenum">
              <a:rPr lang="sv-SE" smtClean="0"/>
              <a:t>19</a:t>
            </a:fld>
            <a:endParaRPr lang="sv-SE"/>
          </a:p>
        </p:txBody>
      </p:sp>
    </p:spTree>
    <p:extLst>
      <p:ext uri="{BB962C8B-B14F-4D97-AF65-F5344CB8AC3E}">
        <p14:creationId xmlns:p14="http://schemas.microsoft.com/office/powerpoint/2010/main" val="2370919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2400" noProof="0" dirty="0"/>
              <a:t>Yksinkertaistettu tutkintaesimerkki, Tässä voi käyttää tilalla omaa esimerkkiä</a:t>
            </a:r>
          </a:p>
        </p:txBody>
      </p:sp>
      <p:sp>
        <p:nvSpPr>
          <p:cNvPr id="4" name="Dian numeron paikkamerkki 3"/>
          <p:cNvSpPr>
            <a:spLocks noGrp="1"/>
          </p:cNvSpPr>
          <p:nvPr>
            <p:ph type="sldNum" sz="quarter" idx="5"/>
          </p:nvPr>
        </p:nvSpPr>
        <p:spPr/>
        <p:txBody>
          <a:bodyPr/>
          <a:lstStyle/>
          <a:p>
            <a:fld id="{42833144-BDD4-5F43-8ECB-77D5AD30B620}" type="slidenum">
              <a:rPr lang="sv-SE" smtClean="0"/>
              <a:t>20</a:t>
            </a:fld>
            <a:endParaRPr lang="sv-SE"/>
          </a:p>
        </p:txBody>
      </p:sp>
    </p:spTree>
    <p:extLst>
      <p:ext uri="{BB962C8B-B14F-4D97-AF65-F5344CB8AC3E}">
        <p14:creationId xmlns:p14="http://schemas.microsoft.com/office/powerpoint/2010/main" val="246827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Esimerkkejä työtapaturmien syistä rakentamisessa</a:t>
            </a:r>
          </a:p>
          <a:p>
            <a:r>
              <a:rPr lang="fi-FI" noProof="0" dirty="0"/>
              <a:t>Diassa ei ole esitetty työtapaturmien välillisiä syitä, joita ovat mm. töiden suunnittelemattomuus ja puuttumattomuus </a:t>
            </a:r>
          </a:p>
          <a:p>
            <a:pPr marL="0" indent="0">
              <a:buFont typeface="Arial" panose="020B0604020202020204" pitchFamily="34" charset="0"/>
              <a:buNone/>
            </a:pPr>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3</a:t>
            </a:fld>
            <a:endParaRPr lang="sv-SE"/>
          </a:p>
        </p:txBody>
      </p:sp>
    </p:spTree>
    <p:extLst>
      <p:ext uri="{BB962C8B-B14F-4D97-AF65-F5344CB8AC3E}">
        <p14:creationId xmlns:p14="http://schemas.microsoft.com/office/powerpoint/2010/main" val="237218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err="1"/>
              <a:t>www.ratuke.fi</a:t>
            </a:r>
            <a:endParaRPr lang="fi-FI" noProof="0" dirty="0"/>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21</a:t>
            </a:fld>
            <a:endParaRPr lang="sv-SE"/>
          </a:p>
        </p:txBody>
      </p:sp>
    </p:spTree>
    <p:extLst>
      <p:ext uri="{BB962C8B-B14F-4D97-AF65-F5344CB8AC3E}">
        <p14:creationId xmlns:p14="http://schemas.microsoft.com/office/powerpoint/2010/main" val="1225672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Oleellinen tieto tässä diassa on, että keskittymällä perusasioihin työmaalla, myös tapaturmat on vältettävissä – turvallisuus ei ole rakettitiedettä!</a:t>
            </a:r>
          </a:p>
          <a:p>
            <a:endParaRPr lang="fi-FI" noProof="0" dirty="0"/>
          </a:p>
          <a:p>
            <a:r>
              <a:rPr lang="fi-FI" noProof="0" dirty="0"/>
              <a:t>Seuraavalla sivulla on tilastotietoa:</a:t>
            </a:r>
          </a:p>
          <a:p>
            <a:r>
              <a:rPr lang="fi-FI" noProof="0" dirty="0"/>
              <a:t>Ajankohtaista tilastotietoa ja esimerkkejä työtapaturmista rakennusalalla voi esitellä esimerkiksi seuraavista lähteistä: </a:t>
            </a:r>
          </a:p>
          <a:p>
            <a:pPr marL="171450" indent="-171450">
              <a:buFont typeface="Arial" panose="020B0604020202020204" pitchFamily="34" charset="0"/>
              <a:buChar char="•"/>
            </a:pPr>
            <a:r>
              <a:rPr lang="fi-FI" noProof="0" dirty="0" err="1"/>
              <a:t>www.tvk.fi</a:t>
            </a:r>
            <a:r>
              <a:rPr lang="fi-FI" noProof="0" dirty="0"/>
              <a:t> </a:t>
            </a:r>
          </a:p>
          <a:p>
            <a:pPr marL="171450" indent="-171450">
              <a:buFont typeface="Arial" panose="020B0604020202020204" pitchFamily="34" charset="0"/>
              <a:buChar char="•"/>
            </a:pPr>
            <a:r>
              <a:rPr lang="fi-FI" noProof="0" dirty="0" err="1"/>
              <a:t>https</a:t>
            </a:r>
            <a:r>
              <a:rPr lang="fi-FI" noProof="0" dirty="0"/>
              <a:t>://</a:t>
            </a:r>
            <a:r>
              <a:rPr lang="fi-FI" noProof="0" dirty="0" err="1"/>
              <a:t>ttk.fi</a:t>
            </a:r>
            <a:r>
              <a:rPr lang="fi-FI" noProof="0" dirty="0"/>
              <a:t>/</a:t>
            </a:r>
            <a:r>
              <a:rPr lang="fi-FI" noProof="0" dirty="0" err="1"/>
              <a:t>tyoturvallisuus_ja_tyosuojelu</a:t>
            </a:r>
            <a:r>
              <a:rPr lang="fi-FI" noProof="0" dirty="0"/>
              <a:t>/</a:t>
            </a:r>
            <a:r>
              <a:rPr lang="fi-FI" noProof="0" dirty="0" err="1"/>
              <a:t>toimialakohtaista_tietoa</a:t>
            </a:r>
            <a:r>
              <a:rPr lang="fi-FI" noProof="0" dirty="0"/>
              <a:t>/rakennusala/tyotapaturmat_rakennusalalla#98cc01aa</a:t>
            </a:r>
          </a:p>
          <a:p>
            <a:pPr marL="171450" indent="-171450">
              <a:buFont typeface="Arial" panose="020B0604020202020204" pitchFamily="34" charset="0"/>
              <a:buChar char="•"/>
            </a:pPr>
            <a:r>
              <a:rPr lang="fi-FI" noProof="0" dirty="0" err="1"/>
              <a:t>https</a:t>
            </a:r>
            <a:r>
              <a:rPr lang="fi-FI" noProof="0" dirty="0"/>
              <a:t>://</a:t>
            </a:r>
            <a:r>
              <a:rPr lang="fi-FI" noProof="0" dirty="0" err="1"/>
              <a:t>www.rakennusteollisuus.fi</a:t>
            </a:r>
            <a:r>
              <a:rPr lang="fi-FI" noProof="0" dirty="0"/>
              <a:t>/Tietoa-alasta/</a:t>
            </a:r>
            <a:r>
              <a:rPr lang="fi-FI" noProof="0" dirty="0" err="1"/>
              <a:t>Tyoturvallisuus</a:t>
            </a:r>
            <a:r>
              <a:rPr lang="fi-FI" noProof="0" dirty="0"/>
              <a:t>/</a:t>
            </a:r>
            <a:r>
              <a:rPr lang="fi-FI" noProof="0" dirty="0" err="1"/>
              <a:t>Tyoturvallisuuskysely</a:t>
            </a:r>
            <a:r>
              <a:rPr lang="fi-FI" noProof="0" dirty="0"/>
              <a:t>-ja-tulokset/ </a:t>
            </a:r>
          </a:p>
        </p:txBody>
      </p:sp>
      <p:sp>
        <p:nvSpPr>
          <p:cNvPr id="4" name="Dian numeron paikkamerkki 3"/>
          <p:cNvSpPr>
            <a:spLocks noGrp="1"/>
          </p:cNvSpPr>
          <p:nvPr>
            <p:ph type="sldNum" sz="quarter" idx="5"/>
          </p:nvPr>
        </p:nvSpPr>
        <p:spPr/>
        <p:txBody>
          <a:bodyPr/>
          <a:lstStyle/>
          <a:p>
            <a:fld id="{42833144-BDD4-5F43-8ECB-77D5AD30B620}" type="slidenum">
              <a:rPr lang="sv-SE" smtClean="0"/>
              <a:t>4</a:t>
            </a:fld>
            <a:endParaRPr lang="sv-SE"/>
          </a:p>
        </p:txBody>
      </p:sp>
    </p:spTree>
    <p:extLst>
      <p:ext uri="{BB962C8B-B14F-4D97-AF65-F5344CB8AC3E}">
        <p14:creationId xmlns:p14="http://schemas.microsoft.com/office/powerpoint/2010/main" val="46839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noProof="0" dirty="0"/>
              <a:t>Tilaston lähde: Rakentamisen työpaikkatapaturmien taajuus laskee yhä, T</a:t>
            </a:r>
            <a:r>
              <a:rPr lang="fi-FI" sz="1200" kern="1200" noProof="0" dirty="0">
                <a:solidFill>
                  <a:schemeClr val="tx1"/>
                </a:solidFill>
                <a:effectLst/>
                <a:latin typeface="+mn-lt"/>
                <a:ea typeface="+mn-ea"/>
                <a:cs typeface="+mn-cs"/>
              </a:rPr>
              <a:t>apaturmavakuutuskeskuksen analyyseja nro 32saatavissa </a:t>
            </a:r>
            <a:r>
              <a:rPr lang="fi-FI" noProof="0" dirty="0" err="1"/>
              <a:t>https</a:t>
            </a:r>
            <a:r>
              <a:rPr lang="fi-FI" noProof="0" dirty="0"/>
              <a:t>://</a:t>
            </a:r>
            <a:r>
              <a:rPr lang="fi-FI" noProof="0" dirty="0" err="1"/>
              <a:t>www.tvk.fi</a:t>
            </a:r>
            <a:r>
              <a:rPr lang="fi-FI" noProof="0" dirty="0"/>
              <a:t>/</a:t>
            </a:r>
            <a:r>
              <a:rPr lang="fi-FI" noProof="0" dirty="0" err="1"/>
              <a:t>document</a:t>
            </a:r>
            <a:r>
              <a:rPr lang="fi-FI" noProof="0" dirty="0"/>
              <a:t>/204911/79032072D3F793BCA838688CF220E785EDF00AA76CA9D4A7CEEF373524671E3F </a:t>
            </a:r>
          </a:p>
          <a:p>
            <a:pPr marL="171450" indent="-171450">
              <a:buFont typeface="Arial" panose="020B0604020202020204" pitchFamily="34" charset="0"/>
              <a:buChar char="•"/>
            </a:pPr>
            <a:r>
              <a:rPr lang="fi-FI" noProof="0" dirty="0"/>
              <a:t>Tapaturmataajuus = työtapaturmien lukumäärä jaettuna miljoonaa työtuntia kohden (taajuuslukua käytetään vertailtavuuden säilyttämiseksi eri vuosien välillä mm. suhdannevaihtelujen takia)</a:t>
            </a:r>
          </a:p>
          <a:p>
            <a:pPr marL="171450" indent="-171450">
              <a:buFont typeface="Arial" panose="020B0604020202020204" pitchFamily="34" charset="0"/>
              <a:buChar char="•"/>
            </a:pPr>
            <a:r>
              <a:rPr lang="fi-FI" noProof="0" dirty="0"/>
              <a:t>Erikoistunut rakennustoiminta = rakennusten ja rakennelmien purku, rakennuspaikan raivaus ja muut rakentamista edeltävät valmistelutyöt sekä talonrakennuksen että maa- ja vesirakennuksen asennus- ja viimeistelytyöt sekä muut erikoisalojen työt (ks. Tilastokeskuksen luokittelu:  </a:t>
            </a:r>
            <a:r>
              <a:rPr lang="fi-FI" noProof="0" dirty="0" err="1"/>
              <a:t>https</a:t>
            </a:r>
            <a:r>
              <a:rPr lang="fi-FI" noProof="0" dirty="0"/>
              <a:t>://</a:t>
            </a:r>
            <a:r>
              <a:rPr lang="fi-FI" noProof="0" dirty="0" err="1"/>
              <a:t>www.tilastokeskus.fi</a:t>
            </a:r>
            <a:r>
              <a:rPr lang="fi-FI" noProof="0" dirty="0"/>
              <a:t>/</a:t>
            </a:r>
            <a:r>
              <a:rPr lang="fi-FI" noProof="0" dirty="0" err="1"/>
              <a:t>fi</a:t>
            </a:r>
            <a:r>
              <a:rPr lang="fi-FI" noProof="0" dirty="0"/>
              <a:t>/luokitukset/toimiala/toimiala_1_20080101/</a:t>
            </a:r>
            <a:r>
              <a:rPr lang="fi-FI" noProof="0" dirty="0" err="1"/>
              <a:t>code</a:t>
            </a:r>
            <a:r>
              <a:rPr lang="fi-FI" noProof="0" dirty="0"/>
              <a:t>/43/)</a:t>
            </a:r>
          </a:p>
          <a:p>
            <a:pPr marL="171450" indent="-171450">
              <a:buFont typeface="Arial" panose="020B0604020202020204" pitchFamily="34" charset="0"/>
              <a:buChar char="•"/>
            </a:pPr>
            <a:r>
              <a:rPr lang="fi-FI" sz="1200" kern="1200" noProof="0" dirty="0">
                <a:solidFill>
                  <a:schemeClr val="tx1"/>
                </a:solidFill>
                <a:effectLst/>
                <a:latin typeface="+mn-lt"/>
                <a:ea typeface="+mn-ea"/>
                <a:cs typeface="+mn-cs"/>
              </a:rPr>
              <a:t>Tilastoja tulkittaessa on tunnettava lähtötiedot: Huomionarvoista on, että rakennustyömailla sattuu tapaturmia myös muiden toimialojen työntekijöille (mm. vuokratyö): Varsinaisten rakennusalan yritysten lisäksi työmaalla on paljon alihankintaa, vuokratyötä, tavarantoimituksia ja erilaisia asennustöitä. Tällaisille muiden toimialojen yritysten työntekijöille sattui rakennustyömailla vuonna 2020  4 400 ja itsensä vakuuttaneille yrittäjille 1200 työtapaturmaa. Kaikkiaan suomalaisilla rakennustyömailla sattui yli </a:t>
            </a:r>
            <a:r>
              <a:rPr lang="fi-FI" sz="1200" b="1" kern="1200" noProof="0" dirty="0">
                <a:solidFill>
                  <a:schemeClr val="tx1"/>
                </a:solidFill>
                <a:effectLst/>
                <a:latin typeface="+mn-lt"/>
                <a:ea typeface="+mn-ea"/>
                <a:cs typeface="+mn-cs"/>
              </a:rPr>
              <a:t>19 000 työtapaturmaa vuonna 2020</a:t>
            </a:r>
            <a:r>
              <a:rPr lang="fi-FI" sz="1200" kern="1200" noProof="0" dirty="0">
                <a:solidFill>
                  <a:schemeClr val="tx1"/>
                </a:solidFill>
                <a:effectLst/>
                <a:latin typeface="+mn-lt"/>
                <a:ea typeface="+mn-ea"/>
                <a:cs typeface="+mn-cs"/>
              </a:rPr>
              <a:t>.</a:t>
            </a:r>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5</a:t>
            </a:fld>
            <a:endParaRPr lang="sv-SE"/>
          </a:p>
        </p:txBody>
      </p:sp>
    </p:spTree>
    <p:extLst>
      <p:ext uri="{BB962C8B-B14F-4D97-AF65-F5344CB8AC3E}">
        <p14:creationId xmlns:p14="http://schemas.microsoft.com/office/powerpoint/2010/main" val="122057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Tapaturmataajuus = tapaturmien lukumäärä jaettuna miljoonaa työtuntia kohden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Lähde: </a:t>
            </a:r>
            <a:r>
              <a:rPr lang="fi-FI" noProof="0" dirty="0" err="1"/>
              <a:t>https</a:t>
            </a:r>
            <a:r>
              <a:rPr lang="fi-FI" noProof="0" dirty="0"/>
              <a:t>://</a:t>
            </a:r>
            <a:r>
              <a:rPr lang="fi-FI" noProof="0" dirty="0" err="1"/>
              <a:t>www.tvk.fi</a:t>
            </a:r>
            <a:r>
              <a:rPr lang="fi-FI" noProof="0" dirty="0"/>
              <a:t>/</a:t>
            </a:r>
            <a:r>
              <a:rPr lang="fi-FI" noProof="0" dirty="0" err="1"/>
              <a:t>document</a:t>
            </a:r>
            <a:r>
              <a:rPr lang="fi-FI" noProof="0" dirty="0"/>
              <a:t>/204911/79032072D3F793BCA838688CF220E785EDF00AA76CA9D4A7CEEF373524671E3F </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6</a:t>
            </a:fld>
            <a:endParaRPr lang="sv-SE"/>
          </a:p>
        </p:txBody>
      </p:sp>
    </p:spTree>
    <p:extLst>
      <p:ext uri="{BB962C8B-B14F-4D97-AF65-F5344CB8AC3E}">
        <p14:creationId xmlns:p14="http://schemas.microsoft.com/office/powerpoint/2010/main" val="94444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Mihin rakentamisessa sattuu?</a:t>
            </a:r>
          </a:p>
          <a:p>
            <a:r>
              <a:rPr lang="fi-FI" sz="1200" kern="1200" dirty="0">
                <a:solidFill>
                  <a:schemeClr val="tx1"/>
                </a:solidFill>
                <a:effectLst/>
                <a:latin typeface="+mn-lt"/>
                <a:ea typeface="+mn-ea"/>
                <a:cs typeface="+mn-cs"/>
              </a:rPr>
              <a:t>Tapaturmavakuutuskeskus | Analyyseja nro 32:</a:t>
            </a:r>
            <a:endParaRPr lang="sv-SE" dirty="0"/>
          </a:p>
          <a:p>
            <a:r>
              <a:rPr lang="sv-SE" dirty="0" err="1"/>
              <a:t>https</a:t>
            </a:r>
            <a:r>
              <a:rPr lang="sv-SE" dirty="0"/>
              <a:t>://</a:t>
            </a:r>
            <a:r>
              <a:rPr lang="sv-SE" dirty="0" err="1"/>
              <a:t>www.tvk.fi</a:t>
            </a:r>
            <a:r>
              <a:rPr lang="sv-SE" dirty="0"/>
              <a:t>/</a:t>
            </a:r>
            <a:r>
              <a:rPr lang="sv-SE" dirty="0" err="1"/>
              <a:t>document</a:t>
            </a:r>
            <a:r>
              <a:rPr lang="sv-SE" dirty="0"/>
              <a:t>/204911/79032072D3F793BCA838688CF220E785EDF00AA76CA9D4A7CEEF373524671E3F </a:t>
            </a:r>
          </a:p>
        </p:txBody>
      </p:sp>
      <p:sp>
        <p:nvSpPr>
          <p:cNvPr id="4" name="Dian numeron paikkamerkki 3"/>
          <p:cNvSpPr>
            <a:spLocks noGrp="1"/>
          </p:cNvSpPr>
          <p:nvPr>
            <p:ph type="sldNum" sz="quarter" idx="5"/>
          </p:nvPr>
        </p:nvSpPr>
        <p:spPr/>
        <p:txBody>
          <a:bodyPr/>
          <a:lstStyle/>
          <a:p>
            <a:fld id="{B02A41E6-C71A-D94A-8DCD-1E47B37CCA7B}" type="slidenum">
              <a:rPr lang="sv-SE" smtClean="0"/>
              <a:t>7</a:t>
            </a:fld>
            <a:endParaRPr lang="sv-SE"/>
          </a:p>
        </p:txBody>
      </p:sp>
    </p:spTree>
    <p:extLst>
      <p:ext uri="{BB962C8B-B14F-4D97-AF65-F5344CB8AC3E}">
        <p14:creationId xmlns:p14="http://schemas.microsoft.com/office/powerpoint/2010/main" val="211162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Aikaisemmista vaaratilanteista (poikkeamista) ei ole otettu oppia, vaaratilanteista ei ole kerrottu eteenpäin</a:t>
            </a:r>
          </a:p>
          <a:p>
            <a:pPr marL="171450" indent="-171450">
              <a:buFont typeface="Arial" panose="020B0604020202020204" pitchFamily="34" charset="0"/>
              <a:buChar char="•"/>
            </a:pPr>
            <a:r>
              <a:rPr lang="fi-FI" noProof="0" dirty="0"/>
              <a:t>Työpäivän aikana on tyypillisesti ”kiire” kolme kertaa työpäivän aikana: kahville, lounaalle ja kotiin – olkaa tarkkoja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ltLang="fi-FI" noProof="0" dirty="0">
                <a:ea typeface="DejaVu Sans" charset="0"/>
              </a:rPr>
              <a:t>Sekä työntekijät että esihenkilöt voivat tehokkuuden nimissä valita turvattoman työtavan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noProof="0" dirty="0"/>
              <a:t>Työtä ja sen vaatimia välineitä ei ole mietitty etukäteen </a:t>
            </a:r>
          </a:p>
          <a:p>
            <a:pPr marL="171450" indent="-171450">
              <a:buFont typeface="Arial" panose="020B0604020202020204" pitchFamily="34" charset="0"/>
              <a:buChar char="•"/>
            </a:pPr>
            <a:r>
              <a:rPr lang="fi-FI" noProof="0" dirty="0"/>
              <a:t>Riskinotto ei ole sama kuin lottoaminen, todennäköisyydet ovat paljon suuremmat ja monasti lähempänä kruuna vai klaava todennäköisyyksiä</a:t>
            </a:r>
          </a:p>
          <a:p>
            <a:pPr marL="171450" indent="-171450">
              <a:buFont typeface="Arial" panose="020B0604020202020204" pitchFamily="34" charset="0"/>
              <a:buChar char="•"/>
            </a:pPr>
            <a:r>
              <a:rPr lang="fi-FI" altLang="fi-FI" noProof="0" dirty="0">
                <a:ea typeface="DejaVu Sans" charset="0"/>
              </a:rPr>
              <a:t>Turvaton työtapa voidaan valita koska työnjohto ja/tai työntekijät eivät tunne työn vaaroja tai oikeita menettelytapoja</a:t>
            </a:r>
          </a:p>
          <a:p>
            <a:pPr marL="171450" indent="-171450">
              <a:buFont typeface="Arial" panose="020B0604020202020204" pitchFamily="34" charset="0"/>
              <a:buChar char="•"/>
            </a:pPr>
            <a:r>
              <a:rPr lang="fi-FI" altLang="fi-FI" noProof="0" dirty="0">
                <a:ea typeface="DejaVu Sans" charset="0"/>
              </a:rPr>
              <a:t>Turvaton työtapa voidaan valita koska työntekijät ja / tai työnjohtajat eivät ymmärrä toimintatapansa seurauksia itselle tai muille</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8</a:t>
            </a:fld>
            <a:endParaRPr lang="sv-SE"/>
          </a:p>
        </p:txBody>
      </p:sp>
    </p:spTree>
    <p:extLst>
      <p:ext uri="{BB962C8B-B14F-4D97-AF65-F5344CB8AC3E}">
        <p14:creationId xmlns:p14="http://schemas.microsoft.com/office/powerpoint/2010/main" val="312230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noProof="0" dirty="0"/>
              <a:t>Diassa on lueteltu ainoastaan perustoimenpiteitä ja työmaa- ja tehtäväkohtaiset vaarat on myös huomioitava ja ennaltaehkäisy suunniteltava</a:t>
            </a:r>
          </a:p>
          <a:p>
            <a:pPr marL="171450" indent="-171450">
              <a:buFont typeface="Arial" panose="020B0604020202020204" pitchFamily="34" charset="0"/>
              <a:buChar char="•"/>
            </a:pPr>
            <a:r>
              <a:rPr lang="fi-FI" noProof="0" dirty="0"/>
              <a:t>Tapaturmien ehkäiseminen yksinkertaistettuna: vaarat tunnistettu kaikissa työvaiheissa ja töissä; työt ja työympäristö suunniteltu (työvälineet valittu työn ja olosuhteiden mukaan); osaaminen varmistettu, seuranta ja valvonta -&gt; korjaavat toimenpiteet</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3CD4DD59-B71E-4955-B254-DC83B8E3592E}" type="slidenum">
              <a:rPr lang="fi-FI" smtClean="0"/>
              <a:t>9</a:t>
            </a:fld>
            <a:endParaRPr lang="fi-FI"/>
          </a:p>
        </p:txBody>
      </p:sp>
    </p:spTree>
    <p:extLst>
      <p:ext uri="{BB962C8B-B14F-4D97-AF65-F5344CB8AC3E}">
        <p14:creationId xmlns:p14="http://schemas.microsoft.com/office/powerpoint/2010/main" val="325529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err="1"/>
              <a:t>Huom</a:t>
            </a:r>
            <a:r>
              <a:rPr lang="sv-SE" dirty="0"/>
              <a:t> </a:t>
            </a:r>
            <a:r>
              <a:rPr lang="sv-SE" dirty="0" err="1"/>
              <a:t>työperäisten</a:t>
            </a:r>
            <a:r>
              <a:rPr lang="sv-SE" dirty="0"/>
              <a:t> </a:t>
            </a:r>
            <a:r>
              <a:rPr lang="sv-SE" dirty="0" err="1"/>
              <a:t>sairauksien</a:t>
            </a:r>
            <a:r>
              <a:rPr lang="sv-SE" dirty="0"/>
              <a:t> </a:t>
            </a:r>
            <a:r>
              <a:rPr lang="sv-SE" dirty="0" err="1"/>
              <a:t>kohdalla</a:t>
            </a:r>
            <a:r>
              <a:rPr lang="sv-SE" dirty="0"/>
              <a:t> </a:t>
            </a:r>
            <a:r>
              <a:rPr lang="fi-FI" b="1" dirty="0"/>
              <a:t>kaikkia sairauksia ei saada mukaan tilastoihin mm. useat tuki- ja liikuntaelinvaivat</a:t>
            </a:r>
            <a:r>
              <a:rPr lang="fi-FI" b="0" dirty="0"/>
              <a:t>. Tämä johtuu mm. siitä, että syy-yhteys työhön ei ole luotettavasti arvioitavissa</a:t>
            </a:r>
            <a:endParaRPr lang="fi-FI"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err="1"/>
              <a:t>Tilastotiedot</a:t>
            </a:r>
            <a:r>
              <a:rPr lang="sv-SE" dirty="0"/>
              <a:t> </a:t>
            </a:r>
            <a:r>
              <a:rPr lang="sv-SE" dirty="0" err="1"/>
              <a:t>löytyvät</a:t>
            </a:r>
            <a:r>
              <a:rPr lang="sv-SE" dirty="0"/>
              <a:t> </a:t>
            </a:r>
            <a:r>
              <a:rPr lang="sv-SE" dirty="0" err="1"/>
              <a:t>esim</a:t>
            </a:r>
            <a:r>
              <a:rPr lang="sv-SE" dirty="0"/>
              <a:t>. </a:t>
            </a:r>
            <a:r>
              <a:rPr lang="sv-SE" dirty="0" err="1"/>
              <a:t>https</a:t>
            </a:r>
            <a:r>
              <a:rPr lang="sv-SE" dirty="0"/>
              <a:t>://</a:t>
            </a:r>
            <a:r>
              <a:rPr lang="sv-SE" dirty="0" err="1"/>
              <a:t>tyoelamatieto.fi</a:t>
            </a:r>
            <a:r>
              <a:rPr lang="sv-SE" dirty="0"/>
              <a:t>/fi/</a:t>
            </a:r>
            <a:r>
              <a:rPr lang="sv-SE" dirty="0" err="1"/>
              <a:t>dashboards</a:t>
            </a:r>
            <a:r>
              <a:rPr lang="sv-SE" dirty="0"/>
              <a:t>/</a:t>
            </a:r>
            <a:r>
              <a:rPr lang="sv-SE" dirty="0" err="1"/>
              <a:t>occupational-diseases</a:t>
            </a:r>
            <a:r>
              <a:rPr lang="sv-SE" dirty="0"/>
              <a:t> ; </a:t>
            </a:r>
            <a:endParaRPr lang="fi-FI" b="1" dirty="0"/>
          </a:p>
          <a:p>
            <a:endParaRPr lang="sv-SE" dirty="0"/>
          </a:p>
          <a:p>
            <a:r>
              <a:rPr lang="sv-SE" dirty="0"/>
              <a:t>RATS-</a:t>
            </a:r>
            <a:r>
              <a:rPr lang="sv-SE" dirty="0" err="1"/>
              <a:t>tietokortit</a:t>
            </a:r>
            <a:r>
              <a:rPr lang="sv-SE" dirty="0"/>
              <a:t> </a:t>
            </a:r>
            <a:r>
              <a:rPr lang="sv-SE" dirty="0" err="1"/>
              <a:t>eri</a:t>
            </a:r>
            <a:r>
              <a:rPr lang="sv-SE" dirty="0"/>
              <a:t> </a:t>
            </a:r>
            <a:r>
              <a:rPr lang="sv-SE" dirty="0" err="1"/>
              <a:t>rakennusammattien</a:t>
            </a:r>
            <a:r>
              <a:rPr lang="sv-SE" dirty="0"/>
              <a:t> </a:t>
            </a:r>
            <a:r>
              <a:rPr lang="sv-SE" dirty="0" err="1"/>
              <a:t>terveysvaarat</a:t>
            </a:r>
            <a:r>
              <a:rPr lang="sv-SE" dirty="0"/>
              <a:t>: </a:t>
            </a:r>
            <a:r>
              <a:rPr lang="sv-SE" dirty="0" err="1"/>
              <a:t>https</a:t>
            </a:r>
            <a:r>
              <a:rPr lang="sv-SE" dirty="0"/>
              <a:t>://</a:t>
            </a:r>
            <a:r>
              <a:rPr lang="sv-SE" dirty="0" err="1"/>
              <a:t>www.ttl.fi</a:t>
            </a:r>
            <a:r>
              <a:rPr lang="sv-SE" dirty="0"/>
              <a:t>/</a:t>
            </a:r>
            <a:r>
              <a:rPr lang="sv-SE" dirty="0" err="1"/>
              <a:t>rakennusalan</a:t>
            </a:r>
            <a:r>
              <a:rPr lang="sv-SE" dirty="0"/>
              <a:t>-</a:t>
            </a:r>
            <a:r>
              <a:rPr lang="sv-SE" dirty="0" err="1"/>
              <a:t>ammattikohtaiset</a:t>
            </a:r>
            <a:r>
              <a:rPr lang="sv-SE" dirty="0"/>
              <a:t>-</a:t>
            </a:r>
            <a:r>
              <a:rPr lang="sv-SE" dirty="0" err="1"/>
              <a:t>tyopaikkaselvitykset</a:t>
            </a:r>
            <a:r>
              <a:rPr lang="sv-SE" dirty="0"/>
              <a:t>-rats/</a:t>
            </a:r>
          </a:p>
        </p:txBody>
      </p:sp>
      <p:sp>
        <p:nvSpPr>
          <p:cNvPr id="4" name="Dian numeron paikkamerkki 3"/>
          <p:cNvSpPr>
            <a:spLocks noGrp="1"/>
          </p:cNvSpPr>
          <p:nvPr>
            <p:ph type="sldNum" sz="quarter" idx="5"/>
          </p:nvPr>
        </p:nvSpPr>
        <p:spPr/>
        <p:txBody>
          <a:bodyPr/>
          <a:lstStyle/>
          <a:p>
            <a:fld id="{42833144-BDD4-5F43-8ECB-77D5AD30B620}" type="slidenum">
              <a:rPr lang="sv-SE" smtClean="0"/>
              <a:t>10</a:t>
            </a:fld>
            <a:endParaRPr lang="sv-SE"/>
          </a:p>
        </p:txBody>
      </p:sp>
    </p:spTree>
    <p:extLst>
      <p:ext uri="{BB962C8B-B14F-4D97-AF65-F5344CB8AC3E}">
        <p14:creationId xmlns:p14="http://schemas.microsoft.com/office/powerpoint/2010/main" val="218258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34FBAE-2709-3448-B2D6-9707DB0576B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5D796AD3-17B0-534F-BE13-7252D28F7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D0D9E529-439F-074E-8F21-D5E02CEFF597}"/>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5" name="Alatunnisteen paikkamerkki 4">
            <a:extLst>
              <a:ext uri="{FF2B5EF4-FFF2-40B4-BE49-F238E27FC236}">
                <a16:creationId xmlns:a16="http://schemas.microsoft.com/office/drawing/2014/main" id="{FC349755-29AB-964E-BD07-6B1B2F5A0186}"/>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AA247BD6-DDD8-E647-92CA-7DD736E9596C}"/>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344932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A6BFCE-23D9-A741-AFAD-15673FA5294E}"/>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ABB6CA7E-EF52-824D-805A-7BD4A02448C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37826740-9486-8D4E-8A7C-15108D2B06E9}"/>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5" name="Alatunnisteen paikkamerkki 4">
            <a:extLst>
              <a:ext uri="{FF2B5EF4-FFF2-40B4-BE49-F238E27FC236}">
                <a16:creationId xmlns:a16="http://schemas.microsoft.com/office/drawing/2014/main" id="{3000562B-BC33-4B43-960C-C1E4D703EE18}"/>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5B0E6691-9599-434F-94A2-B76EC8E3DBAF}"/>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101426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2D43649-83DD-0A4F-A802-9E02370DFFBA}"/>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845EABC7-C90A-4249-84E1-1CB22E79D22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831CC58B-44CC-E549-BD2C-6133803E8230}"/>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5" name="Alatunnisteen paikkamerkki 4">
            <a:extLst>
              <a:ext uri="{FF2B5EF4-FFF2-40B4-BE49-F238E27FC236}">
                <a16:creationId xmlns:a16="http://schemas.microsoft.com/office/drawing/2014/main" id="{D4A87CC3-8A46-2B48-9A8C-37A52E8A7D82}"/>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4E2315F4-F471-D74B-9794-62ADA916DED0}"/>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132469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83F3-0021-9B4D-B5AA-5E6D036223D3}"/>
              </a:ext>
            </a:extLst>
          </p:cNvPr>
          <p:cNvSpPr>
            <a:spLocks noGrp="1"/>
          </p:cNvSpPr>
          <p:nvPr>
            <p:ph type="title"/>
          </p:nvPr>
        </p:nvSpPr>
        <p:spPr>
          <a:xfrm>
            <a:off x="838200" y="365125"/>
            <a:ext cx="10515600" cy="99984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SE" dirty="0"/>
          </a:p>
        </p:txBody>
      </p:sp>
      <p:sp>
        <p:nvSpPr>
          <p:cNvPr id="3" name="Sisällön paikkamerkki 2">
            <a:extLst>
              <a:ext uri="{FF2B5EF4-FFF2-40B4-BE49-F238E27FC236}">
                <a16:creationId xmlns:a16="http://schemas.microsoft.com/office/drawing/2014/main" id="{B171F95D-49D0-394B-A8BA-FF8689694565}"/>
              </a:ext>
            </a:extLst>
          </p:cNvPr>
          <p:cNvSpPr>
            <a:spLocks noGrp="1"/>
          </p:cNvSpPr>
          <p:nvPr>
            <p:ph idx="1"/>
          </p:nvPr>
        </p:nvSpPr>
        <p:spPr>
          <a:xfrm>
            <a:off x="838200" y="1454667"/>
            <a:ext cx="10515600" cy="41571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E0425011-E24E-B448-A75A-3B5F07F38E08}"/>
              </a:ext>
            </a:extLst>
          </p:cNvPr>
          <p:cNvSpPr>
            <a:spLocks noGrp="1"/>
          </p:cNvSpPr>
          <p:nvPr>
            <p:ph type="dt" sz="half" idx="10"/>
          </p:nvPr>
        </p:nvSpPr>
        <p:spPr/>
        <p:txBody>
          <a:bodyPr/>
          <a:lstStyle/>
          <a:p>
            <a:fld id="{FDB66C6A-93EA-944A-A03B-BED5BD5B1FE2}" type="datetimeFigureOut">
              <a:rPr lang="sv-SE" smtClean="0"/>
              <a:t>2022-06-20</a:t>
            </a:fld>
            <a:endParaRPr lang="sv-SE"/>
          </a:p>
        </p:txBody>
      </p:sp>
      <p:sp>
        <p:nvSpPr>
          <p:cNvPr id="5" name="Alatunnisteen paikkamerkki 4">
            <a:extLst>
              <a:ext uri="{FF2B5EF4-FFF2-40B4-BE49-F238E27FC236}">
                <a16:creationId xmlns:a16="http://schemas.microsoft.com/office/drawing/2014/main" id="{91BD585E-CC0E-0547-A199-82B627EC4C6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3BF5026-4E52-0844-8932-E79C549E074E}"/>
              </a:ext>
            </a:extLst>
          </p:cNvPr>
          <p:cNvSpPr>
            <a:spLocks noGrp="1"/>
          </p:cNvSpPr>
          <p:nvPr>
            <p:ph type="sldNum" sz="quarter" idx="12"/>
          </p:nvPr>
        </p:nvSpPr>
        <p:spPr/>
        <p:txBody>
          <a:bodyPr/>
          <a:lstStyle/>
          <a:p>
            <a:fld id="{17AA476D-A91E-AA45-AC26-2A639485B637}" type="slidenum">
              <a:rPr lang="sv-SE" smtClean="0"/>
              <a:t>‹#›</a:t>
            </a:fld>
            <a:endParaRPr lang="sv-SE"/>
          </a:p>
        </p:txBody>
      </p:sp>
      <p:sp>
        <p:nvSpPr>
          <p:cNvPr id="8" name="Sisällön paikkamerkki 7">
            <a:extLst>
              <a:ext uri="{FF2B5EF4-FFF2-40B4-BE49-F238E27FC236}">
                <a16:creationId xmlns:a16="http://schemas.microsoft.com/office/drawing/2014/main" id="{F2B33E68-99BF-BD42-A447-218BC02C9538}"/>
              </a:ext>
            </a:extLst>
          </p:cNvPr>
          <p:cNvSpPr>
            <a:spLocks noGrp="1"/>
          </p:cNvSpPr>
          <p:nvPr>
            <p:ph sz="quarter" idx="13"/>
          </p:nvPr>
        </p:nvSpPr>
        <p:spPr>
          <a:xfrm>
            <a:off x="838200" y="5701507"/>
            <a:ext cx="10515600" cy="565150"/>
          </a:xfrm>
        </p:spPr>
        <p:txBody>
          <a:bodyPr/>
          <a:lstStyle>
            <a:lvl1pPr marL="0" indent="0">
              <a:buNone/>
              <a:defRPr/>
            </a:lvl1pPr>
          </a:lstStyle>
          <a:p>
            <a:pPr lvl="0"/>
            <a:r>
              <a:rPr lang="fi-FI" dirty="0"/>
              <a:t>Muokkaa tekstin perustyylejä napsauttamalla</a:t>
            </a:r>
            <a:endParaRPr lang="sv-SE" dirty="0"/>
          </a:p>
        </p:txBody>
      </p:sp>
    </p:spTree>
    <p:extLst>
      <p:ext uri="{BB962C8B-B14F-4D97-AF65-F5344CB8AC3E}">
        <p14:creationId xmlns:p14="http://schemas.microsoft.com/office/powerpoint/2010/main" val="258155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267E9C-A7BF-604C-8D42-EB0EFCE7162F}"/>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F1020748-B6A9-7244-9F00-899DA3E8CD2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5949BFC8-9FE7-BF4A-99A9-9E6AEB25AA81}"/>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5" name="Alatunnisteen paikkamerkki 4">
            <a:extLst>
              <a:ext uri="{FF2B5EF4-FFF2-40B4-BE49-F238E27FC236}">
                <a16:creationId xmlns:a16="http://schemas.microsoft.com/office/drawing/2014/main" id="{06E56D35-36EB-794F-8431-08B615CCBEDE}"/>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7D53BB41-650A-644C-90FD-0945E562BDAB}"/>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193458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532669-8E8E-2D47-B77F-58BAC771CFC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71650FF9-EAD1-F84B-9FB6-81415E877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5CF92DD-FD59-5246-9626-1256F831125F}"/>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5" name="Alatunnisteen paikkamerkki 4">
            <a:extLst>
              <a:ext uri="{FF2B5EF4-FFF2-40B4-BE49-F238E27FC236}">
                <a16:creationId xmlns:a16="http://schemas.microsoft.com/office/drawing/2014/main" id="{FA160128-1716-B74E-8D43-7CCE0C1E81F1}"/>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501C3047-7886-DA4B-B7C0-F535B12613A7}"/>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306177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07E3AE-FB2F-054B-B345-A6BDAB96A25C}"/>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1382E471-4F00-964A-B2AC-1E30C9F39F2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CA9F7940-8EC0-C64A-91F9-3A58300FBA7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D7F473FE-F884-934F-B91B-52DABA1A5089}"/>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6" name="Alatunnisteen paikkamerkki 5">
            <a:extLst>
              <a:ext uri="{FF2B5EF4-FFF2-40B4-BE49-F238E27FC236}">
                <a16:creationId xmlns:a16="http://schemas.microsoft.com/office/drawing/2014/main" id="{3AA33C3F-C055-064F-8B9B-C48F35CCF3B8}"/>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A15ADD18-E5A2-D146-93BA-BC294D7C6B4B}"/>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249857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5F4354-802B-CD40-869F-B9B7655639CC}"/>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5F22115E-BBC6-A54B-848A-98852F119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D7B43F3-BD27-3946-8CCE-39287C8145B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D95D4F70-075A-214A-91B8-26D864A01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2F97AF8-9CD6-4F44-BC79-DD1957FB55C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66609AF6-E078-EA48-9CBD-B23E4F5E6929}"/>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8" name="Alatunnisteen paikkamerkki 7">
            <a:extLst>
              <a:ext uri="{FF2B5EF4-FFF2-40B4-BE49-F238E27FC236}">
                <a16:creationId xmlns:a16="http://schemas.microsoft.com/office/drawing/2014/main" id="{E896275F-CED0-B249-BB8A-776B95E5A74E}"/>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7ADC0C0E-6B82-9E4F-A87E-201CFD8F4CA4}"/>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237517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1B55E8-7A70-E741-B387-753A52D56EE7}"/>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7ACBFD56-8911-8241-BE0F-37203FA020DA}"/>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4" name="Alatunnisteen paikkamerkki 3">
            <a:extLst>
              <a:ext uri="{FF2B5EF4-FFF2-40B4-BE49-F238E27FC236}">
                <a16:creationId xmlns:a16="http://schemas.microsoft.com/office/drawing/2014/main" id="{0EA57208-0564-B74A-832A-91F31EB96D8D}"/>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9DB98E7E-2643-EF49-B025-C958B3607B69}"/>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65200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04E3B94-FB83-0240-A2FC-077730F7F28D}"/>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3" name="Alatunnisteen paikkamerkki 2">
            <a:extLst>
              <a:ext uri="{FF2B5EF4-FFF2-40B4-BE49-F238E27FC236}">
                <a16:creationId xmlns:a16="http://schemas.microsoft.com/office/drawing/2014/main" id="{03519759-BFB0-9B40-98A2-94511D39087D}"/>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145F7778-AE7E-AE49-AA81-D1C30594E97F}"/>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292782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22BFE7-6558-824C-AD63-21A93599E71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1519D542-32E3-9247-97AA-2B7CB1A6A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EF1B1A1F-6469-274F-91C1-F205237FB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58AD757-E167-2F4F-B558-F91A975DD753}"/>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6" name="Alatunnisteen paikkamerkki 5">
            <a:extLst>
              <a:ext uri="{FF2B5EF4-FFF2-40B4-BE49-F238E27FC236}">
                <a16:creationId xmlns:a16="http://schemas.microsoft.com/office/drawing/2014/main" id="{D26227B2-FDEC-9847-BBDD-82BC83ED44F1}"/>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1E8D3956-0918-634F-8AFA-6F16FBC85373}"/>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77798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6C87DC-2082-494E-A509-4F4B613E094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92187720-EC36-E542-90DB-5552A66D8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4ABB63FE-FC2A-3449-A3DA-0490CA2DD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76F3790-C172-924F-B82B-92A41EDB10A7}"/>
              </a:ext>
            </a:extLst>
          </p:cNvPr>
          <p:cNvSpPr>
            <a:spLocks noGrp="1"/>
          </p:cNvSpPr>
          <p:nvPr>
            <p:ph type="dt" sz="half" idx="10"/>
          </p:nvPr>
        </p:nvSpPr>
        <p:spPr/>
        <p:txBody>
          <a:bodyPr/>
          <a:lstStyle/>
          <a:p>
            <a:fld id="{339AD404-2325-1E4C-B56C-1C0EDAAED9A2}" type="datetimeFigureOut">
              <a:rPr lang="sv-SE" smtClean="0"/>
              <a:t>2022-06-20</a:t>
            </a:fld>
            <a:endParaRPr lang="sv-SE"/>
          </a:p>
        </p:txBody>
      </p:sp>
      <p:sp>
        <p:nvSpPr>
          <p:cNvPr id="6" name="Alatunnisteen paikkamerkki 5">
            <a:extLst>
              <a:ext uri="{FF2B5EF4-FFF2-40B4-BE49-F238E27FC236}">
                <a16:creationId xmlns:a16="http://schemas.microsoft.com/office/drawing/2014/main" id="{E5115286-3226-064B-94FD-8DA9CEA787F8}"/>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980057F6-C5E7-084A-92D9-8F16CDC01D47}"/>
              </a:ext>
            </a:extLst>
          </p:cNvPr>
          <p:cNvSpPr>
            <a:spLocks noGrp="1"/>
          </p:cNvSpPr>
          <p:nvPr>
            <p:ph type="sldNum" sz="quarter" idx="12"/>
          </p:nvPr>
        </p:nvSpPr>
        <p:spPr/>
        <p:txBody>
          <a:bodyPr/>
          <a:lstStyle/>
          <a:p>
            <a:fld id="{517CDAEF-3993-BB4D-90A1-92A1D2CF689A}" type="slidenum">
              <a:rPr lang="sv-SE" smtClean="0"/>
              <a:t>‹#›</a:t>
            </a:fld>
            <a:endParaRPr lang="sv-SE"/>
          </a:p>
        </p:txBody>
      </p:sp>
    </p:spTree>
    <p:extLst>
      <p:ext uri="{BB962C8B-B14F-4D97-AF65-F5344CB8AC3E}">
        <p14:creationId xmlns:p14="http://schemas.microsoft.com/office/powerpoint/2010/main" val="243838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482DEDA-F183-A644-9F7F-0697BA27E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5DD659D3-7E85-924A-B2C0-FEC53F1E1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62C054BC-F896-894F-9DE9-3FB6FB7DE0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AD404-2325-1E4C-B56C-1C0EDAAED9A2}" type="datetimeFigureOut">
              <a:rPr lang="sv-SE" smtClean="0"/>
              <a:t>2022-06-20</a:t>
            </a:fld>
            <a:endParaRPr lang="sv-SE"/>
          </a:p>
        </p:txBody>
      </p:sp>
      <p:sp>
        <p:nvSpPr>
          <p:cNvPr id="5" name="Alatunnisteen paikkamerkki 4">
            <a:extLst>
              <a:ext uri="{FF2B5EF4-FFF2-40B4-BE49-F238E27FC236}">
                <a16:creationId xmlns:a16="http://schemas.microsoft.com/office/drawing/2014/main" id="{05E7E5ED-51F3-314B-B3BC-E64B53B683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7D789784-D742-B44F-8976-D808682B1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CDAEF-3993-BB4D-90A1-92A1D2CF689A}" type="slidenum">
              <a:rPr lang="sv-SE" smtClean="0"/>
              <a:t>‹#›</a:t>
            </a:fld>
            <a:endParaRPr lang="sv-SE"/>
          </a:p>
        </p:txBody>
      </p:sp>
    </p:spTree>
    <p:extLst>
      <p:ext uri="{BB962C8B-B14F-4D97-AF65-F5344CB8AC3E}">
        <p14:creationId xmlns:p14="http://schemas.microsoft.com/office/powerpoint/2010/main" val="494891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vk.fi/tilastot-ja-julkaisusarjat/tilastot/tilastosovellus-tikku/"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tyoelamatieto.fi/fi/dashboards/occupational-diseas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ratuke.fi/"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ratuke.fi/attachments/article/38/Kuinkas%20sitten%20kavikaan%20kirja.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4" descr="Kuva, joka sisältää kohteen teksti&#10;&#10;Kuvaus luotu automaattisesti">
            <a:extLst>
              <a:ext uri="{FF2B5EF4-FFF2-40B4-BE49-F238E27FC236}">
                <a16:creationId xmlns:a16="http://schemas.microsoft.com/office/drawing/2014/main" id="{4AE8D18C-E8DE-4965-1E83-B1054D28E319}"/>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5" name="Otsikko 1">
            <a:extLst>
              <a:ext uri="{FF2B5EF4-FFF2-40B4-BE49-F238E27FC236}">
                <a16:creationId xmlns:a16="http://schemas.microsoft.com/office/drawing/2014/main" id="{6D52C334-08F0-813B-FEB3-574EC2A2DAB1}"/>
              </a:ext>
            </a:extLst>
          </p:cNvPr>
          <p:cNvSpPr txBox="1">
            <a:spLocks/>
          </p:cNvSpPr>
          <p:nvPr/>
        </p:nvSpPr>
        <p:spPr>
          <a:xfrm>
            <a:off x="1473868" y="1252705"/>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fi-FI" sz="5000" b="1" dirty="0">
              <a:solidFill>
                <a:schemeClr val="bg1"/>
              </a:solidFill>
              <a:ea typeface="Calibri Light"/>
              <a:cs typeface="Calibri Light"/>
            </a:endParaRPr>
          </a:p>
          <a:p>
            <a:pPr algn="ctr"/>
            <a:endParaRPr lang="fi-FI" sz="5000" b="1" dirty="0">
              <a:solidFill>
                <a:schemeClr val="bg1"/>
              </a:solidFill>
              <a:ea typeface="Calibri Light"/>
              <a:cs typeface="Calibri Light"/>
            </a:endParaRPr>
          </a:p>
          <a:p>
            <a:pPr algn="ctr"/>
            <a:r>
              <a:rPr lang="fi-FI" sz="5000" b="1" dirty="0">
                <a:solidFill>
                  <a:schemeClr val="bg1"/>
                </a:solidFill>
              </a:rPr>
              <a:t>Työturvallisuus rakennusalalla</a:t>
            </a:r>
            <a:endParaRPr lang="sv-SE" sz="5000" b="1">
              <a:solidFill>
                <a:schemeClr val="bg1"/>
              </a:solidFill>
              <a:ea typeface="Calibri Light"/>
              <a:cs typeface="Calibri Light"/>
            </a:endParaRPr>
          </a:p>
        </p:txBody>
      </p:sp>
      <p:sp>
        <p:nvSpPr>
          <p:cNvPr id="7" name="Alaotsikko 2">
            <a:extLst>
              <a:ext uri="{FF2B5EF4-FFF2-40B4-BE49-F238E27FC236}">
                <a16:creationId xmlns:a16="http://schemas.microsoft.com/office/drawing/2014/main" id="{8B28986C-5B9B-DC24-4B7B-BC21EBF3AD42}"/>
              </a:ext>
            </a:extLst>
          </p:cNvPr>
          <p:cNvSpPr txBox="1">
            <a:spLocks/>
          </p:cNvSpPr>
          <p:nvPr/>
        </p:nvSpPr>
        <p:spPr>
          <a:xfrm>
            <a:off x="1524000" y="3581985"/>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dirty="0">
                <a:solidFill>
                  <a:schemeClr val="bg1"/>
                </a:solidFill>
              </a:rPr>
              <a:t>Työturvallisuuden opetusmateriaali</a:t>
            </a:r>
            <a:endParaRPr lang="fi-FI" dirty="0">
              <a:solidFill>
                <a:schemeClr val="bg1"/>
              </a:solidFill>
              <a:ea typeface="Calibri"/>
              <a:cs typeface="Calibri"/>
            </a:endParaRPr>
          </a:p>
          <a:p>
            <a:pPr marL="0" indent="0" algn="ctr">
              <a:buNone/>
            </a:pPr>
            <a:endParaRPr lang="fi-FI" dirty="0">
              <a:solidFill>
                <a:schemeClr val="bg1"/>
              </a:solidFill>
            </a:endParaRPr>
          </a:p>
          <a:p>
            <a:pPr marL="0" indent="0" algn="ctr">
              <a:buNone/>
            </a:pPr>
            <a:r>
              <a:rPr lang="fi-FI" dirty="0">
                <a:solidFill>
                  <a:schemeClr val="bg1"/>
                </a:solidFill>
              </a:rPr>
              <a:t>2. Tapaturmat, työperäiset sairaudet ja vaaratilanteet</a:t>
            </a:r>
            <a:endParaRPr lang="sv-SE" dirty="0">
              <a:solidFill>
                <a:schemeClr val="bg1"/>
              </a:solidFill>
              <a:ea typeface="Calibri"/>
              <a:cs typeface="Calibri"/>
            </a:endParaRPr>
          </a:p>
        </p:txBody>
      </p:sp>
    </p:spTree>
    <p:extLst>
      <p:ext uri="{BB962C8B-B14F-4D97-AF65-F5344CB8AC3E}">
        <p14:creationId xmlns:p14="http://schemas.microsoft.com/office/powerpoint/2010/main" val="244648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Pyöristetyt kulmat 6">
            <a:extLst>
              <a:ext uri="{FF2B5EF4-FFF2-40B4-BE49-F238E27FC236}">
                <a16:creationId xmlns:a16="http://schemas.microsoft.com/office/drawing/2014/main" id="{F5A38A73-69FE-F2C8-A30A-E6FB15E8582F}"/>
              </a:ext>
            </a:extLst>
          </p:cNvPr>
          <p:cNvSpPr/>
          <p:nvPr/>
        </p:nvSpPr>
        <p:spPr>
          <a:xfrm>
            <a:off x="846221" y="5939589"/>
            <a:ext cx="10657973" cy="75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F91A672-FBB2-7347-8327-35BF862507C0}"/>
              </a:ext>
            </a:extLst>
          </p:cNvPr>
          <p:cNvSpPr>
            <a:spLocks noGrp="1"/>
          </p:cNvSpPr>
          <p:nvPr>
            <p:ph type="title"/>
          </p:nvPr>
        </p:nvSpPr>
        <p:spPr/>
        <p:txBody>
          <a:bodyPr/>
          <a:lstStyle/>
          <a:p>
            <a:r>
              <a:rPr lang="fi-FI" b="1" dirty="0"/>
              <a:t>Työperäiset sairaudet rakennusalalla</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D09B044D-FA28-974D-A0CF-A48791E026E7}"/>
              </a:ext>
            </a:extLst>
          </p:cNvPr>
          <p:cNvSpPr>
            <a:spLocks noGrp="1"/>
          </p:cNvSpPr>
          <p:nvPr>
            <p:ph sz="half" idx="1"/>
          </p:nvPr>
        </p:nvSpPr>
        <p:spPr/>
        <p:txBody>
          <a:bodyPr vert="horz" lIns="91440" tIns="45720" rIns="91440" bIns="45720" rtlCol="0" anchor="t">
            <a:noAutofit/>
          </a:bodyPr>
          <a:lstStyle/>
          <a:p>
            <a:pPr>
              <a:lnSpc>
                <a:spcPct val="110000"/>
              </a:lnSpc>
            </a:pPr>
            <a:r>
              <a:rPr lang="fi-FI" sz="2000" dirty="0"/>
              <a:t>Tuki- ja liikuntaelinsairaudet, rasitussairaudet (esim. tavaroiden siirrot käsin, hankalat ja staattiset työasennot)</a:t>
            </a:r>
            <a:endParaRPr lang="fi-FI" sz="2000">
              <a:ea typeface="Calibri"/>
              <a:cs typeface="Calibri"/>
            </a:endParaRPr>
          </a:p>
          <a:p>
            <a:pPr>
              <a:lnSpc>
                <a:spcPct val="110000"/>
              </a:lnSpc>
            </a:pPr>
            <a:r>
              <a:rPr lang="fi-FI" sz="2000" dirty="0"/>
              <a:t>Kuulonalenemat (oman työn melu, melu työympäristössä)</a:t>
            </a:r>
            <a:endParaRPr lang="fi-FI" sz="2000">
              <a:ea typeface="Calibri" panose="020F0502020204030204"/>
              <a:cs typeface="Calibri" panose="020F0502020204030204"/>
            </a:endParaRPr>
          </a:p>
          <a:p>
            <a:pPr>
              <a:lnSpc>
                <a:spcPct val="110000"/>
              </a:lnSpc>
            </a:pPr>
            <a:r>
              <a:rPr lang="fi-FI" sz="2000" dirty="0"/>
              <a:t>Tärinätauti (käsityökalut)</a:t>
            </a:r>
            <a:endParaRPr lang="fi-FI" sz="2000">
              <a:ea typeface="Calibri" panose="020F0502020204030204"/>
              <a:cs typeface="Calibri" panose="020F0502020204030204"/>
            </a:endParaRPr>
          </a:p>
          <a:p>
            <a:pPr>
              <a:lnSpc>
                <a:spcPct val="110000"/>
              </a:lnSpc>
            </a:pPr>
            <a:r>
              <a:rPr lang="fi-FI" sz="2000" dirty="0"/>
              <a:t>Ihotaudit (kemikaalit, esim. pinnoitustyöt epoksilla)</a:t>
            </a:r>
            <a:endParaRPr lang="fi-FI" sz="2000">
              <a:ea typeface="Calibri" panose="020F0502020204030204"/>
              <a:cs typeface="Calibri" panose="020F0502020204030204"/>
            </a:endParaRPr>
          </a:p>
          <a:p>
            <a:pPr>
              <a:lnSpc>
                <a:spcPct val="110000"/>
              </a:lnSpc>
            </a:pPr>
            <a:r>
              <a:rPr lang="fi-FI" sz="2000" dirty="0"/>
              <a:t>Syövät, esim. asbesti ja kvartsipöly</a:t>
            </a:r>
            <a:endParaRPr lang="fi-FI" sz="2000" dirty="0">
              <a:ea typeface="Calibri" panose="020F0502020204030204"/>
              <a:cs typeface="Calibri" panose="020F0502020204030204"/>
            </a:endParaRPr>
          </a:p>
        </p:txBody>
      </p:sp>
      <p:sp>
        <p:nvSpPr>
          <p:cNvPr id="4" name="Sisällön paikkamerkki 3">
            <a:extLst>
              <a:ext uri="{FF2B5EF4-FFF2-40B4-BE49-F238E27FC236}">
                <a16:creationId xmlns:a16="http://schemas.microsoft.com/office/drawing/2014/main" id="{45E83A51-5286-B648-BCAA-D1CF5C2BA483}"/>
              </a:ext>
            </a:extLst>
          </p:cNvPr>
          <p:cNvSpPr>
            <a:spLocks noGrp="1"/>
          </p:cNvSpPr>
          <p:nvPr>
            <p:ph sz="half" idx="2"/>
          </p:nvPr>
        </p:nvSpPr>
        <p:spPr/>
        <p:txBody>
          <a:bodyPr vert="horz" lIns="91440" tIns="45720" rIns="91440" bIns="45720" rtlCol="0" anchor="t">
            <a:normAutofit/>
          </a:bodyPr>
          <a:lstStyle/>
          <a:p>
            <a:pPr>
              <a:lnSpc>
                <a:spcPct val="110000"/>
              </a:lnSpc>
            </a:pPr>
            <a:r>
              <a:rPr lang="fi-FI" sz="2000" dirty="0"/>
              <a:t>Ammattitautitapausten keski-ikä noin 55 vuotta </a:t>
            </a:r>
            <a:endParaRPr lang="fi-FI" sz="2000" dirty="0">
              <a:ea typeface="Calibri"/>
              <a:cs typeface="Calibri"/>
            </a:endParaRPr>
          </a:p>
          <a:p>
            <a:pPr>
              <a:lnSpc>
                <a:spcPct val="110000"/>
              </a:lnSpc>
            </a:pPr>
            <a:r>
              <a:rPr lang="fi-FI" sz="2000" dirty="0"/>
              <a:t>Vajaa kolmasosa tapauksista todetaan vasta työuran jälkeen</a:t>
            </a:r>
            <a:endParaRPr lang="fi-FI" sz="2000" dirty="0">
              <a:ea typeface="Calibri" panose="020F0502020204030204"/>
              <a:cs typeface="Calibri" panose="020F0502020204030204"/>
            </a:endParaRPr>
          </a:p>
          <a:p>
            <a:pPr>
              <a:lnSpc>
                <a:spcPct val="110000"/>
              </a:lnSpc>
            </a:pPr>
            <a:endParaRPr lang="fi-FI" sz="2000" dirty="0">
              <a:ea typeface="Calibri" panose="020F0502020204030204"/>
              <a:cs typeface="Calibri" panose="020F0502020204030204"/>
            </a:endParaRPr>
          </a:p>
          <a:p>
            <a:pPr marL="0" indent="0">
              <a:lnSpc>
                <a:spcPct val="110000"/>
              </a:lnSpc>
              <a:buNone/>
            </a:pPr>
            <a:r>
              <a:rPr lang="fi-FI" sz="2000" b="1" dirty="0"/>
              <a:t>Miettikää hetki sitä, että työperäinen sairaus lyhentää työuraanne ja estää täysipainoisen elämän, esim. korvat soivat jatkuvasti, liikkuminen on vaivalloista, jne.</a:t>
            </a:r>
            <a:endParaRPr lang="fi-FI" sz="2000" b="1" dirty="0">
              <a:ea typeface="Calibri" panose="020F0502020204030204"/>
              <a:cs typeface="Calibri" panose="020F0502020204030204"/>
            </a:endParaRPr>
          </a:p>
        </p:txBody>
      </p:sp>
      <p:sp>
        <p:nvSpPr>
          <p:cNvPr id="5" name="Tekstiruutu 4">
            <a:extLst>
              <a:ext uri="{FF2B5EF4-FFF2-40B4-BE49-F238E27FC236}">
                <a16:creationId xmlns:a16="http://schemas.microsoft.com/office/drawing/2014/main" id="{71A1D72A-D123-FA43-A52E-2E9A3C26A3D5}"/>
              </a:ext>
            </a:extLst>
          </p:cNvPr>
          <p:cNvSpPr txBox="1"/>
          <p:nvPr/>
        </p:nvSpPr>
        <p:spPr>
          <a:xfrm>
            <a:off x="1787410" y="6081067"/>
            <a:ext cx="8769580" cy="461665"/>
          </a:xfrm>
          <a:prstGeom prst="rect">
            <a:avLst/>
          </a:prstGeom>
          <a:noFill/>
        </p:spPr>
        <p:txBody>
          <a:bodyPr wrap="none" lIns="91440" tIns="45720" rIns="91440" bIns="45720" rtlCol="0" anchor="t">
            <a:spAutoFit/>
          </a:bodyPr>
          <a:lstStyle/>
          <a:p>
            <a:r>
              <a:rPr lang="fi-FI" sz="2400" b="1" dirty="0">
                <a:solidFill>
                  <a:schemeClr val="bg1"/>
                </a:solidFill>
              </a:rPr>
              <a:t>Ammattitaudeille altistutaan lukumääräisesti eniten rakennusalalla</a:t>
            </a:r>
            <a:endParaRPr lang="fi-FI" sz="2400" b="1" dirty="0">
              <a:solidFill>
                <a:schemeClr val="bg1"/>
              </a:solidFill>
              <a:ea typeface="Calibri"/>
              <a:cs typeface="Calibri"/>
            </a:endParaRPr>
          </a:p>
        </p:txBody>
      </p:sp>
    </p:spTree>
    <p:extLst>
      <p:ext uri="{BB962C8B-B14F-4D97-AF65-F5344CB8AC3E}">
        <p14:creationId xmlns:p14="http://schemas.microsoft.com/office/powerpoint/2010/main" val="265191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3D27D3DE-92E5-3523-E3E4-D26C398ED67D}"/>
              </a:ext>
            </a:extLst>
          </p:cNvPr>
          <p:cNvSpPr/>
          <p:nvPr/>
        </p:nvSpPr>
        <p:spPr>
          <a:xfrm>
            <a:off x="836195" y="5739063"/>
            <a:ext cx="10657973" cy="75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041" name="Otsikko 1"/>
          <p:cNvSpPr>
            <a:spLocks noGrp="1"/>
          </p:cNvSpPr>
          <p:nvPr>
            <p:ph type="title"/>
          </p:nvPr>
        </p:nvSpPr>
        <p:spPr/>
        <p:txBody>
          <a:bodyPr>
            <a:normAutofit fontScale="90000"/>
          </a:bodyPr>
          <a:lstStyle/>
          <a:p>
            <a:r>
              <a:rPr lang="fi-FI" b="1" dirty="0">
                <a:latin typeface="Calibri Light"/>
                <a:ea typeface="ＭＳ Ｐゴシック"/>
                <a:cs typeface="ＭＳ Ｐゴシック" charset="0"/>
              </a:rPr>
              <a:t>Ammattitautien ja työperäisten sairauksien ehkäiseminen rakennustyössä</a:t>
            </a:r>
          </a:p>
        </p:txBody>
      </p:sp>
      <p:sp>
        <p:nvSpPr>
          <p:cNvPr id="2" name="Sisällön paikkamerkki 1">
            <a:extLst>
              <a:ext uri="{FF2B5EF4-FFF2-40B4-BE49-F238E27FC236}">
                <a16:creationId xmlns:a16="http://schemas.microsoft.com/office/drawing/2014/main" id="{00432B20-218D-604E-BEC0-D5FA1C7FA782}"/>
              </a:ext>
            </a:extLst>
          </p:cNvPr>
          <p:cNvSpPr>
            <a:spLocks noGrp="1"/>
          </p:cNvSpPr>
          <p:nvPr>
            <p:ph idx="1"/>
          </p:nvPr>
        </p:nvSpPr>
        <p:spPr/>
        <p:txBody>
          <a:bodyPr vert="horz" lIns="91440" tIns="45720" rIns="91440" bIns="45720" rtlCol="0" anchor="t">
            <a:normAutofit fontScale="85000" lnSpcReduction="10000"/>
          </a:bodyPr>
          <a:lstStyle/>
          <a:p>
            <a:pPr>
              <a:lnSpc>
                <a:spcPct val="110000"/>
              </a:lnSpc>
            </a:pPr>
            <a:r>
              <a:rPr lang="fi-FI" dirty="0"/>
              <a:t>Työpisteiden ja työvälineiden työergonomian parantaminen</a:t>
            </a:r>
            <a:endParaRPr lang="fi-FI"/>
          </a:p>
          <a:p>
            <a:pPr>
              <a:lnSpc>
                <a:spcPct val="110000"/>
              </a:lnSpc>
            </a:pPr>
            <a:r>
              <a:rPr lang="fi-FI" dirty="0"/>
              <a:t>Soveltuvien työpukkien ja työskentelytasojen hankinta ja käyttö</a:t>
            </a:r>
            <a:endParaRPr lang="fi-FI" dirty="0">
              <a:ea typeface="Calibri" panose="020F0502020204030204"/>
              <a:cs typeface="Calibri" panose="020F0502020204030204"/>
            </a:endParaRPr>
          </a:p>
          <a:p>
            <a:pPr>
              <a:lnSpc>
                <a:spcPct val="110000"/>
              </a:lnSpc>
            </a:pPr>
            <a:r>
              <a:rPr lang="fi-FI" dirty="0"/>
              <a:t>Siirto- ja nostoapuvälineiden hankinta, käyttö, hissit, työkaverin käyttö apuna</a:t>
            </a:r>
            <a:endParaRPr lang="fi-FI" dirty="0">
              <a:ea typeface="Calibri" panose="020F0502020204030204"/>
              <a:cs typeface="Calibri"/>
            </a:endParaRPr>
          </a:p>
          <a:p>
            <a:pPr>
              <a:lnSpc>
                <a:spcPct val="110000"/>
              </a:lnSpc>
            </a:pPr>
            <a:r>
              <a:rPr lang="fi-FI" dirty="0"/>
              <a:t>Melu- ja tärinälähteiden vaimentaminen, leviämisen estäminen</a:t>
            </a:r>
            <a:endParaRPr lang="fi-FI" dirty="0">
              <a:ea typeface="Calibri" panose="020F0502020204030204"/>
              <a:cs typeface="Calibri" panose="020F0502020204030204"/>
            </a:endParaRPr>
          </a:p>
          <a:p>
            <a:pPr>
              <a:lnSpc>
                <a:spcPct val="110000"/>
              </a:lnSpc>
            </a:pPr>
            <a:r>
              <a:rPr lang="fi-FI" dirty="0"/>
              <a:t>Kohdepoistot kaikissa epäpuhtauksia tuottavissa välineissä (työstö-, hitsauskoneet, jne.), epäpuhtauksien leviämisen estäminen, siivous</a:t>
            </a:r>
            <a:endParaRPr lang="fi-FI" dirty="0">
              <a:ea typeface="Calibri" panose="020F0502020204030204"/>
              <a:cs typeface="Calibri" panose="020F0502020204030204"/>
            </a:endParaRPr>
          </a:p>
          <a:p>
            <a:pPr>
              <a:lnSpc>
                <a:spcPct val="110000"/>
              </a:lnSpc>
            </a:pPr>
            <a:r>
              <a:rPr lang="fi-FI" dirty="0"/>
              <a:t>Kemikaalien oikeaoppinen käsittely</a:t>
            </a:r>
            <a:endParaRPr lang="fi-FI" dirty="0">
              <a:ea typeface="Calibri" panose="020F0502020204030204"/>
              <a:cs typeface="Calibri" panose="020F0502020204030204"/>
            </a:endParaRPr>
          </a:p>
          <a:p>
            <a:pPr>
              <a:lnSpc>
                <a:spcPct val="110000"/>
              </a:lnSpc>
            </a:pPr>
            <a:r>
              <a:rPr lang="fi-FI" dirty="0"/>
              <a:t>Työhön soveltuvien henkilönsuojaimien hankinta, käyttö- ja huolto-opastus, käyttö sekä valvonta</a:t>
            </a:r>
            <a:endParaRPr lang="fi-FI" dirty="0">
              <a:ea typeface="Calibri" panose="020F0502020204030204"/>
              <a:cs typeface="Calibri" panose="020F0502020204030204"/>
            </a:endParaRPr>
          </a:p>
          <a:p>
            <a:pPr>
              <a:lnSpc>
                <a:spcPct val="110000"/>
              </a:lnSpc>
            </a:pPr>
            <a:endParaRPr lang="fi-FI" dirty="0">
              <a:ea typeface="Calibri" panose="020F0502020204030204"/>
              <a:cs typeface="Calibri" panose="020F0502020204030204"/>
            </a:endParaRPr>
          </a:p>
          <a:p>
            <a:pPr>
              <a:lnSpc>
                <a:spcPct val="110000"/>
              </a:lnSpc>
            </a:pPr>
            <a:endParaRPr lang="fi-FI" dirty="0">
              <a:ea typeface="Calibri" panose="020F0502020204030204"/>
              <a:cs typeface="Calibri" panose="020F0502020204030204"/>
            </a:endParaRPr>
          </a:p>
        </p:txBody>
      </p:sp>
      <p:sp>
        <p:nvSpPr>
          <p:cNvPr id="87043" name="Dian numeron paikkamerkki 2"/>
          <p:cNvSpPr>
            <a:spLocks noGrp="1"/>
          </p:cNvSpPr>
          <p:nvPr>
            <p:ph type="sldNum" sz="quarter" idx="12"/>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20" indent="-285738" eaLnBrk="0" hangingPunct="0">
              <a:defRPr sz="2400">
                <a:solidFill>
                  <a:schemeClr val="tx1"/>
                </a:solidFill>
                <a:latin typeface="Arial" charset="0"/>
                <a:ea typeface="ＭＳ Ｐゴシック" charset="0"/>
              </a:defRPr>
            </a:lvl2pPr>
            <a:lvl3pPr marL="1142954" indent="-228590" eaLnBrk="0" hangingPunct="0">
              <a:defRPr sz="2400">
                <a:solidFill>
                  <a:schemeClr val="tx1"/>
                </a:solidFill>
                <a:latin typeface="Arial" charset="0"/>
                <a:ea typeface="ＭＳ Ｐゴシック" charset="0"/>
              </a:defRPr>
            </a:lvl3pPr>
            <a:lvl4pPr marL="1600136" indent="-228590" eaLnBrk="0" hangingPunct="0">
              <a:defRPr sz="2400">
                <a:solidFill>
                  <a:schemeClr val="tx1"/>
                </a:solidFill>
                <a:latin typeface="Arial" charset="0"/>
                <a:ea typeface="ＭＳ Ｐゴシック" charset="0"/>
              </a:defRPr>
            </a:lvl4pPr>
            <a:lvl5pPr marL="2057317" indent="-228590" eaLnBrk="0" hangingPunct="0">
              <a:defRPr sz="2400">
                <a:solidFill>
                  <a:schemeClr val="tx1"/>
                </a:solidFill>
                <a:latin typeface="Arial" charset="0"/>
                <a:ea typeface="ＭＳ Ｐゴシック" charset="0"/>
              </a:defRPr>
            </a:lvl5pPr>
            <a:lvl6pPr marL="2514499" indent="-228590" eaLnBrk="0" fontAlgn="base" hangingPunct="0">
              <a:spcBef>
                <a:spcPct val="0"/>
              </a:spcBef>
              <a:spcAft>
                <a:spcPct val="0"/>
              </a:spcAft>
              <a:defRPr sz="2400">
                <a:solidFill>
                  <a:schemeClr val="tx1"/>
                </a:solidFill>
                <a:latin typeface="Arial" charset="0"/>
                <a:ea typeface="ＭＳ Ｐゴシック" charset="0"/>
              </a:defRPr>
            </a:lvl6pPr>
            <a:lvl7pPr marL="2971681" indent="-228590" eaLnBrk="0" fontAlgn="base" hangingPunct="0">
              <a:spcBef>
                <a:spcPct val="0"/>
              </a:spcBef>
              <a:spcAft>
                <a:spcPct val="0"/>
              </a:spcAft>
              <a:defRPr sz="2400">
                <a:solidFill>
                  <a:schemeClr val="tx1"/>
                </a:solidFill>
                <a:latin typeface="Arial" charset="0"/>
                <a:ea typeface="ＭＳ Ｐゴシック" charset="0"/>
              </a:defRPr>
            </a:lvl7pPr>
            <a:lvl8pPr marL="3428863" indent="-228590" eaLnBrk="0" fontAlgn="base" hangingPunct="0">
              <a:spcBef>
                <a:spcPct val="0"/>
              </a:spcBef>
              <a:spcAft>
                <a:spcPct val="0"/>
              </a:spcAft>
              <a:defRPr sz="2400">
                <a:solidFill>
                  <a:schemeClr val="tx1"/>
                </a:solidFill>
                <a:latin typeface="Arial" charset="0"/>
                <a:ea typeface="ＭＳ Ｐゴシック" charset="0"/>
              </a:defRPr>
            </a:lvl8pPr>
            <a:lvl9pPr marL="3886044" indent="-22859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BD7AA3-2E62-3448-874D-11B73DFBC602}" type="slidenum">
              <a:rPr lang="fi-FI" sz="1200">
                <a:solidFill>
                  <a:schemeClr val="bg2"/>
                </a:solidFill>
                <a:cs typeface="Arial" charset="0"/>
              </a:rPr>
              <a:pPr eaLnBrk="1" hangingPunct="1"/>
              <a:t>11</a:t>
            </a:fld>
            <a:endParaRPr lang="fi-FI" sz="1200">
              <a:solidFill>
                <a:schemeClr val="bg2"/>
              </a:solidFill>
              <a:cs typeface="Arial" charset="0"/>
            </a:endParaRPr>
          </a:p>
        </p:txBody>
      </p:sp>
      <p:sp>
        <p:nvSpPr>
          <p:cNvPr id="3" name="Sisällön paikkamerkki 2">
            <a:extLst>
              <a:ext uri="{FF2B5EF4-FFF2-40B4-BE49-F238E27FC236}">
                <a16:creationId xmlns:a16="http://schemas.microsoft.com/office/drawing/2014/main" id="{1797B015-0B81-654E-8600-B83E0D2276FB}"/>
              </a:ext>
            </a:extLst>
          </p:cNvPr>
          <p:cNvSpPr>
            <a:spLocks noGrp="1"/>
          </p:cNvSpPr>
          <p:nvPr>
            <p:ph sz="quarter" idx="13"/>
          </p:nvPr>
        </p:nvSpPr>
        <p:spPr>
          <a:xfrm>
            <a:off x="838200" y="5791744"/>
            <a:ext cx="10515600" cy="565150"/>
          </a:xfrm>
        </p:spPr>
        <p:txBody>
          <a:bodyPr vert="horz" lIns="91440" tIns="45720" rIns="91440" bIns="45720" rtlCol="0" anchor="t">
            <a:noAutofit/>
          </a:bodyPr>
          <a:lstStyle/>
          <a:p>
            <a:pPr algn="ctr"/>
            <a:r>
              <a:rPr lang="fi-FI" sz="2000" b="1" dirty="0">
                <a:solidFill>
                  <a:schemeClr val="bg1"/>
                </a:solidFill>
              </a:rPr>
              <a:t>Työvaihesuunnittelu, työmenetelmien valinta, työhön soveltuvat välineet ja tilat Johtaminen, opastus, seuranta ja kehittäminen</a:t>
            </a:r>
            <a:endParaRPr lang="fi-FI" sz="2000" b="1">
              <a:solidFill>
                <a:schemeClr val="bg1"/>
              </a:solidFill>
              <a:ea typeface="Calibri"/>
              <a:cs typeface="Calibri"/>
            </a:endParaRPr>
          </a:p>
        </p:txBody>
      </p:sp>
    </p:spTree>
    <p:extLst>
      <p:ext uri="{BB962C8B-B14F-4D97-AF65-F5344CB8AC3E}">
        <p14:creationId xmlns:p14="http://schemas.microsoft.com/office/powerpoint/2010/main" val="329046962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319F8187-AB8D-424A-1608-FF21A0DFE399}"/>
              </a:ext>
            </a:extLst>
          </p:cNvPr>
          <p:cNvSpPr/>
          <p:nvPr/>
        </p:nvSpPr>
        <p:spPr>
          <a:xfrm>
            <a:off x="1126959" y="5708983"/>
            <a:ext cx="10016289" cy="922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46C2A97-8C7F-0C47-8B9A-C6B981966DA2}"/>
              </a:ext>
            </a:extLst>
          </p:cNvPr>
          <p:cNvSpPr>
            <a:spLocks noGrp="1"/>
          </p:cNvSpPr>
          <p:nvPr>
            <p:ph type="title"/>
          </p:nvPr>
        </p:nvSpPr>
        <p:spPr/>
        <p:txBody>
          <a:bodyPr/>
          <a:lstStyle/>
          <a:p>
            <a:r>
              <a:rPr lang="fi-FI" b="1" dirty="0">
                <a:solidFill>
                  <a:srgbClr val="FF0000"/>
                </a:solidFill>
              </a:rPr>
              <a:t>Tehtävä</a:t>
            </a:r>
            <a:endParaRPr lang="fi-FI" b="1" dirty="0">
              <a:solidFill>
                <a:srgbClr val="FF0000"/>
              </a:solidFill>
              <a:ea typeface="Calibri Light"/>
              <a:cs typeface="Calibri Light"/>
            </a:endParaRPr>
          </a:p>
        </p:txBody>
      </p:sp>
      <p:sp>
        <p:nvSpPr>
          <p:cNvPr id="5" name="Sisällön paikkamerkki 4">
            <a:extLst>
              <a:ext uri="{FF2B5EF4-FFF2-40B4-BE49-F238E27FC236}">
                <a16:creationId xmlns:a16="http://schemas.microsoft.com/office/drawing/2014/main" id="{70562682-BA53-9647-BC87-1BB184F4994E}"/>
              </a:ext>
            </a:extLst>
          </p:cNvPr>
          <p:cNvSpPr>
            <a:spLocks noGrp="1"/>
          </p:cNvSpPr>
          <p:nvPr>
            <p:ph sz="half" idx="1"/>
          </p:nvPr>
        </p:nvSpPr>
        <p:spPr>
          <a:xfrm>
            <a:off x="838200" y="1595020"/>
            <a:ext cx="5181600" cy="3719680"/>
          </a:xfrm>
        </p:spPr>
        <p:txBody>
          <a:bodyPr vert="horz" lIns="91440" tIns="45720" rIns="91440" bIns="45720" rtlCol="0" anchor="t">
            <a:noAutofit/>
          </a:bodyPr>
          <a:lstStyle/>
          <a:p>
            <a:pPr>
              <a:lnSpc>
                <a:spcPct val="120000"/>
              </a:lnSpc>
            </a:pPr>
            <a:r>
              <a:rPr lang="fi-FI" sz="1800" dirty="0"/>
              <a:t>Rakentamisen toimialan rekisteröidyt ammattitaudit</a:t>
            </a:r>
            <a:endParaRPr lang="fi-FI" sz="1800">
              <a:ea typeface="Calibri"/>
              <a:cs typeface="Calibri"/>
            </a:endParaRPr>
          </a:p>
          <a:p>
            <a:pPr>
              <a:lnSpc>
                <a:spcPct val="120000"/>
              </a:lnSpc>
            </a:pPr>
            <a:r>
              <a:rPr lang="fi-FI" sz="1800" dirty="0"/>
              <a:t>Tapaturmavakuutuskeskuksen tilastotieto:</a:t>
            </a:r>
            <a:endParaRPr lang="fi-FI" sz="1800" dirty="0">
              <a:ea typeface="Calibri" panose="020F0502020204030204"/>
              <a:cs typeface="Calibri" panose="020F0502020204030204"/>
            </a:endParaRPr>
          </a:p>
          <a:p>
            <a:pPr marL="0" indent="0">
              <a:lnSpc>
                <a:spcPct val="120000"/>
              </a:lnSpc>
              <a:buNone/>
            </a:pPr>
            <a:r>
              <a:rPr lang="fi-FI" sz="1800" dirty="0">
                <a:hlinkClick r:id="rId3"/>
              </a:rPr>
              <a:t>https://www.tvk.fi/tilastot-ja-julkaisusarjat/tilastot/tilastosovellus-tikku/</a:t>
            </a:r>
            <a:r>
              <a:rPr lang="fi-FI" sz="1800" dirty="0"/>
              <a:t> (HUOM! Tikku-sovellus ei toimi mobiililaitteella)</a:t>
            </a:r>
            <a:endParaRPr lang="fi-FI" sz="1800" dirty="0">
              <a:ea typeface="Calibri" panose="020F0502020204030204"/>
              <a:cs typeface="Calibri" panose="020F0502020204030204"/>
            </a:endParaRPr>
          </a:p>
          <a:p>
            <a:pPr>
              <a:lnSpc>
                <a:spcPct val="120000"/>
              </a:lnSpc>
            </a:pPr>
            <a:r>
              <a:rPr lang="fi-FI" sz="1800" dirty="0"/>
              <a:t>Valitse Ammattitaudit ja Toimialaksi F Rakentaminen</a:t>
            </a:r>
            <a:endParaRPr lang="fi-FI" sz="1800" dirty="0">
              <a:ea typeface="Calibri" panose="020F0502020204030204"/>
              <a:cs typeface="Calibri" panose="020F0502020204030204"/>
            </a:endParaRPr>
          </a:p>
          <a:p>
            <a:pPr>
              <a:lnSpc>
                <a:spcPct val="120000"/>
              </a:lnSpc>
            </a:pPr>
            <a:r>
              <a:rPr lang="fi-FI" sz="1800" dirty="0"/>
              <a:t>Valitse sama ajanjakso ammattitaudeille kuin valinta Työterveyslaitoksen tilastossa</a:t>
            </a:r>
            <a:endParaRPr lang="fi-FI" sz="1800" dirty="0">
              <a:ea typeface="Calibri" panose="020F0502020204030204"/>
              <a:cs typeface="Calibri" panose="020F0502020204030204"/>
            </a:endParaRPr>
          </a:p>
          <a:p>
            <a:pPr>
              <a:lnSpc>
                <a:spcPct val="120000"/>
              </a:lnSpc>
            </a:pPr>
            <a:endParaRPr lang="fi-FI" sz="1800" dirty="0">
              <a:ea typeface="Calibri" panose="020F0502020204030204"/>
              <a:cs typeface="Calibri" panose="020F0502020204030204"/>
            </a:endParaRPr>
          </a:p>
        </p:txBody>
      </p:sp>
      <p:sp>
        <p:nvSpPr>
          <p:cNvPr id="6" name="Sisällön paikkamerkki 5">
            <a:extLst>
              <a:ext uri="{FF2B5EF4-FFF2-40B4-BE49-F238E27FC236}">
                <a16:creationId xmlns:a16="http://schemas.microsoft.com/office/drawing/2014/main" id="{980BABFD-D19A-2444-86E3-B161BC380068}"/>
              </a:ext>
            </a:extLst>
          </p:cNvPr>
          <p:cNvSpPr>
            <a:spLocks noGrp="1"/>
          </p:cNvSpPr>
          <p:nvPr>
            <p:ph sz="half" idx="2"/>
          </p:nvPr>
        </p:nvSpPr>
        <p:spPr>
          <a:xfrm>
            <a:off x="6172200" y="1605047"/>
            <a:ext cx="5181600" cy="3900153"/>
          </a:xfrm>
        </p:spPr>
        <p:txBody>
          <a:bodyPr vert="horz" lIns="91440" tIns="45720" rIns="91440" bIns="45720" rtlCol="0" anchor="t">
            <a:normAutofit/>
          </a:bodyPr>
          <a:lstStyle/>
          <a:p>
            <a:pPr>
              <a:lnSpc>
                <a:spcPct val="120000"/>
              </a:lnSpc>
            </a:pPr>
            <a:r>
              <a:rPr lang="fi-FI" sz="2000" dirty="0"/>
              <a:t>Työikäisten rakennustyöntekijöiden vahvistetut ammattitaudit</a:t>
            </a:r>
            <a:endParaRPr lang="fi-FI" sz="2000" dirty="0">
              <a:ea typeface="Calibri"/>
              <a:cs typeface="Calibri"/>
            </a:endParaRPr>
          </a:p>
          <a:p>
            <a:pPr>
              <a:lnSpc>
                <a:spcPct val="120000"/>
              </a:lnSpc>
            </a:pPr>
            <a:r>
              <a:rPr lang="fi-FI" sz="2000" dirty="0"/>
              <a:t>Työterveyslaitoksen tilastotieto:</a:t>
            </a:r>
            <a:endParaRPr lang="fi-FI" sz="2000">
              <a:ea typeface="Calibri" panose="020F0502020204030204"/>
              <a:cs typeface="Calibri" panose="020F0502020204030204"/>
            </a:endParaRPr>
          </a:p>
          <a:p>
            <a:pPr marL="0" indent="0">
              <a:lnSpc>
                <a:spcPct val="120000"/>
              </a:lnSpc>
              <a:buNone/>
            </a:pPr>
            <a:r>
              <a:rPr lang="fi-FI" sz="2000" dirty="0">
                <a:hlinkClick r:id="rId4"/>
              </a:rPr>
              <a:t>https://www.tyoelamatieto.fi/fi/dashboards/occupational-diseases</a:t>
            </a:r>
            <a:r>
              <a:rPr lang="fi-FI" sz="2000" dirty="0"/>
              <a:t> </a:t>
            </a:r>
            <a:endParaRPr lang="fi-FI" sz="2000">
              <a:ea typeface="Calibri" panose="020F0502020204030204"/>
              <a:cs typeface="Calibri" panose="020F0502020204030204"/>
            </a:endParaRPr>
          </a:p>
          <a:p>
            <a:pPr>
              <a:lnSpc>
                <a:spcPct val="120000"/>
              </a:lnSpc>
            </a:pPr>
            <a:r>
              <a:rPr lang="fi-FI" sz="2000" dirty="0"/>
              <a:t>Tarkastele Rakennustyöntekijät ym., Ammatit top 10 kohdassa tuoreimmalla ajanjaksolla</a:t>
            </a:r>
            <a:endParaRPr lang="fi-FI" sz="2000">
              <a:ea typeface="Calibri" panose="020F0502020204030204"/>
              <a:cs typeface="Calibri" panose="020F0502020204030204"/>
            </a:endParaRPr>
          </a:p>
        </p:txBody>
      </p:sp>
      <p:sp>
        <p:nvSpPr>
          <p:cNvPr id="7" name="Tekstiruutu 6">
            <a:extLst>
              <a:ext uri="{FF2B5EF4-FFF2-40B4-BE49-F238E27FC236}">
                <a16:creationId xmlns:a16="http://schemas.microsoft.com/office/drawing/2014/main" id="{4A69F300-F4E5-3E41-BDD9-0E03A8E6D901}"/>
              </a:ext>
            </a:extLst>
          </p:cNvPr>
          <p:cNvSpPr txBox="1"/>
          <p:nvPr/>
        </p:nvSpPr>
        <p:spPr>
          <a:xfrm>
            <a:off x="1121653" y="5756033"/>
            <a:ext cx="10101786" cy="830997"/>
          </a:xfrm>
          <a:prstGeom prst="rect">
            <a:avLst/>
          </a:prstGeom>
          <a:noFill/>
        </p:spPr>
        <p:txBody>
          <a:bodyPr wrap="square" lIns="91440" tIns="45720" rIns="91440" bIns="45720" rtlCol="0" anchor="t">
            <a:spAutoFit/>
          </a:bodyPr>
          <a:lstStyle/>
          <a:p>
            <a:pPr algn="ctr"/>
            <a:r>
              <a:rPr lang="fi-FI" sz="2400" b="1" dirty="0">
                <a:solidFill>
                  <a:schemeClr val="bg1"/>
                </a:solidFill>
              </a:rPr>
              <a:t>Mitä ammattitauteja rakennustyöntekijöillä esiintyy?</a:t>
            </a:r>
            <a:endParaRPr lang="fi-FI" sz="2400" b="1" dirty="0">
              <a:solidFill>
                <a:schemeClr val="bg1"/>
              </a:solidFill>
              <a:ea typeface="Calibri"/>
              <a:cs typeface="Calibri"/>
            </a:endParaRPr>
          </a:p>
          <a:p>
            <a:pPr algn="ctr"/>
            <a:r>
              <a:rPr lang="fi-FI" sz="2400" b="1" dirty="0">
                <a:solidFill>
                  <a:schemeClr val="bg1"/>
                </a:solidFill>
              </a:rPr>
              <a:t>Mitä eroja havaitset tilastoissa?</a:t>
            </a:r>
            <a:endParaRPr lang="sv-SE" sz="2400" b="1">
              <a:solidFill>
                <a:schemeClr val="bg1"/>
              </a:solidFill>
              <a:ea typeface="Calibri"/>
              <a:cs typeface="Calibri"/>
            </a:endParaRPr>
          </a:p>
        </p:txBody>
      </p:sp>
    </p:spTree>
    <p:extLst>
      <p:ext uri="{BB962C8B-B14F-4D97-AF65-F5344CB8AC3E}">
        <p14:creationId xmlns:p14="http://schemas.microsoft.com/office/powerpoint/2010/main" val="373667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tsikko 3">
            <a:extLst>
              <a:ext uri="{FF2B5EF4-FFF2-40B4-BE49-F238E27FC236}">
                <a16:creationId xmlns:a16="http://schemas.microsoft.com/office/drawing/2014/main" id="{9C37A813-20E1-1742-813A-AB090C096A77}"/>
              </a:ext>
            </a:extLst>
          </p:cNvPr>
          <p:cNvSpPr>
            <a:spLocks noGrp="1" noChangeArrowheads="1"/>
          </p:cNvSpPr>
          <p:nvPr>
            <p:ph type="title"/>
          </p:nvPr>
        </p:nvSpPr>
        <p:spPr/>
        <p:txBody>
          <a:bodyPr/>
          <a:lstStyle/>
          <a:p>
            <a:pPr eaLnBrk="1" hangingPunct="1"/>
            <a:r>
              <a:rPr lang="fi-FI" altLang="fi-FI" sz="3600" b="1" dirty="0">
                <a:ea typeface="ＭＳ Ｐゴシック"/>
              </a:rPr>
              <a:t>Vakavat tapaturmat ja terveyden menettämiset</a:t>
            </a:r>
            <a:endParaRPr lang="fi-FI" altLang="fi-FI" sz="3600" b="1" dirty="0">
              <a:ea typeface="ＭＳ Ｐゴシック"/>
              <a:cs typeface="Calibri Light"/>
            </a:endParaRPr>
          </a:p>
        </p:txBody>
      </p:sp>
      <p:sp>
        <p:nvSpPr>
          <p:cNvPr id="14339" name="Rectangle 3">
            <a:extLst>
              <a:ext uri="{FF2B5EF4-FFF2-40B4-BE49-F238E27FC236}">
                <a16:creationId xmlns:a16="http://schemas.microsoft.com/office/drawing/2014/main" id="{0E6DC7C9-797A-AC42-AECC-4EA3106B2415}"/>
              </a:ext>
            </a:extLst>
          </p:cNvPr>
          <p:cNvSpPr>
            <a:spLocks noGrp="1" noChangeArrowheads="1"/>
          </p:cNvSpPr>
          <p:nvPr>
            <p:ph sz="half" idx="1"/>
          </p:nvPr>
        </p:nvSpPr>
        <p:spPr/>
        <p:txBody>
          <a:bodyPr vert="horz" lIns="91440" tIns="45720" rIns="91440" bIns="45720" rtlCol="0" anchor="t">
            <a:normAutofit lnSpcReduction="10000"/>
          </a:bodyPr>
          <a:lstStyle/>
          <a:p>
            <a:pPr>
              <a:lnSpc>
                <a:spcPct val="100000"/>
              </a:lnSpc>
            </a:pPr>
            <a:r>
              <a:rPr lang="fi-FI" altLang="fi-FI" b="0" dirty="0">
                <a:solidFill>
                  <a:srgbClr val="000000"/>
                </a:solidFill>
                <a:ea typeface="ＭＳ Ｐゴシック" panose="020B0600070205080204" pitchFamily="34" charset="-128"/>
              </a:rPr>
              <a:t>Aina seurauksia:</a:t>
            </a:r>
            <a:endParaRPr lang="fi-FI"/>
          </a:p>
          <a:p>
            <a:pPr lvl="1">
              <a:lnSpc>
                <a:spcPct val="100000"/>
              </a:lnSpc>
            </a:pPr>
            <a:r>
              <a:rPr lang="fi-FI" altLang="fi-FI" dirty="0">
                <a:solidFill>
                  <a:srgbClr val="000000"/>
                </a:solidFill>
                <a:ea typeface="ＭＳ Ｐゴシック" panose="020B0600070205080204" pitchFamily="34" charset="-128"/>
              </a:rPr>
              <a:t>Uhrille ja uhrin läheisille</a:t>
            </a:r>
            <a:endParaRPr lang="fi-FI" altLang="fi-FI" dirty="0">
              <a:solidFill>
                <a:srgbClr val="000000"/>
              </a:solidFill>
              <a:ea typeface="ＭＳ Ｐゴシック" panose="020B0600070205080204" pitchFamily="34" charset="-128"/>
              <a:cs typeface="Calibri" panose="020F0502020204030204"/>
            </a:endParaRPr>
          </a:p>
          <a:p>
            <a:pPr lvl="1">
              <a:lnSpc>
                <a:spcPct val="100000"/>
              </a:lnSpc>
            </a:pPr>
            <a:r>
              <a:rPr lang="fi-FI" altLang="fi-FI" dirty="0">
                <a:solidFill>
                  <a:srgbClr val="000000"/>
                </a:solidFill>
                <a:ea typeface="ＭＳ Ｐゴシック" panose="020B0600070205080204" pitchFamily="34" charset="-128"/>
              </a:rPr>
              <a:t>Työkavereille ja esimiehille</a:t>
            </a:r>
            <a:endParaRPr lang="fi-FI" altLang="fi-FI" dirty="0">
              <a:solidFill>
                <a:srgbClr val="000000"/>
              </a:solidFill>
              <a:ea typeface="ＭＳ Ｐゴシック" panose="020B0600070205080204" pitchFamily="34" charset="-128"/>
              <a:cs typeface="Calibri" panose="020F0502020204030204"/>
            </a:endParaRPr>
          </a:p>
          <a:p>
            <a:pPr lvl="1">
              <a:lnSpc>
                <a:spcPct val="100000"/>
              </a:lnSpc>
            </a:pPr>
            <a:r>
              <a:rPr lang="fi-FI" altLang="fi-FI" dirty="0">
                <a:solidFill>
                  <a:srgbClr val="000000"/>
                </a:solidFill>
                <a:ea typeface="ＭＳ Ｐゴシック" panose="020B0600070205080204" pitchFamily="34" charset="-128"/>
              </a:rPr>
              <a:t>Yritykselle ja työyhteisölle</a:t>
            </a:r>
            <a:endParaRPr lang="fi-FI" altLang="fi-FI" dirty="0">
              <a:solidFill>
                <a:srgbClr val="000000"/>
              </a:solidFill>
              <a:ea typeface="ＭＳ Ｐゴシック" panose="020B0600070205080204" pitchFamily="34" charset="-128"/>
              <a:cs typeface="Calibri" panose="020F0502020204030204"/>
            </a:endParaRPr>
          </a:p>
          <a:p>
            <a:pPr>
              <a:lnSpc>
                <a:spcPct val="100000"/>
              </a:lnSpc>
            </a:pPr>
            <a:r>
              <a:rPr lang="fi-FI" altLang="fi-FI" dirty="0">
                <a:solidFill>
                  <a:srgbClr val="000000"/>
                </a:solidFill>
                <a:ea typeface="ＭＳ Ｐゴシック"/>
              </a:rPr>
              <a:t>Seurauksia esimerkiksi:</a:t>
            </a:r>
            <a:endParaRPr lang="fi-FI" altLang="fi-FI" b="0" dirty="0">
              <a:solidFill>
                <a:srgbClr val="000000"/>
              </a:solidFill>
              <a:ea typeface="ＭＳ Ｐゴシック" panose="020B0600070205080204" pitchFamily="34" charset="-128"/>
              <a:cs typeface="Calibri"/>
            </a:endParaRPr>
          </a:p>
          <a:p>
            <a:pPr lvl="1">
              <a:lnSpc>
                <a:spcPct val="100000"/>
              </a:lnSpc>
            </a:pPr>
            <a:r>
              <a:rPr lang="fi-FI" altLang="fi-FI" dirty="0">
                <a:solidFill>
                  <a:srgbClr val="000000"/>
                </a:solidFill>
                <a:ea typeface="ＭＳ Ｐゴシック"/>
              </a:rPr>
              <a:t>Taloudelliset: palkan alenema, korvaukset</a:t>
            </a:r>
            <a:endParaRPr lang="fi-FI" altLang="fi-FI" dirty="0">
              <a:solidFill>
                <a:srgbClr val="000000"/>
              </a:solidFill>
              <a:ea typeface="ＭＳ Ｐゴシック"/>
              <a:cs typeface="Calibri"/>
            </a:endParaRPr>
          </a:p>
          <a:p>
            <a:pPr lvl="1">
              <a:lnSpc>
                <a:spcPct val="100000"/>
              </a:lnSpc>
            </a:pPr>
            <a:r>
              <a:rPr lang="fi-FI" altLang="fi-FI" dirty="0">
                <a:solidFill>
                  <a:srgbClr val="000000"/>
                </a:solidFill>
                <a:ea typeface="ＭＳ Ｐゴシック"/>
              </a:rPr>
              <a:t>Juridiset: syyteprosessi ja tuomio</a:t>
            </a:r>
            <a:endParaRPr lang="fi-FI" altLang="fi-FI" dirty="0">
              <a:solidFill>
                <a:srgbClr val="000000"/>
              </a:solidFill>
              <a:ea typeface="ＭＳ Ｐゴシック"/>
              <a:cs typeface="Calibri" panose="020F0502020204030204"/>
            </a:endParaRPr>
          </a:p>
          <a:p>
            <a:pPr lvl="1">
              <a:lnSpc>
                <a:spcPct val="100000"/>
              </a:lnSpc>
            </a:pPr>
            <a:r>
              <a:rPr lang="fi-FI" altLang="fi-FI" dirty="0">
                <a:solidFill>
                  <a:srgbClr val="000000"/>
                </a:solidFill>
                <a:ea typeface="ＭＳ Ｐゴシック"/>
              </a:rPr>
              <a:t>Henkiset: syyllisyys, pelot </a:t>
            </a:r>
            <a:endParaRPr lang="fi-FI" altLang="fi-FI" dirty="0">
              <a:solidFill>
                <a:srgbClr val="000000"/>
              </a:solidFill>
              <a:ea typeface="ＭＳ Ｐゴシック" panose="020B0600070205080204" pitchFamily="34" charset="-128"/>
              <a:cs typeface="Calibri"/>
            </a:endParaRPr>
          </a:p>
          <a:p>
            <a:pPr lvl="1">
              <a:lnSpc>
                <a:spcPct val="100000"/>
              </a:lnSpc>
            </a:pPr>
            <a:r>
              <a:rPr lang="fi-FI" altLang="fi-FI" dirty="0">
                <a:solidFill>
                  <a:srgbClr val="000000"/>
                </a:solidFill>
                <a:ea typeface="ＭＳ Ｐゴシック" panose="020B0600070205080204" pitchFamily="34" charset="-128"/>
              </a:rPr>
              <a:t>Yritysimago</a:t>
            </a:r>
            <a:endParaRPr lang="fi-FI" altLang="fi-FI" dirty="0">
              <a:solidFill>
                <a:srgbClr val="000000"/>
              </a:solidFill>
              <a:ea typeface="ＭＳ Ｐゴシック" panose="020B0600070205080204" pitchFamily="34" charset="-128"/>
              <a:cs typeface="Calibri"/>
            </a:endParaRPr>
          </a:p>
        </p:txBody>
      </p:sp>
      <p:sp>
        <p:nvSpPr>
          <p:cNvPr id="25603" name="Dian numeron paikkamerkki 12">
            <a:extLst>
              <a:ext uri="{FF2B5EF4-FFF2-40B4-BE49-F238E27FC236}">
                <a16:creationId xmlns:a16="http://schemas.microsoft.com/office/drawing/2014/main" id="{10D62159-98E0-1841-AA85-09C0CF5320EC}"/>
              </a:ext>
            </a:extLst>
          </p:cNvPr>
          <p:cNvSpPr>
            <a:spLocks/>
          </p:cNvSpPr>
          <p:nvPr/>
        </p:nvSpPr>
        <p:spPr bwMode="auto">
          <a:xfrm>
            <a:off x="49530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85000"/>
              <a:buChar char="•"/>
              <a:defRPr kumimoji="1" sz="3200" b="1">
                <a:solidFill>
                  <a:schemeClr val="bg2"/>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kumimoji="1" sz="2800">
                <a:solidFill>
                  <a:schemeClr val="bg2"/>
                </a:solidFill>
                <a:latin typeface="Arial" panose="020B0604020202020204" pitchFamily="34" charset="0"/>
                <a:ea typeface="ＭＳ Ｐゴシック" panose="020B0600070205080204" pitchFamily="34" charset="-128"/>
              </a:defRPr>
            </a:lvl2pPr>
            <a:lvl3pPr marL="1143000" indent="-228600">
              <a:spcBef>
                <a:spcPct val="20000"/>
              </a:spcBef>
              <a:buChar char="–"/>
              <a:defRPr kumimoji="1" sz="2400">
                <a:solidFill>
                  <a:schemeClr val="bg2"/>
                </a:solidFill>
                <a:latin typeface="Arial" panose="020B0604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kumimoji="1" sz="2000">
                <a:solidFill>
                  <a:schemeClr val="bg2"/>
                </a:solidFill>
                <a:latin typeface="Arial" panose="020B0604020202020204" pitchFamily="34" charset="0"/>
                <a:ea typeface="ＭＳ Ｐゴシック" panose="020B0600070205080204" pitchFamily="34" charset="-128"/>
              </a:defRPr>
            </a:lvl4pPr>
            <a:lvl5pPr marL="2057400" indent="-228600">
              <a:spcBef>
                <a:spcPct val="20000"/>
              </a:spcBef>
              <a:buChar char="»"/>
              <a:defRPr kumimoji="1" sz="2000">
                <a:solidFill>
                  <a:schemeClr val="bg2"/>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bg2"/>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bg2"/>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bg2"/>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bg2"/>
                </a:solidFill>
                <a:latin typeface="Arial" panose="020B0604020202020204" pitchFamily="34" charset="0"/>
                <a:ea typeface="ＭＳ Ｐゴシック" panose="020B0600070205080204" pitchFamily="34" charset="-128"/>
              </a:defRPr>
            </a:lvl9pPr>
          </a:lstStyle>
          <a:p>
            <a:pPr algn="ctr" eaLnBrk="1" hangingPunct="1">
              <a:spcBef>
                <a:spcPct val="0"/>
              </a:spcBef>
              <a:buSzTx/>
              <a:buFontTx/>
              <a:buNone/>
            </a:pPr>
            <a:fld id="{A8A38D2E-7863-7F4D-83EF-4C782BBA668C}" type="slidenum">
              <a:rPr kumimoji="0" lang="fi-FI" altLang="fi-FI" sz="1200" b="0"/>
              <a:pPr algn="ctr" eaLnBrk="1" hangingPunct="1">
                <a:spcBef>
                  <a:spcPct val="0"/>
                </a:spcBef>
                <a:buSzTx/>
                <a:buFontTx/>
                <a:buNone/>
              </a:pPr>
              <a:t>13</a:t>
            </a:fld>
            <a:endParaRPr kumimoji="0" lang="fi-FI" altLang="fi-FI" sz="1200" b="0"/>
          </a:p>
        </p:txBody>
      </p:sp>
      <p:pic>
        <p:nvPicPr>
          <p:cNvPr id="4" name="Sisällön paikkamerkki 3">
            <a:extLst>
              <a:ext uri="{FF2B5EF4-FFF2-40B4-BE49-F238E27FC236}">
                <a16:creationId xmlns:a16="http://schemas.microsoft.com/office/drawing/2014/main" id="{DD84BA0D-A420-FA4B-AB41-EB41B3457192}"/>
              </a:ext>
            </a:extLst>
          </p:cNvPr>
          <p:cNvPicPr>
            <a:picLocks noGrp="1" noChangeAspect="1"/>
          </p:cNvPicPr>
          <p:nvPr>
            <p:ph sz="half" idx="2"/>
          </p:nvPr>
        </p:nvPicPr>
        <p:blipFill>
          <a:blip r:embed="rId3"/>
          <a:stretch>
            <a:fillRect/>
          </a:stretch>
        </p:blipFill>
        <p:spPr>
          <a:xfrm>
            <a:off x="5951621" y="1826138"/>
            <a:ext cx="6244389" cy="3457968"/>
          </a:xfrm>
        </p:spPr>
      </p:pic>
      <p:sp>
        <p:nvSpPr>
          <p:cNvPr id="5" name="Tekstiruutu 4">
            <a:extLst>
              <a:ext uri="{FF2B5EF4-FFF2-40B4-BE49-F238E27FC236}">
                <a16:creationId xmlns:a16="http://schemas.microsoft.com/office/drawing/2014/main" id="{155EBBD9-5FEF-0947-98EA-558D28AF3790}"/>
              </a:ext>
            </a:extLst>
          </p:cNvPr>
          <p:cNvSpPr txBox="1"/>
          <p:nvPr/>
        </p:nvSpPr>
        <p:spPr>
          <a:xfrm>
            <a:off x="7498882" y="5334239"/>
            <a:ext cx="3470565" cy="369332"/>
          </a:xfrm>
          <a:prstGeom prst="rect">
            <a:avLst/>
          </a:prstGeom>
          <a:noFill/>
        </p:spPr>
        <p:txBody>
          <a:bodyPr wrap="none" lIns="91440" tIns="45720" rIns="91440" bIns="45720" rtlCol="0" anchor="t">
            <a:spAutoFit/>
          </a:bodyPr>
          <a:lstStyle/>
          <a:p>
            <a:r>
              <a:rPr lang="sv-SE" dirty="0"/>
              <a:t>RAXA-</a:t>
            </a:r>
            <a:r>
              <a:rPr lang="sv-SE" dirty="0" err="1"/>
              <a:t>sarjakuva</a:t>
            </a:r>
            <a:r>
              <a:rPr lang="sv-SE" dirty="0"/>
              <a:t> (Pekka </a:t>
            </a:r>
            <a:r>
              <a:rPr lang="sv-SE" dirty="0" err="1"/>
              <a:t>Rahkonen</a:t>
            </a:r>
            <a:r>
              <a:rPr lang="sv-SE"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57D1EF5B-FC07-735B-45FB-850ABEE32CD0}"/>
              </a:ext>
            </a:extLst>
          </p:cNvPr>
          <p:cNvSpPr/>
          <p:nvPr/>
        </p:nvSpPr>
        <p:spPr>
          <a:xfrm>
            <a:off x="836195" y="5739063"/>
            <a:ext cx="10657973" cy="75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BFC21A1-35C9-4246-B1E5-7E731EE2B32E}"/>
              </a:ext>
            </a:extLst>
          </p:cNvPr>
          <p:cNvSpPr>
            <a:spLocks noGrp="1"/>
          </p:cNvSpPr>
          <p:nvPr>
            <p:ph type="title"/>
          </p:nvPr>
        </p:nvSpPr>
        <p:spPr/>
        <p:txBody>
          <a:bodyPr>
            <a:normAutofit fontScale="90000"/>
          </a:bodyPr>
          <a:lstStyle/>
          <a:p>
            <a:r>
              <a:rPr lang="fi-FI" b="1" dirty="0"/>
              <a:t>Tapaturmista ja terveyden menettämisistä aiheutuvat kustannukset yritykselle</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E14670D8-F834-B747-8BBB-A443D350974F}"/>
              </a:ext>
            </a:extLst>
          </p:cNvPr>
          <p:cNvSpPr>
            <a:spLocks noGrp="1"/>
          </p:cNvSpPr>
          <p:nvPr>
            <p:ph idx="1"/>
          </p:nvPr>
        </p:nvSpPr>
        <p:spPr/>
        <p:txBody>
          <a:bodyPr vert="horz" lIns="91440" tIns="45720" rIns="91440" bIns="45720" rtlCol="0" anchor="t">
            <a:normAutofit fontScale="62500" lnSpcReduction="20000"/>
          </a:bodyPr>
          <a:lstStyle/>
          <a:p>
            <a:pPr>
              <a:lnSpc>
                <a:spcPct val="120000"/>
              </a:lnSpc>
            </a:pPr>
            <a:r>
              <a:rPr lang="fi-FI" dirty="0"/>
              <a:t>Tapaturmavakuutusmaksut</a:t>
            </a:r>
            <a:endParaRPr lang="fi-FI"/>
          </a:p>
          <a:p>
            <a:pPr lvl="1">
              <a:lnSpc>
                <a:spcPct val="120000"/>
              </a:lnSpc>
            </a:pPr>
            <a:r>
              <a:rPr lang="fi-FI" dirty="0"/>
              <a:t>Keskimääräinen korvaus yhtä vähintään kolmen päivän työkyvyttömyyteen johtanutta työtapaturmaa kohden on noin 5 000 euroa</a:t>
            </a:r>
            <a:endParaRPr lang="fi-FI" dirty="0">
              <a:ea typeface="Calibri" panose="020F0502020204030204"/>
              <a:cs typeface="Calibri" panose="020F0502020204030204"/>
            </a:endParaRPr>
          </a:p>
          <a:p>
            <a:pPr lvl="1">
              <a:lnSpc>
                <a:spcPct val="120000"/>
              </a:lnSpc>
            </a:pPr>
            <a:r>
              <a:rPr lang="fi-FI" dirty="0"/>
              <a:t>Isoissa yrityksissä yritys itse maksaa tapaturmasta aiheutuneet kustannukset kokonaisuudessaan</a:t>
            </a:r>
            <a:endParaRPr lang="fi-FI" dirty="0">
              <a:ea typeface="Calibri" panose="020F0502020204030204"/>
              <a:cs typeface="Calibri" panose="020F0502020204030204"/>
            </a:endParaRPr>
          </a:p>
          <a:p>
            <a:pPr>
              <a:lnSpc>
                <a:spcPct val="120000"/>
              </a:lnSpc>
            </a:pPr>
            <a:r>
              <a:rPr lang="fi-FI" dirty="0"/>
              <a:t>Menetetyt työpanokset ja tuotot</a:t>
            </a:r>
            <a:endParaRPr lang="fi-FI" dirty="0">
              <a:ea typeface="Calibri" panose="020F0502020204030204"/>
              <a:cs typeface="Calibri" panose="020F0502020204030204"/>
            </a:endParaRPr>
          </a:p>
          <a:p>
            <a:pPr lvl="1">
              <a:lnSpc>
                <a:spcPct val="120000"/>
              </a:lnSpc>
            </a:pPr>
            <a:r>
              <a:rPr lang="fi-FI" dirty="0"/>
              <a:t>Mm. tuotannon keskeytyminen, ylityöt, tapaturman selvittely, töiden uudelleen järjestely, sijaisen hankkiminen ja opastaminen, heikompi työpanos ja tapaturmasta aiheutuneet tuotteiden vahingot (arviolta 10 000 - 30  000 € kun kyseessä on kolmen päivän työkyvyttömyys)</a:t>
            </a:r>
            <a:endParaRPr lang="fi-FI" dirty="0">
              <a:ea typeface="Calibri" panose="020F0502020204030204"/>
              <a:cs typeface="Calibri" panose="020F0502020204030204"/>
            </a:endParaRPr>
          </a:p>
          <a:p>
            <a:pPr>
              <a:lnSpc>
                <a:spcPct val="120000"/>
              </a:lnSpc>
            </a:pPr>
            <a:r>
              <a:rPr lang="fi-FI" dirty="0"/>
              <a:t>Imagotappio: hyvät työntekijät vaihtavat firmaa ja uusia ammattilaisia on vaikea saada tilalle, asiakkaat lopettavat yhteistyön jne. (? €)</a:t>
            </a:r>
            <a:endParaRPr lang="fi-FI" dirty="0">
              <a:ea typeface="Calibri" panose="020F0502020204030204"/>
              <a:cs typeface="Calibri" panose="020F0502020204030204"/>
            </a:endParaRPr>
          </a:p>
          <a:p>
            <a:pPr>
              <a:lnSpc>
                <a:spcPct val="120000"/>
              </a:lnSpc>
            </a:pPr>
            <a:r>
              <a:rPr lang="fi-FI" dirty="0"/>
              <a:t>Juridiset: syyteprosessi, tuomiot</a:t>
            </a:r>
            <a:endParaRPr lang="fi-FI" dirty="0">
              <a:ea typeface="Calibri" panose="020F0502020204030204"/>
              <a:cs typeface="Calibri"/>
            </a:endParaRPr>
          </a:p>
          <a:p>
            <a:pPr>
              <a:lnSpc>
                <a:spcPct val="120000"/>
              </a:lnSpc>
            </a:pPr>
            <a:r>
              <a:rPr lang="fi-FI" dirty="0"/>
              <a:t>Henkiset: osallisena olleiden omatunto, tulevaisuuden näkymät</a:t>
            </a:r>
            <a:endParaRPr lang="fi-FI" dirty="0">
              <a:ea typeface="Calibri" panose="020F0502020204030204"/>
              <a:cs typeface="Calibri" panose="020F0502020204030204"/>
            </a:endParaRPr>
          </a:p>
          <a:p>
            <a:pPr>
              <a:lnSpc>
                <a:spcPct val="120000"/>
              </a:lnSpc>
            </a:pPr>
            <a:endParaRPr lang="fi-FI" dirty="0">
              <a:ea typeface="Calibri" panose="020F0502020204030204"/>
              <a:cs typeface="Calibri" panose="020F0502020204030204"/>
            </a:endParaRPr>
          </a:p>
          <a:p>
            <a:pPr lvl="1">
              <a:lnSpc>
                <a:spcPct val="120000"/>
              </a:lnSpc>
            </a:pPr>
            <a:endParaRPr lang="fi-FI" dirty="0">
              <a:ea typeface="Calibri" panose="020F0502020204030204"/>
              <a:cs typeface="Calibri" panose="020F0502020204030204"/>
            </a:endParaRPr>
          </a:p>
        </p:txBody>
      </p:sp>
      <p:sp>
        <p:nvSpPr>
          <p:cNvPr id="4" name="Sisällön paikkamerkki 3">
            <a:extLst>
              <a:ext uri="{FF2B5EF4-FFF2-40B4-BE49-F238E27FC236}">
                <a16:creationId xmlns:a16="http://schemas.microsoft.com/office/drawing/2014/main" id="{88155577-2F08-DE40-BCDE-A721FA836745}"/>
              </a:ext>
            </a:extLst>
          </p:cNvPr>
          <p:cNvSpPr>
            <a:spLocks noGrp="1"/>
          </p:cNvSpPr>
          <p:nvPr>
            <p:ph sz="quarter" idx="13"/>
          </p:nvPr>
        </p:nvSpPr>
        <p:spPr>
          <a:xfrm>
            <a:off x="908384" y="5831849"/>
            <a:ext cx="10515600" cy="565150"/>
          </a:xfrm>
        </p:spPr>
        <p:txBody>
          <a:bodyPr vert="horz" lIns="91440" tIns="45720" rIns="91440" bIns="45720" rtlCol="0" anchor="t">
            <a:normAutofit/>
          </a:bodyPr>
          <a:lstStyle/>
          <a:p>
            <a:pPr algn="ctr"/>
            <a:r>
              <a:rPr lang="fi-FI" b="1" dirty="0">
                <a:solidFill>
                  <a:schemeClr val="bg1"/>
                </a:solidFill>
              </a:rPr>
              <a:t>Tapaturmavakuutus korvaa vain työntekijän vahingot, ei yrityksen</a:t>
            </a:r>
            <a:endParaRPr lang="fi-FI" b="1" dirty="0">
              <a:solidFill>
                <a:schemeClr val="bg1"/>
              </a:solidFill>
              <a:ea typeface="Calibri"/>
              <a:cs typeface="Calibri"/>
            </a:endParaRPr>
          </a:p>
        </p:txBody>
      </p:sp>
    </p:spTree>
    <p:extLst>
      <p:ext uri="{BB962C8B-B14F-4D97-AF65-F5344CB8AC3E}">
        <p14:creationId xmlns:p14="http://schemas.microsoft.com/office/powerpoint/2010/main" val="50154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40CFBBC1-0EF2-AAFB-4102-1F74AC428DA1}"/>
              </a:ext>
            </a:extLst>
          </p:cNvPr>
          <p:cNvSpPr/>
          <p:nvPr/>
        </p:nvSpPr>
        <p:spPr>
          <a:xfrm>
            <a:off x="3149601" y="5809247"/>
            <a:ext cx="6350000" cy="75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20B13A0C-04B7-DE4C-8C38-67658B82AEFE}"/>
              </a:ext>
            </a:extLst>
          </p:cNvPr>
          <p:cNvSpPr>
            <a:spLocks noGrp="1"/>
          </p:cNvSpPr>
          <p:nvPr>
            <p:ph type="title"/>
          </p:nvPr>
        </p:nvSpPr>
        <p:spPr/>
        <p:txBody>
          <a:bodyPr>
            <a:normAutofit fontScale="90000"/>
          </a:bodyPr>
          <a:lstStyle/>
          <a:p>
            <a:r>
              <a:rPr lang="fi-FI" b="1" dirty="0"/>
              <a:t>Työtapaturmista ja työperäisistä sairauksista aiheutuvat kustannukset yksilölle</a:t>
            </a:r>
            <a:endParaRPr lang="sv-SE" b="1">
              <a:ea typeface="Calibri Light"/>
              <a:cs typeface="Calibri Light"/>
            </a:endParaRPr>
          </a:p>
        </p:txBody>
      </p:sp>
      <p:sp>
        <p:nvSpPr>
          <p:cNvPr id="3" name="Sisällön paikkamerkki 2">
            <a:extLst>
              <a:ext uri="{FF2B5EF4-FFF2-40B4-BE49-F238E27FC236}">
                <a16:creationId xmlns:a16="http://schemas.microsoft.com/office/drawing/2014/main" id="{1BBFA969-5E8E-2043-8797-30B936A515BD}"/>
              </a:ext>
            </a:extLst>
          </p:cNvPr>
          <p:cNvSpPr>
            <a:spLocks noGrp="1"/>
          </p:cNvSpPr>
          <p:nvPr>
            <p:ph idx="1"/>
          </p:nvPr>
        </p:nvSpPr>
        <p:spPr/>
        <p:txBody>
          <a:bodyPr vert="horz" lIns="91440" tIns="45720" rIns="91440" bIns="45720" rtlCol="0" anchor="t">
            <a:normAutofit/>
          </a:bodyPr>
          <a:lstStyle/>
          <a:p>
            <a:pPr>
              <a:lnSpc>
                <a:spcPct val="100000"/>
              </a:lnSpc>
            </a:pPr>
            <a:r>
              <a:rPr lang="fi-FI" sz="2400" dirty="0"/>
              <a:t>Kärsimys, kivut, sokeutuminen, kuulonalenema, harrastusten keskeytyminen, vaikutus perheen arkeen ja hyvinvointiin esim. pelko siitä, että jotakin sattuu jatkossakin</a:t>
            </a:r>
            <a:endParaRPr lang="fi-FI" sz="2400" dirty="0">
              <a:ea typeface="Calibri"/>
              <a:cs typeface="Calibri"/>
            </a:endParaRPr>
          </a:p>
          <a:p>
            <a:pPr>
              <a:lnSpc>
                <a:spcPct val="100000"/>
              </a:lnSpc>
            </a:pPr>
            <a:r>
              <a:rPr lang="fi-FI" sz="2400" dirty="0"/>
              <a:t>Ansiomenetyksestä maksettu päiväraha, tapaturmaeläke tai  kuntoutusraha pienenee työkyvyttömyyden pitkittyessä</a:t>
            </a:r>
            <a:endParaRPr lang="fi-FI" sz="2400">
              <a:ea typeface="Calibri" panose="020F0502020204030204"/>
              <a:cs typeface="Calibri" panose="020F0502020204030204"/>
            </a:endParaRPr>
          </a:p>
          <a:p>
            <a:pPr>
              <a:lnSpc>
                <a:spcPct val="100000"/>
              </a:lnSpc>
            </a:pPr>
            <a:r>
              <a:rPr lang="fi-FI" sz="2400" dirty="0"/>
              <a:t>Vakuutuskorvausten pienentyminen entisestään, jos työntekijä on itse   toiminut vastoin ohjeita</a:t>
            </a:r>
            <a:endParaRPr lang="fi-FI" sz="2400">
              <a:ea typeface="Calibri" panose="020F0502020204030204"/>
              <a:cs typeface="Calibri" panose="020F0502020204030204"/>
            </a:endParaRPr>
          </a:p>
          <a:p>
            <a:pPr>
              <a:lnSpc>
                <a:spcPct val="100000"/>
              </a:lnSpc>
            </a:pPr>
            <a:r>
              <a:rPr lang="fi-FI" sz="2400" dirty="0">
                <a:ea typeface="Arial" charset="0"/>
                <a:cs typeface="Arial"/>
              </a:rPr>
              <a:t>Jos paluu samaan työhön ei onnistu vamman laadun takia -&gt; uudelleen kouluttautuminen toiselle alalle, työtehtävien vaihtuminen</a:t>
            </a:r>
          </a:p>
          <a:p>
            <a:pPr lvl="1">
              <a:lnSpc>
                <a:spcPct val="100000"/>
              </a:lnSpc>
            </a:pPr>
            <a:endParaRPr lang="fi-FI" dirty="0">
              <a:ea typeface="Calibri" panose="020F0502020204030204"/>
              <a:cs typeface="Calibri" panose="020F0502020204030204"/>
            </a:endParaRPr>
          </a:p>
        </p:txBody>
      </p:sp>
      <p:sp>
        <p:nvSpPr>
          <p:cNvPr id="4" name="Sisällön paikkamerkki 3">
            <a:extLst>
              <a:ext uri="{FF2B5EF4-FFF2-40B4-BE49-F238E27FC236}">
                <a16:creationId xmlns:a16="http://schemas.microsoft.com/office/drawing/2014/main" id="{F7F1A764-5D44-094D-9352-788324F407A9}"/>
              </a:ext>
            </a:extLst>
          </p:cNvPr>
          <p:cNvSpPr>
            <a:spLocks noGrp="1"/>
          </p:cNvSpPr>
          <p:nvPr>
            <p:ph sz="quarter" idx="13"/>
          </p:nvPr>
        </p:nvSpPr>
        <p:spPr>
          <a:xfrm>
            <a:off x="878306" y="6002296"/>
            <a:ext cx="10515600" cy="565150"/>
          </a:xfrm>
        </p:spPr>
        <p:txBody>
          <a:bodyPr vert="horz" lIns="91440" tIns="45720" rIns="91440" bIns="45720" rtlCol="0" anchor="t">
            <a:noAutofit/>
          </a:bodyPr>
          <a:lstStyle/>
          <a:p>
            <a:pPr algn="ctr"/>
            <a:r>
              <a:rPr lang="fi-FI" sz="2400" b="1" dirty="0">
                <a:solidFill>
                  <a:schemeClr val="bg1"/>
                </a:solidFill>
              </a:rPr>
              <a:t>Kaikkea ei voi mitata rahassa</a:t>
            </a:r>
            <a:endParaRPr lang="fi-FI" sz="2400" b="1" dirty="0">
              <a:solidFill>
                <a:schemeClr val="bg1"/>
              </a:solidFill>
              <a:ea typeface="Calibri"/>
              <a:cs typeface="Calibri"/>
            </a:endParaRPr>
          </a:p>
        </p:txBody>
      </p:sp>
    </p:spTree>
    <p:extLst>
      <p:ext uri="{BB962C8B-B14F-4D97-AF65-F5344CB8AC3E}">
        <p14:creationId xmlns:p14="http://schemas.microsoft.com/office/powerpoint/2010/main" val="178455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43057-3EE5-7048-947A-09F6C2F1B418}"/>
              </a:ext>
            </a:extLst>
          </p:cNvPr>
          <p:cNvSpPr>
            <a:spLocks noGrp="1"/>
          </p:cNvSpPr>
          <p:nvPr>
            <p:ph type="title"/>
          </p:nvPr>
        </p:nvSpPr>
        <p:spPr/>
        <p:txBody>
          <a:bodyPr/>
          <a:lstStyle/>
          <a:p>
            <a:r>
              <a:rPr lang="fi-FI" b="1" dirty="0"/>
              <a:t>Tapaturmakolmio</a:t>
            </a:r>
            <a:endParaRPr lang="fi-FI" b="1" dirty="0">
              <a:ea typeface="Calibri Light"/>
              <a:cs typeface="Calibri Light"/>
            </a:endParaRPr>
          </a:p>
        </p:txBody>
      </p:sp>
      <p:graphicFrame>
        <p:nvGraphicFramePr>
          <p:cNvPr id="5" name="Sisällön paikkamerkki 4">
            <a:extLst>
              <a:ext uri="{FF2B5EF4-FFF2-40B4-BE49-F238E27FC236}">
                <a16:creationId xmlns:a16="http://schemas.microsoft.com/office/drawing/2014/main" id="{376F4012-E2EF-8643-8F3B-271A218E6324}"/>
              </a:ext>
            </a:extLst>
          </p:cNvPr>
          <p:cNvGraphicFramePr>
            <a:graphicFrameLocks noGrp="1"/>
          </p:cNvGraphicFramePr>
          <p:nvPr>
            <p:ph idx="1"/>
            <p:extLst>
              <p:ext uri="{D42A27DB-BD31-4B8C-83A1-F6EECF244321}">
                <p14:modId xmlns:p14="http://schemas.microsoft.com/office/powerpoint/2010/main" val="330172948"/>
              </p:ext>
            </p:extLst>
          </p:nvPr>
        </p:nvGraphicFramePr>
        <p:xfrm>
          <a:off x="124692" y="1122218"/>
          <a:ext cx="12004964" cy="4489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isällön paikkamerkki 3">
            <a:extLst>
              <a:ext uri="{FF2B5EF4-FFF2-40B4-BE49-F238E27FC236}">
                <a16:creationId xmlns:a16="http://schemas.microsoft.com/office/drawing/2014/main" id="{0508EC50-AC0D-7C4E-9ADF-68F5224B3F76}"/>
              </a:ext>
            </a:extLst>
          </p:cNvPr>
          <p:cNvSpPr>
            <a:spLocks noGrp="1"/>
          </p:cNvSpPr>
          <p:nvPr>
            <p:ph sz="quarter" idx="13"/>
          </p:nvPr>
        </p:nvSpPr>
        <p:spPr>
          <a:xfrm>
            <a:off x="838199" y="5701507"/>
            <a:ext cx="10820401" cy="791368"/>
          </a:xfrm>
        </p:spPr>
        <p:txBody>
          <a:bodyPr vert="horz" lIns="91440" tIns="45720" rIns="91440" bIns="45720" rtlCol="0" anchor="t">
            <a:noAutofit/>
          </a:bodyPr>
          <a:lstStyle/>
          <a:p>
            <a:pPr algn="ctr"/>
            <a:r>
              <a:rPr lang="fi-FI" sz="2400" b="1" dirty="0"/>
              <a:t>Tapaturman, vaaratilanteen tai työperäisen sairauden syillä tarkoitetaan tapahtuman taustalla olevia tekijöitä ja siihen vaikuttavia välillisiä ja välittömiä seikkoja</a:t>
            </a:r>
          </a:p>
        </p:txBody>
      </p:sp>
      <p:sp>
        <p:nvSpPr>
          <p:cNvPr id="6" name="Tekstiruutu 5">
            <a:extLst>
              <a:ext uri="{FF2B5EF4-FFF2-40B4-BE49-F238E27FC236}">
                <a16:creationId xmlns:a16="http://schemas.microsoft.com/office/drawing/2014/main" id="{550840BA-0665-9B41-85D1-E6E35C4A532D}"/>
              </a:ext>
            </a:extLst>
          </p:cNvPr>
          <p:cNvSpPr txBox="1"/>
          <p:nvPr/>
        </p:nvSpPr>
        <p:spPr>
          <a:xfrm>
            <a:off x="6608618" y="1745673"/>
            <a:ext cx="1281120" cy="461665"/>
          </a:xfrm>
          <a:prstGeom prst="rect">
            <a:avLst/>
          </a:prstGeom>
          <a:noFill/>
        </p:spPr>
        <p:txBody>
          <a:bodyPr wrap="none" rtlCol="0">
            <a:spAutoFit/>
          </a:bodyPr>
          <a:lstStyle/>
          <a:p>
            <a:pPr algn="l"/>
            <a:r>
              <a:rPr lang="fi-FI" sz="2400" dirty="0"/>
              <a:t>Kuolema</a:t>
            </a:r>
          </a:p>
        </p:txBody>
      </p:sp>
    </p:spTree>
    <p:extLst>
      <p:ext uri="{BB962C8B-B14F-4D97-AF65-F5344CB8AC3E}">
        <p14:creationId xmlns:p14="http://schemas.microsoft.com/office/powerpoint/2010/main" val="112791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4A4F8585-BB7B-82DD-402F-FE12B5A1E963}"/>
              </a:ext>
            </a:extLst>
          </p:cNvPr>
          <p:cNvSpPr/>
          <p:nvPr/>
        </p:nvSpPr>
        <p:spPr>
          <a:xfrm>
            <a:off x="926432" y="5658852"/>
            <a:ext cx="10657973" cy="75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ACB26AA-8905-794D-BC32-C4107EF0E498}"/>
              </a:ext>
            </a:extLst>
          </p:cNvPr>
          <p:cNvSpPr>
            <a:spLocks noGrp="1"/>
          </p:cNvSpPr>
          <p:nvPr>
            <p:ph type="title"/>
          </p:nvPr>
        </p:nvSpPr>
        <p:spPr/>
        <p:txBody>
          <a:bodyPr>
            <a:normAutofit/>
          </a:bodyPr>
          <a:lstStyle/>
          <a:p>
            <a:r>
              <a:rPr lang="fi-FI" sz="4000" b="1" dirty="0"/>
              <a:t>Turvallisuushavainnot ja vaaratilanneilmoitukset</a:t>
            </a:r>
            <a:endParaRPr lang="fi-FI" sz="4000" b="1" dirty="0">
              <a:ea typeface="Calibri Light"/>
              <a:cs typeface="Calibri Light"/>
            </a:endParaRPr>
          </a:p>
        </p:txBody>
      </p:sp>
      <p:sp>
        <p:nvSpPr>
          <p:cNvPr id="3" name="Sisällön paikkamerkki 2">
            <a:extLst>
              <a:ext uri="{FF2B5EF4-FFF2-40B4-BE49-F238E27FC236}">
                <a16:creationId xmlns:a16="http://schemas.microsoft.com/office/drawing/2014/main" id="{6AF29A49-1382-7543-89D7-B29AF9589C15}"/>
              </a:ext>
            </a:extLst>
          </p:cNvPr>
          <p:cNvSpPr>
            <a:spLocks noGrp="1"/>
          </p:cNvSpPr>
          <p:nvPr>
            <p:ph idx="1"/>
          </p:nvPr>
        </p:nvSpPr>
        <p:spPr>
          <a:xfrm>
            <a:off x="838200" y="1454667"/>
            <a:ext cx="8599098" cy="4246840"/>
          </a:xfrm>
        </p:spPr>
        <p:txBody>
          <a:bodyPr vert="horz" lIns="91440" tIns="45720" rIns="91440" bIns="45720" rtlCol="0" anchor="t">
            <a:normAutofit fontScale="70000" lnSpcReduction="20000"/>
          </a:bodyPr>
          <a:lstStyle/>
          <a:p>
            <a:pPr>
              <a:lnSpc>
                <a:spcPct val="120000"/>
              </a:lnSpc>
            </a:pPr>
            <a:r>
              <a:rPr lang="fi-FI" dirty="0"/>
              <a:t>Työolosuhteiden ja työhyvinvoinnin seuranta ja kehittäminen kuuluu kaikille</a:t>
            </a:r>
            <a:endParaRPr lang="fi-FI"/>
          </a:p>
          <a:p>
            <a:pPr>
              <a:lnSpc>
                <a:spcPct val="120000"/>
              </a:lnSpc>
            </a:pPr>
            <a:r>
              <a:rPr lang="fi-FI" dirty="0"/>
              <a:t>Kaikkien velvollisuuksiin työpaikalla kuuluu ilmoittaa havaitsemistaan vioista ja puutteista viipymättä esihenkilölle</a:t>
            </a:r>
            <a:endParaRPr lang="fi-FI" dirty="0">
              <a:ea typeface="Calibri" panose="020F0502020204030204"/>
              <a:cs typeface="Calibri" panose="020F0502020204030204"/>
            </a:endParaRPr>
          </a:p>
          <a:p>
            <a:pPr>
              <a:lnSpc>
                <a:spcPct val="120000"/>
              </a:lnSpc>
            </a:pPr>
            <a:r>
              <a:rPr lang="fi-FI" dirty="0"/>
              <a:t>Jos puute voidaan itse poistaa turvallisesti, se myös kuuluu poistaa </a:t>
            </a:r>
            <a:endParaRPr lang="fi-FI" dirty="0">
              <a:ea typeface="Calibri" panose="020F0502020204030204"/>
              <a:cs typeface="Calibri" panose="020F0502020204030204"/>
            </a:endParaRPr>
          </a:p>
          <a:p>
            <a:pPr lvl="1">
              <a:lnSpc>
                <a:spcPct val="120000"/>
              </a:lnSpc>
            </a:pPr>
            <a:r>
              <a:rPr lang="fi-FI" dirty="0"/>
              <a:t>välittömät toimenpiteet muiden suojelemiseksi</a:t>
            </a:r>
            <a:endParaRPr lang="fi-FI" dirty="0">
              <a:ea typeface="Calibri" panose="020F0502020204030204"/>
              <a:cs typeface="Calibri" panose="020F0502020204030204"/>
            </a:endParaRPr>
          </a:p>
          <a:p>
            <a:pPr lvl="1">
              <a:lnSpc>
                <a:spcPct val="120000"/>
              </a:lnSpc>
            </a:pPr>
            <a:r>
              <a:rPr lang="fi-FI" dirty="0"/>
              <a:t>ja sitten ilmoitus esimiehelle ja työmaan työnjohdolle</a:t>
            </a:r>
            <a:endParaRPr lang="fi-FI" dirty="0">
              <a:ea typeface="Calibri" panose="020F0502020204030204"/>
              <a:cs typeface="Calibri" panose="020F0502020204030204"/>
            </a:endParaRPr>
          </a:p>
          <a:p>
            <a:pPr>
              <a:lnSpc>
                <a:spcPct val="120000"/>
              </a:lnSpc>
            </a:pPr>
            <a:r>
              <a:rPr lang="fi-FI" dirty="0"/>
              <a:t>Esihenkilön on annettava palaute kaikkiin vastaanottamiinsa aloitteisiin, ehdotuksiin sekä ilmoituksiin viivyttelemättä</a:t>
            </a:r>
            <a:endParaRPr lang="fi-FI" dirty="0">
              <a:ea typeface="Calibri" panose="020F0502020204030204"/>
              <a:cs typeface="Calibri" panose="020F0502020204030204"/>
            </a:endParaRPr>
          </a:p>
          <a:p>
            <a:pPr>
              <a:lnSpc>
                <a:spcPct val="120000"/>
              </a:lnSpc>
            </a:pPr>
            <a:r>
              <a:rPr lang="fi-FI" dirty="0"/>
              <a:t>Turvallisuushavainnot ja vaaratilanteet tutkitaan/selvitetään</a:t>
            </a:r>
            <a:endParaRPr lang="fi-FI" dirty="0">
              <a:ea typeface="Calibri" panose="020F0502020204030204"/>
              <a:cs typeface="Calibri" panose="020F0502020204030204"/>
            </a:endParaRPr>
          </a:p>
          <a:p>
            <a:pPr marL="450850" lvl="1" indent="-317500">
              <a:lnSpc>
                <a:spcPct val="120000"/>
              </a:lnSpc>
            </a:pPr>
            <a:r>
              <a:rPr lang="fi-FI" dirty="0"/>
              <a:t>Tutkinnasta ja sen tuloksista tiedotetaan, käsitellään yhdessä</a:t>
            </a:r>
            <a:endParaRPr lang="fi-FI" dirty="0">
              <a:ea typeface="Calibri" panose="020F0502020204030204"/>
              <a:cs typeface="Calibri" panose="020F0502020204030204"/>
            </a:endParaRPr>
          </a:p>
        </p:txBody>
      </p:sp>
      <p:sp>
        <p:nvSpPr>
          <p:cNvPr id="6" name="Sisällön paikkamerkki 5">
            <a:extLst>
              <a:ext uri="{FF2B5EF4-FFF2-40B4-BE49-F238E27FC236}">
                <a16:creationId xmlns:a16="http://schemas.microsoft.com/office/drawing/2014/main" id="{39677AEE-E0DE-3C4C-B8E8-9408019E4D97}"/>
              </a:ext>
            </a:extLst>
          </p:cNvPr>
          <p:cNvSpPr>
            <a:spLocks noGrp="1"/>
          </p:cNvSpPr>
          <p:nvPr>
            <p:ph sz="quarter" idx="13"/>
          </p:nvPr>
        </p:nvSpPr>
        <p:spPr/>
        <p:txBody>
          <a:bodyPr vert="horz" lIns="91440" tIns="45720" rIns="91440" bIns="45720" rtlCol="0" anchor="t">
            <a:noAutofit/>
          </a:bodyPr>
          <a:lstStyle/>
          <a:p>
            <a:pPr algn="ctr"/>
            <a:r>
              <a:rPr lang="fi-FI" sz="2000" b="1" dirty="0">
                <a:solidFill>
                  <a:schemeClr val="bg1"/>
                </a:solidFill>
              </a:rPr>
              <a:t>Käsittelemällä ja viestimällä havainnoista ja toimenpiteistä työnjohto osoittaa toimivansa lakisääteisten vastuidensa mukaisesti!</a:t>
            </a:r>
            <a:endParaRPr lang="fi-FI" sz="2000" b="1">
              <a:solidFill>
                <a:schemeClr val="bg1"/>
              </a:solidFill>
              <a:ea typeface="Calibri"/>
              <a:cs typeface="Calibri"/>
            </a:endParaRPr>
          </a:p>
        </p:txBody>
      </p:sp>
      <p:pic>
        <p:nvPicPr>
          <p:cNvPr id="9" name="Sisällön paikkamerkki 7">
            <a:extLst>
              <a:ext uri="{FF2B5EF4-FFF2-40B4-BE49-F238E27FC236}">
                <a16:creationId xmlns:a16="http://schemas.microsoft.com/office/drawing/2014/main" id="{292B1A32-CAC6-FD4A-A5D1-4EB128DA52AD}"/>
              </a:ext>
            </a:extLst>
          </p:cNvPr>
          <p:cNvPicPr>
            <a:picLocks noChangeAspect="1"/>
          </p:cNvPicPr>
          <p:nvPr/>
        </p:nvPicPr>
        <p:blipFill>
          <a:blip r:embed="rId3"/>
          <a:stretch>
            <a:fillRect/>
          </a:stretch>
        </p:blipFill>
        <p:spPr>
          <a:xfrm rot="5859912">
            <a:off x="8881159" y="2244086"/>
            <a:ext cx="3494053" cy="2289453"/>
          </a:xfrm>
          <a:prstGeom prst="rect">
            <a:avLst/>
          </a:prstGeom>
        </p:spPr>
      </p:pic>
    </p:spTree>
    <p:extLst>
      <p:ext uri="{BB962C8B-B14F-4D97-AF65-F5344CB8AC3E}">
        <p14:creationId xmlns:p14="http://schemas.microsoft.com/office/powerpoint/2010/main" val="135207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0F760D3D-4ACE-63EC-AD8D-92D55E5C1F9F}"/>
              </a:ext>
            </a:extLst>
          </p:cNvPr>
          <p:cNvSpPr/>
          <p:nvPr/>
        </p:nvSpPr>
        <p:spPr>
          <a:xfrm>
            <a:off x="876300" y="5809247"/>
            <a:ext cx="10657973" cy="75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2A5BDC8C-9AD8-AF47-8D58-2A938B262C84}"/>
              </a:ext>
            </a:extLst>
          </p:cNvPr>
          <p:cNvSpPr>
            <a:spLocks noGrp="1"/>
          </p:cNvSpPr>
          <p:nvPr>
            <p:ph type="title"/>
          </p:nvPr>
        </p:nvSpPr>
        <p:spPr/>
        <p:txBody>
          <a:bodyPr>
            <a:normAutofit fontScale="90000"/>
          </a:bodyPr>
          <a:lstStyle/>
          <a:p>
            <a:r>
              <a:rPr lang="fi-FI" b="1" dirty="0"/>
              <a:t>Työtapaturmien, vaaratilanteiden ja työperäisten sairauksien tutkinta</a:t>
            </a:r>
            <a:endParaRPr lang="fi-FI" b="1" dirty="0">
              <a:ea typeface="Calibri Light"/>
              <a:cs typeface="Calibri Light"/>
            </a:endParaRPr>
          </a:p>
        </p:txBody>
      </p:sp>
      <p:sp>
        <p:nvSpPr>
          <p:cNvPr id="6" name="Alaotsikko 5">
            <a:extLst>
              <a:ext uri="{FF2B5EF4-FFF2-40B4-BE49-F238E27FC236}">
                <a16:creationId xmlns:a16="http://schemas.microsoft.com/office/drawing/2014/main" id="{ABF9F8A8-444D-7342-8195-E7713D69F3F6}"/>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fi-FI" dirty="0"/>
              <a:t>Tapahtuman tai vaaran vakavuuden perusteella toteutetaan ensin välittömät toimenpiteet (esim. työt pysäytetään, kaiteet palautetaan)</a:t>
            </a:r>
            <a:endParaRPr lang="fi-FI"/>
          </a:p>
          <a:p>
            <a:pPr>
              <a:lnSpc>
                <a:spcPct val="120000"/>
              </a:lnSpc>
            </a:pPr>
            <a:r>
              <a:rPr lang="fi-FI" dirty="0"/>
              <a:t>Tutkintaa tehdään tapaturmien ja terveyden menettämisten estämiseksi jatkossa</a:t>
            </a:r>
            <a:endParaRPr lang="fi-FI" dirty="0">
              <a:ea typeface="Calibri" panose="020F0502020204030204"/>
              <a:cs typeface="Calibri" panose="020F0502020204030204"/>
            </a:endParaRPr>
          </a:p>
          <a:p>
            <a:pPr>
              <a:lnSpc>
                <a:spcPct val="120000"/>
              </a:lnSpc>
            </a:pPr>
            <a:r>
              <a:rPr lang="fi-FI" dirty="0"/>
              <a:t>Vaaratilanteiden ja turvallisuuspuutteiden kohdalla tutkinta on sitä tarkempi, mitä vakavammasta seurauksesta olisi voinut olla kyse</a:t>
            </a:r>
            <a:endParaRPr lang="fi-FI" dirty="0">
              <a:ea typeface="Calibri" panose="020F0502020204030204"/>
              <a:cs typeface="Calibri"/>
            </a:endParaRPr>
          </a:p>
          <a:p>
            <a:pPr>
              <a:lnSpc>
                <a:spcPct val="120000"/>
              </a:lnSpc>
            </a:pPr>
            <a:r>
              <a:rPr lang="fi-FI" dirty="0"/>
              <a:t>Tutkinta aloitetaan viipymättä kaikissa vakavissa tapaturmissa ja vaaratilanteissa, muille on sovittu aikataulu</a:t>
            </a:r>
            <a:endParaRPr lang="fi-FI" dirty="0">
              <a:ea typeface="Calibri" panose="020F0502020204030204"/>
              <a:cs typeface="Calibri" panose="020F0502020204030204"/>
            </a:endParaRPr>
          </a:p>
          <a:p>
            <a:pPr>
              <a:lnSpc>
                <a:spcPct val="120000"/>
              </a:lnSpc>
            </a:pPr>
            <a:r>
              <a:rPr lang="fi-FI" dirty="0"/>
              <a:t>Tutkintaa varten on olemassa malli (esim. 5 x miksi), jonka käyttö on opastettu ja </a:t>
            </a:r>
            <a:r>
              <a:rPr lang="fi-FI" dirty="0" err="1"/>
              <a:t>vastuutettu</a:t>
            </a:r>
            <a:endParaRPr lang="fi-FI" dirty="0">
              <a:ea typeface="Calibri" panose="020F0502020204030204"/>
              <a:cs typeface="Calibri" panose="020F0502020204030204"/>
            </a:endParaRPr>
          </a:p>
          <a:p>
            <a:pPr>
              <a:lnSpc>
                <a:spcPct val="120000"/>
              </a:lnSpc>
            </a:pPr>
            <a:r>
              <a:rPr lang="fi-FI" dirty="0"/>
              <a:t>Ihminen tekee virheitä, ja siksi toteutettavat turvallisuustoimenpiteet on suunniteltava </a:t>
            </a:r>
            <a:r>
              <a:rPr lang="fi-FI" dirty="0">
                <a:ea typeface="+mn-lt"/>
                <a:cs typeface="+mn-lt"/>
              </a:rPr>
              <a:t>inhimilliset tekijät </a:t>
            </a:r>
            <a:r>
              <a:rPr lang="fi-FI" dirty="0"/>
              <a:t>huomioiden</a:t>
            </a:r>
            <a:endParaRPr lang="fi-FI" dirty="0">
              <a:ea typeface="Calibri" panose="020F0502020204030204"/>
              <a:cs typeface="Calibri" panose="020F0502020204030204"/>
            </a:endParaRPr>
          </a:p>
          <a:p>
            <a:pPr>
              <a:lnSpc>
                <a:spcPct val="120000"/>
              </a:lnSpc>
            </a:pPr>
            <a:endParaRPr lang="fi-FI" dirty="0">
              <a:ea typeface="Calibri" panose="020F0502020204030204"/>
              <a:cs typeface="Calibri" panose="020F0502020204030204"/>
            </a:endParaRPr>
          </a:p>
        </p:txBody>
      </p:sp>
      <p:sp>
        <p:nvSpPr>
          <p:cNvPr id="2" name="Sisällön paikkamerkki 1">
            <a:extLst>
              <a:ext uri="{FF2B5EF4-FFF2-40B4-BE49-F238E27FC236}">
                <a16:creationId xmlns:a16="http://schemas.microsoft.com/office/drawing/2014/main" id="{51644AAA-2E29-3D4D-97D1-539F535EFB5B}"/>
              </a:ext>
            </a:extLst>
          </p:cNvPr>
          <p:cNvSpPr>
            <a:spLocks noGrp="1"/>
          </p:cNvSpPr>
          <p:nvPr>
            <p:ph sz="quarter" idx="13"/>
          </p:nvPr>
        </p:nvSpPr>
        <p:spPr>
          <a:xfrm>
            <a:off x="878305" y="5851902"/>
            <a:ext cx="10515600" cy="791368"/>
          </a:xfrm>
        </p:spPr>
        <p:txBody>
          <a:bodyPr vert="horz" lIns="91440" tIns="45720" rIns="91440" bIns="45720" rtlCol="0" anchor="t">
            <a:noAutofit/>
          </a:bodyPr>
          <a:lstStyle/>
          <a:p>
            <a:pPr algn="ctr"/>
            <a:r>
              <a:rPr lang="fi-FI" sz="2000" b="1" dirty="0">
                <a:solidFill>
                  <a:schemeClr val="bg1"/>
                </a:solidFill>
              </a:rPr>
              <a:t>Tutkinnan havainnoista ja toimenpiteistä tiedotetaan laajasti työmaalla, työpaikalla ja urakoitsijayrityksissä</a:t>
            </a:r>
            <a:endParaRPr lang="fi-FI" sz="2000" b="1">
              <a:solidFill>
                <a:schemeClr val="bg1"/>
              </a:solidFill>
              <a:ea typeface="Calibri"/>
              <a:cs typeface="Calibri"/>
            </a:endParaRPr>
          </a:p>
        </p:txBody>
      </p:sp>
    </p:spTree>
    <p:extLst>
      <p:ext uri="{BB962C8B-B14F-4D97-AF65-F5344CB8AC3E}">
        <p14:creationId xmlns:p14="http://schemas.microsoft.com/office/powerpoint/2010/main" val="226906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Pyöristetyt kulmat 3">
            <a:extLst>
              <a:ext uri="{FF2B5EF4-FFF2-40B4-BE49-F238E27FC236}">
                <a16:creationId xmlns:a16="http://schemas.microsoft.com/office/drawing/2014/main" id="{F9E67979-0421-A5FA-5BAA-5F8043196F80}"/>
              </a:ext>
            </a:extLst>
          </p:cNvPr>
          <p:cNvSpPr/>
          <p:nvPr/>
        </p:nvSpPr>
        <p:spPr>
          <a:xfrm>
            <a:off x="2590800" y="5558589"/>
            <a:ext cx="7353300" cy="751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B2F5D3E-DC3F-D349-9EE8-EECDAE852DF9}"/>
              </a:ext>
            </a:extLst>
          </p:cNvPr>
          <p:cNvSpPr>
            <a:spLocks noGrp="1"/>
          </p:cNvSpPr>
          <p:nvPr>
            <p:ph type="title"/>
          </p:nvPr>
        </p:nvSpPr>
        <p:spPr/>
        <p:txBody>
          <a:bodyPr>
            <a:normAutofit fontScale="90000"/>
          </a:bodyPr>
          <a:lstStyle/>
          <a:p>
            <a:r>
              <a:rPr lang="fi-FI" b="1" dirty="0"/>
              <a:t>Työtapaturmien, vaaratilanteiden ja työperäisten sairauksien tutkinta</a:t>
            </a:r>
            <a:endParaRPr lang="fi-FI" b="1" dirty="0">
              <a:ea typeface="Calibri Light"/>
              <a:cs typeface="Calibri Light"/>
            </a:endParaRPr>
          </a:p>
        </p:txBody>
      </p:sp>
      <p:sp>
        <p:nvSpPr>
          <p:cNvPr id="5" name="Sisällön paikkamerkki 4">
            <a:extLst>
              <a:ext uri="{FF2B5EF4-FFF2-40B4-BE49-F238E27FC236}">
                <a16:creationId xmlns:a16="http://schemas.microsoft.com/office/drawing/2014/main" id="{44848DAC-C985-D64A-B8C4-0DC69D8064F5}"/>
              </a:ext>
            </a:extLst>
          </p:cNvPr>
          <p:cNvSpPr>
            <a:spLocks noGrp="1"/>
          </p:cNvSpPr>
          <p:nvPr>
            <p:ph idx="1"/>
          </p:nvPr>
        </p:nvSpPr>
        <p:spPr>
          <a:xfrm>
            <a:off x="838200" y="1645167"/>
            <a:ext cx="10515600" cy="3906490"/>
          </a:xfrm>
        </p:spPr>
        <p:txBody>
          <a:bodyPr vert="horz" lIns="91440" tIns="45720" rIns="91440" bIns="45720" rtlCol="0" anchor="t">
            <a:normAutofit/>
          </a:bodyPr>
          <a:lstStyle/>
          <a:p>
            <a:pPr>
              <a:lnSpc>
                <a:spcPct val="100000"/>
              </a:lnSpc>
            </a:pPr>
            <a:r>
              <a:rPr lang="fi-FI" sz="2400" dirty="0"/>
              <a:t>Mitä tapahtui? Miksi tapahtui? Miten estetään?</a:t>
            </a:r>
            <a:endParaRPr lang="fi-FI" sz="2400" dirty="0">
              <a:ea typeface="Calibri"/>
              <a:cs typeface="Calibri"/>
            </a:endParaRPr>
          </a:p>
          <a:p>
            <a:pPr lvl="1">
              <a:lnSpc>
                <a:spcPct val="100000"/>
              </a:lnSpc>
            </a:pPr>
            <a:r>
              <a:rPr lang="fi-FI" dirty="0"/>
              <a:t>Tutkintalinjoissa huomioidaan mm. koneet ja välineet, ohjeet, suunnitelmat, ihminen, olosuhteet </a:t>
            </a:r>
            <a:endParaRPr lang="fi-FI" dirty="0">
              <a:ea typeface="Calibri" panose="020F0502020204030204"/>
              <a:cs typeface="Calibri" panose="020F0502020204030204"/>
            </a:endParaRPr>
          </a:p>
          <a:p>
            <a:pPr>
              <a:lnSpc>
                <a:spcPct val="100000"/>
              </a:lnSpc>
            </a:pPr>
            <a:r>
              <a:rPr lang="fi-FI" sz="2400" dirty="0"/>
              <a:t>Tutkinta johtaa käytännöllisiin toimenpiteisiin</a:t>
            </a:r>
            <a:endParaRPr lang="fi-FI" sz="2400">
              <a:ea typeface="Calibri" panose="020F0502020204030204"/>
              <a:cs typeface="Calibri" panose="020F0502020204030204"/>
            </a:endParaRPr>
          </a:p>
          <a:p>
            <a:pPr>
              <a:lnSpc>
                <a:spcPct val="100000"/>
              </a:lnSpc>
            </a:pPr>
            <a:r>
              <a:rPr lang="fi-FI" sz="2400" dirty="0"/>
              <a:t>Tutkinnassa hyödynnetään tarvittaessa eri aihealueiden osaajia ja tietoa (työntekijät, osalliset, suunnittelijat, jne.)</a:t>
            </a:r>
            <a:endParaRPr lang="fi-FI" sz="2400">
              <a:ea typeface="Calibri" panose="020F0502020204030204"/>
              <a:cs typeface="Calibri" panose="020F0502020204030204"/>
            </a:endParaRPr>
          </a:p>
          <a:p>
            <a:pPr>
              <a:lnSpc>
                <a:spcPct val="100000"/>
              </a:lnSpc>
            </a:pPr>
            <a:r>
              <a:rPr lang="fi-FI" sz="2400" dirty="0"/>
              <a:t>Työperäisten sairauksien tutkinnassa hyödynnetään työterveyshuoltoa</a:t>
            </a:r>
            <a:endParaRPr lang="fi-FI" sz="2400">
              <a:ea typeface="Calibri" panose="020F0502020204030204"/>
              <a:cs typeface="Calibri" panose="020F0502020204030204"/>
            </a:endParaRPr>
          </a:p>
          <a:p>
            <a:pPr>
              <a:lnSpc>
                <a:spcPct val="100000"/>
              </a:lnSpc>
            </a:pPr>
            <a:endParaRPr lang="sv-SE" sz="2400" dirty="0">
              <a:ea typeface="Calibri" panose="020F0502020204030204"/>
              <a:cs typeface="Calibri" panose="020F0502020204030204"/>
            </a:endParaRPr>
          </a:p>
        </p:txBody>
      </p:sp>
      <p:sp>
        <p:nvSpPr>
          <p:cNvPr id="3" name="Sisällön paikkamerkki 2">
            <a:extLst>
              <a:ext uri="{FF2B5EF4-FFF2-40B4-BE49-F238E27FC236}">
                <a16:creationId xmlns:a16="http://schemas.microsoft.com/office/drawing/2014/main" id="{B82C22E8-4491-2841-A61F-092F21824468}"/>
              </a:ext>
            </a:extLst>
          </p:cNvPr>
          <p:cNvSpPr>
            <a:spLocks noGrp="1"/>
          </p:cNvSpPr>
          <p:nvPr>
            <p:ph sz="quarter" idx="13"/>
          </p:nvPr>
        </p:nvSpPr>
        <p:spPr>
          <a:xfrm>
            <a:off x="838200" y="5701507"/>
            <a:ext cx="10515600" cy="791368"/>
          </a:xfrm>
        </p:spPr>
        <p:txBody>
          <a:bodyPr vert="horz" lIns="91440" tIns="45720" rIns="91440" bIns="45720" rtlCol="0" anchor="t">
            <a:noAutofit/>
          </a:bodyPr>
          <a:lstStyle/>
          <a:p>
            <a:pPr algn="ctr"/>
            <a:r>
              <a:rPr lang="fi-FI" sz="2400" b="1" dirty="0">
                <a:solidFill>
                  <a:schemeClr val="bg1"/>
                </a:solidFill>
              </a:rPr>
              <a:t>Tutkinta löytää juurisyyt syyllistämättä!</a:t>
            </a:r>
            <a:endParaRPr lang="fi-FI" sz="2400" b="1" dirty="0">
              <a:solidFill>
                <a:schemeClr val="bg1"/>
              </a:solidFill>
              <a:ea typeface="Calibri"/>
              <a:cs typeface="Calibri"/>
            </a:endParaRPr>
          </a:p>
        </p:txBody>
      </p:sp>
    </p:spTree>
    <p:extLst>
      <p:ext uri="{BB962C8B-B14F-4D97-AF65-F5344CB8AC3E}">
        <p14:creationId xmlns:p14="http://schemas.microsoft.com/office/powerpoint/2010/main" val="230564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2. Työtapaturmat, työperäiset sairaudet ja vaaratilanteet</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p:txBody>
          <a:bodyPr vert="horz" lIns="91440" tIns="45720" rIns="91440" bIns="45720" rtlCol="0" anchor="t">
            <a:normAutofit/>
          </a:bodyPr>
          <a:lstStyle/>
          <a:p>
            <a:pPr>
              <a:lnSpc>
                <a:spcPct val="100000"/>
              </a:lnSpc>
            </a:pPr>
            <a:r>
              <a:rPr lang="fi-FI" dirty="0"/>
              <a:t>Työtapaturmat</a:t>
            </a:r>
            <a:endParaRPr lang="fi-FI"/>
          </a:p>
          <a:p>
            <a:pPr>
              <a:lnSpc>
                <a:spcPct val="100000"/>
              </a:lnSpc>
            </a:pPr>
            <a:r>
              <a:rPr lang="fi-FI" dirty="0"/>
              <a:t>Työperäiset sairaudet</a:t>
            </a:r>
            <a:endParaRPr lang="fi-FI" dirty="0">
              <a:ea typeface="Calibri" panose="020F0502020204030204"/>
              <a:cs typeface="Calibri" panose="020F0502020204030204"/>
            </a:endParaRPr>
          </a:p>
          <a:p>
            <a:pPr>
              <a:lnSpc>
                <a:spcPct val="100000"/>
              </a:lnSpc>
            </a:pPr>
            <a:r>
              <a:rPr lang="fi-FI" dirty="0"/>
              <a:t>Vaaratilanteet</a:t>
            </a:r>
            <a:endParaRPr lang="fi-FI" dirty="0">
              <a:ea typeface="Calibri" panose="020F0502020204030204"/>
              <a:cs typeface="Calibri" panose="020F0502020204030204"/>
            </a:endParaRPr>
          </a:p>
          <a:p>
            <a:pPr>
              <a:lnSpc>
                <a:spcPct val="100000"/>
              </a:lnSpc>
            </a:pPr>
            <a:r>
              <a:rPr lang="fi-FI" dirty="0"/>
              <a:t>Tutkinta</a:t>
            </a:r>
            <a:endParaRPr lang="fi-FI" dirty="0">
              <a:ea typeface="Calibri" panose="020F0502020204030204"/>
              <a:cs typeface="Calibri" panose="020F0502020204030204"/>
            </a:endParaRPr>
          </a:p>
          <a:p>
            <a:pPr>
              <a:lnSpc>
                <a:spcPct val="100000"/>
              </a:lnSpc>
            </a:pPr>
            <a:r>
              <a:rPr lang="fi-FI" dirty="0"/>
              <a:t>Tapaturmakuvauksia (</a:t>
            </a:r>
            <a:r>
              <a:rPr lang="fi-FI" dirty="0">
                <a:hlinkClick r:id="rId3"/>
              </a:rPr>
              <a:t>www.ratuke.fi</a:t>
            </a:r>
            <a:r>
              <a:rPr lang="fi-FI" dirty="0"/>
              <a:t>)</a:t>
            </a:r>
            <a:endParaRPr lang="fi-FI" dirty="0">
              <a:ea typeface="Calibri" panose="020F0502020204030204"/>
              <a:cs typeface="Calibri" panose="020F0502020204030204"/>
            </a:endParaRPr>
          </a:p>
        </p:txBody>
      </p:sp>
      <p:pic>
        <p:nvPicPr>
          <p:cNvPr id="10" name="Sisällön paikkamerkki 9">
            <a:extLst>
              <a:ext uri="{FF2B5EF4-FFF2-40B4-BE49-F238E27FC236}">
                <a16:creationId xmlns:a16="http://schemas.microsoft.com/office/drawing/2014/main" id="{647E9CA6-578A-E34C-9293-4EB3D7B6D6E8}"/>
              </a:ext>
            </a:extLst>
          </p:cNvPr>
          <p:cNvPicPr>
            <a:picLocks noGrp="1" noChangeAspect="1"/>
          </p:cNvPicPr>
          <p:nvPr>
            <p:ph sz="half" idx="2"/>
          </p:nvPr>
        </p:nvPicPr>
        <p:blipFill>
          <a:blip r:embed="rId4"/>
          <a:stretch>
            <a:fillRect/>
          </a:stretch>
        </p:blipFill>
        <p:spPr>
          <a:xfrm>
            <a:off x="5100119" y="1825625"/>
            <a:ext cx="7095490" cy="3539693"/>
          </a:xfrm>
          <a:prstGeom prst="rect">
            <a:avLst/>
          </a:prstGeom>
        </p:spPr>
      </p:pic>
    </p:spTree>
    <p:extLst>
      <p:ext uri="{BB962C8B-B14F-4D97-AF65-F5344CB8AC3E}">
        <p14:creationId xmlns:p14="http://schemas.microsoft.com/office/powerpoint/2010/main" val="123401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2F5D3E-DC3F-D349-9EE8-EECDAE852DF9}"/>
              </a:ext>
            </a:extLst>
          </p:cNvPr>
          <p:cNvSpPr>
            <a:spLocks noGrp="1"/>
          </p:cNvSpPr>
          <p:nvPr>
            <p:ph type="title"/>
          </p:nvPr>
        </p:nvSpPr>
        <p:spPr/>
        <p:txBody>
          <a:bodyPr>
            <a:normAutofit fontScale="90000"/>
          </a:bodyPr>
          <a:lstStyle/>
          <a:p>
            <a:r>
              <a:rPr lang="fi-FI" b="1" dirty="0"/>
              <a:t>Työtapaturmien, vaaratilanteiden ja työperäisten sairauksien tutkinta, yksinkertainen esimerkki</a:t>
            </a:r>
            <a:endParaRPr lang="fi-FI" b="1" dirty="0">
              <a:ea typeface="Calibri Light"/>
              <a:cs typeface="Calibri Light"/>
            </a:endParaRPr>
          </a:p>
        </p:txBody>
      </p:sp>
      <p:sp>
        <p:nvSpPr>
          <p:cNvPr id="5" name="Sisällön paikkamerkki 4">
            <a:extLst>
              <a:ext uri="{FF2B5EF4-FFF2-40B4-BE49-F238E27FC236}">
                <a16:creationId xmlns:a16="http://schemas.microsoft.com/office/drawing/2014/main" id="{44848DAC-C985-D64A-B8C4-0DC69D8064F5}"/>
              </a:ext>
            </a:extLst>
          </p:cNvPr>
          <p:cNvSpPr>
            <a:spLocks noGrp="1"/>
          </p:cNvSpPr>
          <p:nvPr>
            <p:ph idx="1"/>
          </p:nvPr>
        </p:nvSpPr>
        <p:spPr>
          <a:xfrm>
            <a:off x="838200" y="1454666"/>
            <a:ext cx="10515600" cy="5403333"/>
          </a:xfrm>
        </p:spPr>
        <p:txBody>
          <a:bodyPr vert="horz" lIns="91440" tIns="45720" rIns="91440" bIns="45720" rtlCol="0" anchor="t">
            <a:normAutofit fontScale="70000" lnSpcReduction="20000"/>
          </a:bodyPr>
          <a:lstStyle/>
          <a:p>
            <a:pPr>
              <a:lnSpc>
                <a:spcPct val="120000"/>
              </a:lnSpc>
            </a:pPr>
            <a:r>
              <a:rPr lang="fi-FI" b="1" dirty="0"/>
              <a:t>Mitä tapahtui?</a:t>
            </a:r>
          </a:p>
          <a:p>
            <a:pPr lvl="1">
              <a:lnSpc>
                <a:spcPct val="120000"/>
              </a:lnSpc>
            </a:pPr>
            <a:r>
              <a:rPr lang="fi-FI" dirty="0"/>
              <a:t>Työtekijä putosi työpukilta lattialle kiinnittäessään käytävävaloja kattoon 3 metrin korkeuteen</a:t>
            </a:r>
            <a:endParaRPr lang="fi-FI" dirty="0">
              <a:ea typeface="Calibri" panose="020F0502020204030204"/>
              <a:cs typeface="Calibri" panose="020F0502020204030204"/>
            </a:endParaRPr>
          </a:p>
          <a:p>
            <a:pPr>
              <a:lnSpc>
                <a:spcPct val="120000"/>
              </a:lnSpc>
            </a:pPr>
            <a:r>
              <a:rPr lang="fi-FI" b="1" dirty="0"/>
              <a:t>Miksi tapahtui?</a:t>
            </a:r>
            <a:r>
              <a:rPr lang="fi-FI" dirty="0"/>
              <a:t> (kysytään MIKSI riittävän monta kertaa)</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Työntekijä kurotti työpukilta ylettääkseen ja horjahti</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Työpukki oli liian matala</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Työntekijä ei tiennyt käytävän korkeutta etukäteen</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Työkohteeseen ei oltu tutustuttu etukäteen</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Ei hyödynnetty piirustusta, johon oli merkitty käytäväkorkeudet </a:t>
            </a:r>
            <a:endParaRPr lang="fi-FI" dirty="0">
              <a:ea typeface="Calibri" panose="020F0502020204030204"/>
              <a:cs typeface="Calibri" panose="020F0502020204030204"/>
            </a:endParaRPr>
          </a:p>
          <a:p>
            <a:pPr>
              <a:lnSpc>
                <a:spcPct val="120000"/>
              </a:lnSpc>
            </a:pPr>
            <a:r>
              <a:rPr lang="fi-FI" b="1" dirty="0"/>
              <a:t>Miten estetään?</a:t>
            </a:r>
            <a:endParaRPr lang="fi-FI" b="1" dirty="0">
              <a:ea typeface="Calibri" panose="020F0502020204030204"/>
              <a:cs typeface="Calibri" panose="020F0502020204030204"/>
            </a:endParaRPr>
          </a:p>
          <a:p>
            <a:pPr lvl="1">
              <a:lnSpc>
                <a:spcPct val="120000"/>
              </a:lnSpc>
            </a:pPr>
            <a:r>
              <a:rPr lang="fi-FI" dirty="0"/>
              <a:t>Käydään työpisteessä etukäteen ja todennetaan, millä välineillä työ voidaan suorittaa turvallisesti: työpukki tai vastaava turvallisempi työtaso (esim. henkilönostin) </a:t>
            </a:r>
            <a:endParaRPr lang="fi-FI" dirty="0">
              <a:ea typeface="Calibri" panose="020F0502020204030204"/>
              <a:cs typeface="Calibri" panose="020F0502020204030204"/>
            </a:endParaRPr>
          </a:p>
          <a:p>
            <a:pPr lvl="1">
              <a:lnSpc>
                <a:spcPct val="120000"/>
              </a:lnSpc>
            </a:pPr>
            <a:r>
              <a:rPr lang="fi-FI" dirty="0"/>
              <a:t>Jos työhön ei ole soveltuvia/turvallisia välineitä mukana, sellaiset noudetaan/hankitaan käyttöön ennen työn jatkamista</a:t>
            </a:r>
            <a:endParaRPr lang="fi-FI" dirty="0">
              <a:ea typeface="Calibri" panose="020F0502020204030204"/>
              <a:cs typeface="Calibri" panose="020F0502020204030204"/>
            </a:endParaRPr>
          </a:p>
          <a:p>
            <a:pPr lvl="1">
              <a:lnSpc>
                <a:spcPct val="120000"/>
              </a:lnSpc>
            </a:pPr>
            <a:r>
              <a:rPr lang="fi-FI" dirty="0"/>
              <a:t>Työmaan valaistussuunnitelmaan päivitetään: asennuskorkeus</a:t>
            </a:r>
            <a:endParaRPr lang="fi-FI" dirty="0">
              <a:ea typeface="Calibri" panose="020F0502020204030204"/>
              <a:cs typeface="Calibri" panose="020F0502020204030204"/>
            </a:endParaRPr>
          </a:p>
          <a:p>
            <a:pPr lvl="1">
              <a:lnSpc>
                <a:spcPct val="120000"/>
              </a:lnSpc>
            </a:pPr>
            <a:r>
              <a:rPr lang="fi-FI" dirty="0"/>
              <a:t>Tiedotetaan tapahtumasta ja toimintatavasta koko työmaalle esim. viikkopalavereissa</a:t>
            </a:r>
            <a:endParaRPr lang="fi-FI" dirty="0">
              <a:ea typeface="Calibri" panose="020F0502020204030204"/>
              <a:cs typeface="Calibri" panose="020F0502020204030204"/>
            </a:endParaRPr>
          </a:p>
          <a:p>
            <a:pPr>
              <a:lnSpc>
                <a:spcPct val="120000"/>
              </a:lnSpc>
            </a:pPr>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454607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6C2A97-8C7F-0C47-8B9A-C6B981966DA2}"/>
              </a:ext>
            </a:extLst>
          </p:cNvPr>
          <p:cNvSpPr>
            <a:spLocks noGrp="1"/>
          </p:cNvSpPr>
          <p:nvPr>
            <p:ph type="title"/>
          </p:nvPr>
        </p:nvSpPr>
        <p:spPr/>
        <p:txBody>
          <a:bodyPr/>
          <a:lstStyle/>
          <a:p>
            <a:r>
              <a:rPr lang="fi-FI" b="1" dirty="0">
                <a:solidFill>
                  <a:srgbClr val="FF0000"/>
                </a:solidFill>
              </a:rPr>
              <a:t>Tehtävä</a:t>
            </a:r>
            <a:endParaRPr lang="fi-FI" b="1" dirty="0">
              <a:solidFill>
                <a:srgbClr val="FF0000"/>
              </a:solidFill>
              <a:ea typeface="Calibri Light"/>
              <a:cs typeface="Calibri Light"/>
            </a:endParaRPr>
          </a:p>
        </p:txBody>
      </p:sp>
      <p:sp>
        <p:nvSpPr>
          <p:cNvPr id="5" name="Sisällön paikkamerkki 4">
            <a:extLst>
              <a:ext uri="{FF2B5EF4-FFF2-40B4-BE49-F238E27FC236}">
                <a16:creationId xmlns:a16="http://schemas.microsoft.com/office/drawing/2014/main" id="{70562682-BA53-9647-BC87-1BB184F4994E}"/>
              </a:ext>
            </a:extLst>
          </p:cNvPr>
          <p:cNvSpPr>
            <a:spLocks noGrp="1"/>
          </p:cNvSpPr>
          <p:nvPr>
            <p:ph sz="half" idx="1"/>
          </p:nvPr>
        </p:nvSpPr>
        <p:spPr/>
        <p:txBody>
          <a:bodyPr vert="horz" lIns="91440" tIns="45720" rIns="91440" bIns="45720" rtlCol="0" anchor="t">
            <a:normAutofit/>
          </a:bodyPr>
          <a:lstStyle/>
          <a:p>
            <a:pPr>
              <a:lnSpc>
                <a:spcPct val="100000"/>
              </a:lnSpc>
            </a:pPr>
            <a:r>
              <a:rPr lang="fi-FI" dirty="0"/>
              <a:t>Kuinkas sitten kävikään?</a:t>
            </a:r>
            <a:br>
              <a:rPr lang="fi-FI" dirty="0"/>
            </a:br>
            <a:r>
              <a:rPr lang="fi-FI" dirty="0"/>
              <a:t>Kertomuksia tapaturmista</a:t>
            </a:r>
            <a:endParaRPr lang="fi-FI"/>
          </a:p>
          <a:p>
            <a:pPr>
              <a:lnSpc>
                <a:spcPct val="100000"/>
              </a:lnSpc>
            </a:pPr>
            <a:r>
              <a:rPr lang="fi-FI" dirty="0">
                <a:hlinkClick r:id="rId3"/>
              </a:rPr>
              <a:t>http://www.ratuke.fi/attachments/article/38/Kuinkas%20sitten%20kavikaan%20kirja.pdf</a:t>
            </a:r>
            <a:r>
              <a:rPr lang="fi-FI" dirty="0"/>
              <a:t> </a:t>
            </a:r>
            <a:endParaRPr lang="fi-FI" dirty="0">
              <a:ea typeface="Calibri" panose="020F0502020204030204"/>
              <a:cs typeface="Calibri" panose="020F0502020204030204"/>
            </a:endParaRPr>
          </a:p>
          <a:p>
            <a:pPr>
              <a:lnSpc>
                <a:spcPct val="100000"/>
              </a:lnSpc>
            </a:pPr>
            <a:r>
              <a:rPr lang="fi-FI" dirty="0"/>
              <a:t>Jos omia tapauskertomuksia lähipiiristä, voi käyttää myös niitä</a:t>
            </a:r>
            <a:endParaRPr lang="fi-FI" dirty="0">
              <a:ea typeface="Calibri" panose="020F0502020204030204"/>
              <a:cs typeface="Calibri" panose="020F0502020204030204"/>
            </a:endParaRPr>
          </a:p>
          <a:p>
            <a:pPr>
              <a:lnSpc>
                <a:spcPct val="100000"/>
              </a:lnSpc>
            </a:pPr>
            <a:endParaRPr lang="fi-FI" dirty="0">
              <a:ea typeface="Calibri" panose="020F0502020204030204"/>
              <a:cs typeface="Calibri" panose="020F0502020204030204"/>
            </a:endParaRPr>
          </a:p>
        </p:txBody>
      </p:sp>
      <p:sp>
        <p:nvSpPr>
          <p:cNvPr id="6" name="Sisällön paikkamerkki 5">
            <a:extLst>
              <a:ext uri="{FF2B5EF4-FFF2-40B4-BE49-F238E27FC236}">
                <a16:creationId xmlns:a16="http://schemas.microsoft.com/office/drawing/2014/main" id="{980BABFD-D19A-2444-86E3-B161BC380068}"/>
              </a:ext>
            </a:extLst>
          </p:cNvPr>
          <p:cNvSpPr>
            <a:spLocks noGrp="1"/>
          </p:cNvSpPr>
          <p:nvPr>
            <p:ph sz="half" idx="2"/>
          </p:nvPr>
        </p:nvSpPr>
        <p:spPr/>
        <p:txBody>
          <a:bodyPr vert="horz" lIns="91440" tIns="45720" rIns="91440" bIns="45720" rtlCol="0" anchor="t">
            <a:normAutofit/>
          </a:bodyPr>
          <a:lstStyle/>
          <a:p>
            <a:pPr marL="0" indent="0">
              <a:lnSpc>
                <a:spcPct val="100000"/>
              </a:lnSpc>
              <a:buNone/>
            </a:pPr>
            <a:r>
              <a:rPr lang="fi-FI" dirty="0"/>
              <a:t>Esitelkää ryhmittäin </a:t>
            </a:r>
            <a:endParaRPr lang="fi-FI"/>
          </a:p>
          <a:p>
            <a:pPr>
              <a:lnSpc>
                <a:spcPct val="100000"/>
              </a:lnSpc>
            </a:pPr>
            <a:r>
              <a:rPr lang="fi-FI" dirty="0"/>
              <a:t>Mitä tapahtui?</a:t>
            </a:r>
            <a:endParaRPr lang="fi-FI" dirty="0">
              <a:ea typeface="Calibri" panose="020F0502020204030204"/>
              <a:cs typeface="Calibri"/>
            </a:endParaRPr>
          </a:p>
          <a:p>
            <a:pPr>
              <a:lnSpc>
                <a:spcPct val="100000"/>
              </a:lnSpc>
            </a:pPr>
            <a:r>
              <a:rPr lang="fi-FI" dirty="0"/>
              <a:t>Mitä tehtäessä?</a:t>
            </a:r>
            <a:endParaRPr lang="fi-FI" dirty="0">
              <a:ea typeface="Calibri" panose="020F0502020204030204"/>
              <a:cs typeface="Calibri" panose="020F0502020204030204"/>
            </a:endParaRPr>
          </a:p>
          <a:p>
            <a:pPr>
              <a:lnSpc>
                <a:spcPct val="100000"/>
              </a:lnSpc>
            </a:pPr>
            <a:r>
              <a:rPr lang="fi-FI" dirty="0"/>
              <a:t>Mitä seurasi välittömästi? </a:t>
            </a:r>
            <a:endParaRPr lang="fi-FI" dirty="0">
              <a:ea typeface="Calibri" panose="020F0502020204030204"/>
              <a:cs typeface="Calibri"/>
            </a:endParaRPr>
          </a:p>
          <a:p>
            <a:pPr>
              <a:lnSpc>
                <a:spcPct val="100000"/>
              </a:lnSpc>
            </a:pPr>
            <a:r>
              <a:rPr lang="fi-FI" dirty="0"/>
              <a:t>Mitä pysyviä vaivoja jäi?</a:t>
            </a:r>
            <a:endParaRPr lang="fi-FI" dirty="0">
              <a:ea typeface="Calibri" panose="020F0502020204030204"/>
              <a:cs typeface="Calibri" panose="020F0502020204030204"/>
            </a:endParaRPr>
          </a:p>
          <a:p>
            <a:pPr>
              <a:lnSpc>
                <a:spcPct val="100000"/>
              </a:lnSpc>
            </a:pPr>
            <a:r>
              <a:rPr lang="fi-FI" dirty="0"/>
              <a:t>Mitä opittiin? </a:t>
            </a:r>
            <a:endParaRPr lang="fi-FI" dirty="0">
              <a:ea typeface="Calibri" panose="020F0502020204030204"/>
              <a:cs typeface="Calibri" panose="020F0502020204030204"/>
            </a:endParaRPr>
          </a:p>
        </p:txBody>
      </p:sp>
    </p:spTree>
    <p:extLst>
      <p:ext uri="{BB962C8B-B14F-4D97-AF65-F5344CB8AC3E}">
        <p14:creationId xmlns:p14="http://schemas.microsoft.com/office/powerpoint/2010/main" val="155597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0AA1BB-69CF-6A4D-A858-4990138B6023}"/>
              </a:ext>
            </a:extLst>
          </p:cNvPr>
          <p:cNvSpPr>
            <a:spLocks noGrp="1"/>
          </p:cNvSpPr>
          <p:nvPr>
            <p:ph type="title"/>
          </p:nvPr>
        </p:nvSpPr>
        <p:spPr/>
        <p:txBody>
          <a:bodyPr/>
          <a:lstStyle/>
          <a:p>
            <a:r>
              <a:rPr lang="fi-FI" b="1" dirty="0"/>
              <a:t>Työtapaturmat rakennusalalla</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7E125787-95F4-5E4F-81AF-4B6D92CE5D56}"/>
              </a:ext>
            </a:extLst>
          </p:cNvPr>
          <p:cNvSpPr>
            <a:spLocks noGrp="1"/>
          </p:cNvSpPr>
          <p:nvPr>
            <p:ph idx="1"/>
          </p:nvPr>
        </p:nvSpPr>
        <p:spPr/>
        <p:txBody>
          <a:bodyPr vert="horz" lIns="91440" tIns="45720" rIns="91440" bIns="45720" rtlCol="0" anchor="t">
            <a:normAutofit fontScale="85000" lnSpcReduction="10000"/>
          </a:bodyPr>
          <a:lstStyle/>
          <a:p>
            <a:pPr>
              <a:lnSpc>
                <a:spcPct val="120000"/>
              </a:lnSpc>
            </a:pPr>
            <a:r>
              <a:rPr lang="fi-FI" dirty="0"/>
              <a:t>Työtapaturmien syitä rakennustyömaalla voivat olla muun muassa:</a:t>
            </a:r>
            <a:endParaRPr lang="fi-FI">
              <a:cs typeface="Calibri" panose="020F0502020204030204"/>
            </a:endParaRPr>
          </a:p>
          <a:p>
            <a:pPr marL="492125" lvl="1" indent="-238125">
              <a:lnSpc>
                <a:spcPct val="120000"/>
              </a:lnSpc>
            </a:pPr>
            <a:r>
              <a:rPr lang="fi-FI" dirty="0"/>
              <a:t>Puutteellinen putoamissuojaus (kaiteet, aukkosuojat, putoamissuojainten väärä käyttö)</a:t>
            </a:r>
            <a:endParaRPr lang="fi-FI" dirty="0">
              <a:ea typeface="Calibri" panose="020F0502020204030204"/>
              <a:cs typeface="Calibri"/>
            </a:endParaRPr>
          </a:p>
          <a:p>
            <a:pPr marL="492125" lvl="1" indent="-238125">
              <a:lnSpc>
                <a:spcPct val="120000"/>
              </a:lnSpc>
            </a:pPr>
            <a:r>
              <a:rPr lang="fi-FI" dirty="0"/>
              <a:t>Työhön ja/tai työympäristöön soveltumattomien työpukkien, A-­tikkaiden ja työtelineiden käyttö</a:t>
            </a:r>
            <a:endParaRPr lang="fi-FI" dirty="0">
              <a:ea typeface="Calibri" panose="020F0502020204030204"/>
              <a:cs typeface="Calibri" panose="020F0502020204030204"/>
            </a:endParaRPr>
          </a:p>
          <a:p>
            <a:pPr marL="492125" lvl="1" indent="-238125">
              <a:lnSpc>
                <a:spcPct val="120000"/>
              </a:lnSpc>
            </a:pPr>
            <a:r>
              <a:rPr lang="fi-FI" dirty="0"/>
              <a:t>Puutteet nostoissa tai kappaleiden tuennassa (kaikki nostotyöt ja esim. elementtien asennukseen liittyvät työt)</a:t>
            </a:r>
            <a:endParaRPr lang="fi-FI" dirty="0">
              <a:ea typeface="Calibri" panose="020F0502020204030204"/>
              <a:cs typeface="Calibri" panose="020F0502020204030204"/>
            </a:endParaRPr>
          </a:p>
          <a:p>
            <a:pPr marL="492125" lvl="1" indent="-238125">
              <a:lnSpc>
                <a:spcPct val="120000"/>
              </a:lnSpc>
            </a:pPr>
            <a:r>
              <a:rPr lang="fi-FI" dirty="0"/>
              <a:t>Työkoneiden/ajoneuvojen vaara­-alueella työskentely </a:t>
            </a:r>
            <a:endParaRPr lang="fi-FI" dirty="0">
              <a:ea typeface="Calibri" panose="020F0502020204030204"/>
              <a:cs typeface="Calibri" panose="020F0502020204030204"/>
            </a:endParaRPr>
          </a:p>
          <a:p>
            <a:pPr marL="492125" lvl="1" indent="-238125">
              <a:lnSpc>
                <a:spcPct val="120000"/>
              </a:lnSpc>
            </a:pPr>
            <a:r>
              <a:rPr lang="fi-FI" dirty="0"/>
              <a:t>Puutteellisilla tai työhön sopimattomilla koneilla, työkaluilla ja välineillä työskentely (kahvaton </a:t>
            </a:r>
            <a:r>
              <a:rPr lang="fi-FI" dirty="0" err="1"/>
              <a:t>rälläkkä</a:t>
            </a:r>
            <a:r>
              <a:rPr lang="fi-FI" dirty="0"/>
              <a:t>, teräsuoja säätämättä sirkkelissä, tylsä puukko, hiominen katkaisulaikalla, työpiste ja työtaso ei sovi työhön, työkappaleen kiinnitys, jne.) </a:t>
            </a:r>
            <a:endParaRPr lang="fi-FI" dirty="0">
              <a:ea typeface="Calibri" panose="020F0502020204030204"/>
              <a:cs typeface="Calibri" panose="020F0502020204030204"/>
            </a:endParaRPr>
          </a:p>
          <a:p>
            <a:pPr marL="492125" lvl="1" indent="-238125">
              <a:lnSpc>
                <a:spcPct val="120000"/>
              </a:lnSpc>
            </a:pPr>
            <a:r>
              <a:rPr lang="fi-FI" dirty="0"/>
              <a:t>Kompastumis-­ ja liukastumisvaarat poistamatta (epäjärjestys, kunnossapito)</a:t>
            </a:r>
            <a:endParaRPr lang="fi-FI" dirty="0">
              <a:ea typeface="Calibri" panose="020F0502020204030204"/>
              <a:cs typeface="Calibri" panose="020F0502020204030204"/>
            </a:endParaRPr>
          </a:p>
          <a:p>
            <a:pPr lvl="1">
              <a:lnSpc>
                <a:spcPct val="120000"/>
              </a:lnSpc>
            </a:pPr>
            <a:endParaRPr lang="fi-FI" dirty="0">
              <a:ea typeface="Calibri" panose="020F0502020204030204"/>
              <a:cs typeface="Calibri" panose="020F0502020204030204"/>
            </a:endParaRPr>
          </a:p>
        </p:txBody>
      </p:sp>
    </p:spTree>
    <p:extLst>
      <p:ext uri="{BB962C8B-B14F-4D97-AF65-F5344CB8AC3E}">
        <p14:creationId xmlns:p14="http://schemas.microsoft.com/office/powerpoint/2010/main" val="51181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0AA1BB-69CF-6A4D-A858-4990138B6023}"/>
              </a:ext>
            </a:extLst>
          </p:cNvPr>
          <p:cNvSpPr>
            <a:spLocks noGrp="1"/>
          </p:cNvSpPr>
          <p:nvPr>
            <p:ph type="title"/>
          </p:nvPr>
        </p:nvSpPr>
        <p:spPr/>
        <p:txBody>
          <a:bodyPr/>
          <a:lstStyle/>
          <a:p>
            <a:r>
              <a:rPr lang="fi-FI" b="1" dirty="0"/>
              <a:t>Työtapaturmat rakennusalalla</a:t>
            </a:r>
            <a:endParaRPr lang="fi-FI" b="1" dirty="0">
              <a:ea typeface="Calibri Light"/>
              <a:cs typeface="Calibri Light"/>
            </a:endParaRPr>
          </a:p>
        </p:txBody>
      </p:sp>
      <p:sp>
        <p:nvSpPr>
          <p:cNvPr id="4" name="Sisällön paikkamerkki 3">
            <a:extLst>
              <a:ext uri="{FF2B5EF4-FFF2-40B4-BE49-F238E27FC236}">
                <a16:creationId xmlns:a16="http://schemas.microsoft.com/office/drawing/2014/main" id="{E87C2B85-C3BC-974E-886F-A0D9ABBDCAFB}"/>
              </a:ext>
            </a:extLst>
          </p:cNvPr>
          <p:cNvSpPr>
            <a:spLocks noGrp="1"/>
          </p:cNvSpPr>
          <p:nvPr>
            <p:ph sz="half" idx="1"/>
          </p:nvPr>
        </p:nvSpPr>
        <p:spPr/>
        <p:txBody>
          <a:bodyPr vert="horz" lIns="91440" tIns="45720" rIns="91440" bIns="45720" rtlCol="0" anchor="t">
            <a:normAutofit fontScale="70000" lnSpcReduction="20000"/>
          </a:bodyPr>
          <a:lstStyle/>
          <a:p>
            <a:pPr>
              <a:lnSpc>
                <a:spcPct val="120000"/>
              </a:lnSpc>
            </a:pPr>
            <a:r>
              <a:rPr lang="fi-FI" dirty="0"/>
              <a:t>Vakavat tapaturmat liittyvät usein mm.</a:t>
            </a:r>
            <a:endParaRPr lang="fi-FI"/>
          </a:p>
          <a:p>
            <a:pPr marL="914400" lvl="1" indent="-457200">
              <a:lnSpc>
                <a:spcPct val="120000"/>
              </a:lnSpc>
              <a:buFont typeface="+mj-lt"/>
              <a:buAutoNum type="arabicPeriod"/>
            </a:pPr>
            <a:r>
              <a:rPr lang="fi-FI" dirty="0"/>
              <a:t>isoihin massoihin (ajoneuvot, esineet) </a:t>
            </a:r>
            <a:endParaRPr lang="fi-FI" dirty="0">
              <a:ea typeface="Calibri" panose="020F0502020204030204"/>
              <a:cs typeface="Calibri"/>
            </a:endParaRPr>
          </a:p>
          <a:p>
            <a:pPr marL="914400" lvl="1" indent="-457200">
              <a:lnSpc>
                <a:spcPct val="120000"/>
              </a:lnSpc>
              <a:buFont typeface="+mj-lt"/>
              <a:buAutoNum type="arabicPeriod"/>
            </a:pPr>
            <a:r>
              <a:rPr lang="fi-FI" dirty="0"/>
              <a:t>putoamisiin</a:t>
            </a:r>
            <a:endParaRPr lang="fi-FI" dirty="0">
              <a:ea typeface="Calibri" panose="020F0502020204030204"/>
              <a:cs typeface="Calibri" panose="020F0502020204030204"/>
            </a:endParaRPr>
          </a:p>
          <a:p>
            <a:pPr>
              <a:lnSpc>
                <a:spcPct val="120000"/>
              </a:lnSpc>
            </a:pPr>
            <a:r>
              <a:rPr lang="fi-FI" dirty="0"/>
              <a:t>Yleisimmät tapaturmat liittyvät mm. </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Liukastuminen, kompastuminen, kaatuminen</a:t>
            </a:r>
            <a:endParaRPr lang="fi-FI" dirty="0">
              <a:ea typeface="Calibri" panose="020F0502020204030204"/>
              <a:cs typeface="Calibri"/>
            </a:endParaRPr>
          </a:p>
          <a:p>
            <a:pPr marL="914400" lvl="1" indent="-457200">
              <a:lnSpc>
                <a:spcPct val="120000"/>
              </a:lnSpc>
              <a:buFont typeface="+mj-lt"/>
              <a:buAutoNum type="arabicPeriod"/>
            </a:pPr>
            <a:r>
              <a:rPr lang="fi-FI" dirty="0"/>
              <a:t>Käsikäyttöisillä työkaluilla työskentely</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Raskaiden taakkojen liikuttelu</a:t>
            </a:r>
            <a:endParaRPr lang="fi-FI" dirty="0">
              <a:ea typeface="Calibri" panose="020F0502020204030204"/>
              <a:cs typeface="Calibri" panose="020F0502020204030204"/>
            </a:endParaRPr>
          </a:p>
          <a:p>
            <a:pPr>
              <a:lnSpc>
                <a:spcPct val="120000"/>
              </a:lnSpc>
            </a:pPr>
            <a:r>
              <a:rPr lang="fi-FI" dirty="0"/>
              <a:t>Rakennustyöntekijä satuttaa useimmin</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Kädet</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Jalat</a:t>
            </a:r>
            <a:endParaRPr lang="fi-FI" dirty="0">
              <a:ea typeface="Calibri" panose="020F0502020204030204"/>
              <a:cs typeface="Calibri" panose="020F0502020204030204"/>
            </a:endParaRPr>
          </a:p>
          <a:p>
            <a:pPr marL="914400" lvl="1" indent="-457200">
              <a:lnSpc>
                <a:spcPct val="120000"/>
              </a:lnSpc>
              <a:buFont typeface="+mj-lt"/>
              <a:buAutoNum type="arabicPeriod"/>
            </a:pPr>
            <a:r>
              <a:rPr lang="fi-FI" dirty="0"/>
              <a:t>Silmät</a:t>
            </a:r>
            <a:endParaRPr lang="fi-FI" dirty="0">
              <a:ea typeface="Calibri" panose="020F0502020204030204"/>
              <a:cs typeface="Calibri" panose="020F0502020204030204"/>
            </a:endParaRPr>
          </a:p>
          <a:p>
            <a:pPr lvl="1">
              <a:lnSpc>
                <a:spcPct val="120000"/>
              </a:lnSpc>
            </a:pPr>
            <a:endParaRPr lang="fi-FI" dirty="0">
              <a:ea typeface="Calibri" panose="020F0502020204030204"/>
              <a:cs typeface="Calibri" panose="020F0502020204030204"/>
            </a:endParaRPr>
          </a:p>
          <a:p>
            <a:pPr>
              <a:lnSpc>
                <a:spcPct val="120000"/>
              </a:lnSpc>
            </a:pPr>
            <a:endParaRPr lang="fi-FI" dirty="0">
              <a:ea typeface="Calibri" panose="020F0502020204030204"/>
              <a:cs typeface="Calibri" panose="020F0502020204030204"/>
            </a:endParaRPr>
          </a:p>
        </p:txBody>
      </p:sp>
      <p:pic>
        <p:nvPicPr>
          <p:cNvPr id="5" name="Sisällön paikkamerkki 7">
            <a:extLst>
              <a:ext uri="{FF2B5EF4-FFF2-40B4-BE49-F238E27FC236}">
                <a16:creationId xmlns:a16="http://schemas.microsoft.com/office/drawing/2014/main" id="{137ED69D-C699-4C4B-BF67-C1365EADC174}"/>
              </a:ext>
            </a:extLst>
          </p:cNvPr>
          <p:cNvPicPr>
            <a:picLocks noGrp="1" noChangeAspect="1"/>
          </p:cNvPicPr>
          <p:nvPr>
            <p:ph sz="half" idx="2"/>
          </p:nvPr>
        </p:nvPicPr>
        <p:blipFill>
          <a:blip r:embed="rId3"/>
          <a:stretch>
            <a:fillRect/>
          </a:stretch>
        </p:blipFill>
        <p:spPr>
          <a:xfrm>
            <a:off x="7740820" y="244242"/>
            <a:ext cx="3749564" cy="5276536"/>
          </a:xfrm>
          <a:prstGeom prst="rect">
            <a:avLst/>
          </a:prstGeom>
        </p:spPr>
      </p:pic>
      <p:sp>
        <p:nvSpPr>
          <p:cNvPr id="3" name="Tekstiruutu 2">
            <a:extLst>
              <a:ext uri="{FF2B5EF4-FFF2-40B4-BE49-F238E27FC236}">
                <a16:creationId xmlns:a16="http://schemas.microsoft.com/office/drawing/2014/main" id="{874DD470-D2E3-1043-86A3-819C47A6C82E}"/>
              </a:ext>
            </a:extLst>
          </p:cNvPr>
          <p:cNvSpPr txBox="1"/>
          <p:nvPr/>
        </p:nvSpPr>
        <p:spPr>
          <a:xfrm>
            <a:off x="7740819" y="5576798"/>
            <a:ext cx="3749565" cy="830997"/>
          </a:xfrm>
          <a:prstGeom prst="rect">
            <a:avLst/>
          </a:prstGeom>
          <a:noFill/>
        </p:spPr>
        <p:txBody>
          <a:bodyPr wrap="square" lIns="91440" tIns="45720" rIns="91440" bIns="45720" rtlCol="0" anchor="t">
            <a:spAutoFit/>
          </a:bodyPr>
          <a:lstStyle/>
          <a:p>
            <a:r>
              <a:rPr lang="fi-FI" sz="1600" dirty="0"/>
              <a:t>Kun käytät kypärässä leukahihnaa, suojaa kypärä päätäsi pudottaessa (</a:t>
            </a:r>
            <a:r>
              <a:rPr lang="fi-FI" sz="1600" dirty="0">
                <a:ea typeface="+mn-lt"/>
                <a:cs typeface="+mn-lt"/>
              </a:rPr>
              <a:t>RAXA-sarjakuva: Pekka Rahkonen)</a:t>
            </a:r>
            <a:endParaRPr lang="fi-FI" sz="1600" dirty="0">
              <a:ea typeface="Calibri"/>
              <a:cs typeface="Calibri"/>
            </a:endParaRPr>
          </a:p>
        </p:txBody>
      </p:sp>
    </p:spTree>
    <p:extLst>
      <p:ext uri="{BB962C8B-B14F-4D97-AF65-F5344CB8AC3E}">
        <p14:creationId xmlns:p14="http://schemas.microsoft.com/office/powerpoint/2010/main" val="157131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266305-AA5C-BC46-8349-346DEF67206E}"/>
              </a:ext>
            </a:extLst>
          </p:cNvPr>
          <p:cNvSpPr>
            <a:spLocks noGrp="1"/>
          </p:cNvSpPr>
          <p:nvPr>
            <p:ph type="title"/>
          </p:nvPr>
        </p:nvSpPr>
        <p:spPr/>
        <p:txBody>
          <a:bodyPr>
            <a:normAutofit/>
          </a:bodyPr>
          <a:lstStyle/>
          <a:p>
            <a:r>
              <a:rPr lang="fi-FI" b="1" dirty="0"/>
              <a:t>Rakentamisen päätoimialalla työpaikkatapaturmien taajuus laskee</a:t>
            </a:r>
            <a:endParaRPr lang="sv-SE" b="1">
              <a:ea typeface="Calibri Light"/>
              <a:cs typeface="Calibri Light"/>
            </a:endParaRPr>
          </a:p>
        </p:txBody>
      </p:sp>
      <p:pic>
        <p:nvPicPr>
          <p:cNvPr id="6" name="Sisällön paikkamerkki 5">
            <a:extLst>
              <a:ext uri="{FF2B5EF4-FFF2-40B4-BE49-F238E27FC236}">
                <a16:creationId xmlns:a16="http://schemas.microsoft.com/office/drawing/2014/main" id="{CAFE21AF-3F4F-9B4A-8993-C3E4087B39DC}"/>
              </a:ext>
            </a:extLst>
          </p:cNvPr>
          <p:cNvPicPr>
            <a:picLocks noGrp="1" noChangeAspect="1"/>
          </p:cNvPicPr>
          <p:nvPr>
            <p:ph sz="half" idx="1"/>
          </p:nvPr>
        </p:nvPicPr>
        <p:blipFill>
          <a:blip r:embed="rId3"/>
          <a:stretch>
            <a:fillRect/>
          </a:stretch>
        </p:blipFill>
        <p:spPr>
          <a:xfrm>
            <a:off x="1187450" y="2223294"/>
            <a:ext cx="4483100" cy="3556000"/>
          </a:xfrm>
        </p:spPr>
      </p:pic>
      <p:pic>
        <p:nvPicPr>
          <p:cNvPr id="8" name="Sisällön paikkamerkki 7">
            <a:extLst>
              <a:ext uri="{FF2B5EF4-FFF2-40B4-BE49-F238E27FC236}">
                <a16:creationId xmlns:a16="http://schemas.microsoft.com/office/drawing/2014/main" id="{46578346-C3AD-654A-B866-9BBB8EC6F6E0}"/>
              </a:ext>
            </a:extLst>
          </p:cNvPr>
          <p:cNvPicPr>
            <a:picLocks noGrp="1" noChangeAspect="1"/>
          </p:cNvPicPr>
          <p:nvPr>
            <p:ph sz="half" idx="2"/>
          </p:nvPr>
        </p:nvPicPr>
        <p:blipFill>
          <a:blip r:embed="rId4"/>
          <a:stretch>
            <a:fillRect/>
          </a:stretch>
        </p:blipFill>
        <p:spPr>
          <a:xfrm>
            <a:off x="6502400" y="2197894"/>
            <a:ext cx="4521200" cy="3606800"/>
          </a:xfrm>
        </p:spPr>
      </p:pic>
      <p:sp>
        <p:nvSpPr>
          <p:cNvPr id="7" name="Tekstiruutu 6">
            <a:extLst>
              <a:ext uri="{FF2B5EF4-FFF2-40B4-BE49-F238E27FC236}">
                <a16:creationId xmlns:a16="http://schemas.microsoft.com/office/drawing/2014/main" id="{808D2FB3-35C8-404D-AA46-340EF5470114}"/>
              </a:ext>
            </a:extLst>
          </p:cNvPr>
          <p:cNvSpPr txBox="1"/>
          <p:nvPr/>
        </p:nvSpPr>
        <p:spPr>
          <a:xfrm>
            <a:off x="7481463" y="6004123"/>
            <a:ext cx="2563074" cy="307777"/>
          </a:xfrm>
          <a:prstGeom prst="rect">
            <a:avLst/>
          </a:prstGeom>
          <a:noFill/>
        </p:spPr>
        <p:txBody>
          <a:bodyPr wrap="none" rtlCol="0">
            <a:spAutoFit/>
          </a:bodyPr>
          <a:lstStyle/>
          <a:p>
            <a:r>
              <a:rPr lang="fi-FI" sz="1400" dirty="0"/>
              <a:t>(Lähde: TVK:n analyysejä nro 32)</a:t>
            </a:r>
            <a:endParaRPr lang="sv-SE" sz="1400" dirty="0"/>
          </a:p>
        </p:txBody>
      </p:sp>
    </p:spTree>
    <p:extLst>
      <p:ext uri="{BB962C8B-B14F-4D97-AF65-F5344CB8AC3E}">
        <p14:creationId xmlns:p14="http://schemas.microsoft.com/office/powerpoint/2010/main" val="375158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Pyöristetyt kulmat 5">
            <a:extLst>
              <a:ext uri="{FF2B5EF4-FFF2-40B4-BE49-F238E27FC236}">
                <a16:creationId xmlns:a16="http://schemas.microsoft.com/office/drawing/2014/main" id="{946DA507-33A4-0510-3B16-406ADAAE16B8}"/>
              </a:ext>
            </a:extLst>
          </p:cNvPr>
          <p:cNvSpPr/>
          <p:nvPr/>
        </p:nvSpPr>
        <p:spPr>
          <a:xfrm>
            <a:off x="2924175" y="5531017"/>
            <a:ext cx="9013656" cy="8923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ADC6640D-C0B4-9045-ACDF-FF924BDD279D}"/>
              </a:ext>
            </a:extLst>
          </p:cNvPr>
          <p:cNvSpPr>
            <a:spLocks noGrp="1"/>
          </p:cNvSpPr>
          <p:nvPr>
            <p:ph type="title"/>
          </p:nvPr>
        </p:nvSpPr>
        <p:spPr/>
        <p:txBody>
          <a:bodyPr>
            <a:normAutofit fontScale="90000"/>
          </a:bodyPr>
          <a:lstStyle/>
          <a:p>
            <a:r>
              <a:rPr lang="fi-FI" b="1" dirty="0"/>
              <a:t>Rakennustyöntekijöiden vahinkotaajuus edelleen</a:t>
            </a:r>
            <a:br>
              <a:rPr lang="fi-FI" b="1" dirty="0"/>
            </a:br>
            <a:r>
              <a:rPr lang="fi-FI" b="1" dirty="0"/>
              <a:t>todella korkea</a:t>
            </a:r>
            <a:endParaRPr lang="fi-FI" b="1" dirty="0">
              <a:ea typeface="Calibri Light"/>
              <a:cs typeface="Calibri Light"/>
            </a:endParaRPr>
          </a:p>
        </p:txBody>
      </p:sp>
      <p:sp>
        <p:nvSpPr>
          <p:cNvPr id="3" name="Sisällön paikkamerkki 2">
            <a:extLst>
              <a:ext uri="{FF2B5EF4-FFF2-40B4-BE49-F238E27FC236}">
                <a16:creationId xmlns:a16="http://schemas.microsoft.com/office/drawing/2014/main" id="{D4418492-D058-A14A-86D9-1DC9F70FF60F}"/>
              </a:ext>
            </a:extLst>
          </p:cNvPr>
          <p:cNvSpPr>
            <a:spLocks noGrp="1"/>
          </p:cNvSpPr>
          <p:nvPr>
            <p:ph sz="half" idx="1"/>
          </p:nvPr>
        </p:nvSpPr>
        <p:spPr/>
        <p:txBody>
          <a:bodyPr vert="horz" lIns="91440" tIns="45720" rIns="91440" bIns="45720" rtlCol="0" anchor="t">
            <a:normAutofit fontScale="55000" lnSpcReduction="20000"/>
          </a:bodyPr>
          <a:lstStyle/>
          <a:p>
            <a:pPr marL="0" indent="0">
              <a:lnSpc>
                <a:spcPct val="120000"/>
              </a:lnSpc>
              <a:buNone/>
            </a:pPr>
            <a:r>
              <a:rPr lang="fi-FI" dirty="0"/>
              <a:t>Eniten työpaikkatapaturmia työmaaolosuhteissa tapahtuu: </a:t>
            </a:r>
            <a:endParaRPr lang="fi-FI"/>
          </a:p>
          <a:p>
            <a:pPr>
              <a:lnSpc>
                <a:spcPct val="120000"/>
              </a:lnSpc>
            </a:pPr>
            <a:r>
              <a:rPr lang="fi-FI" dirty="0"/>
              <a:t>rakennustyöntekijöille</a:t>
            </a:r>
            <a:endParaRPr lang="fi-FI" dirty="0">
              <a:ea typeface="Calibri" panose="020F0502020204030204"/>
              <a:cs typeface="Calibri"/>
            </a:endParaRPr>
          </a:p>
          <a:p>
            <a:pPr>
              <a:lnSpc>
                <a:spcPct val="120000"/>
              </a:lnSpc>
            </a:pPr>
            <a:r>
              <a:rPr lang="fi-FI" dirty="0"/>
              <a:t>viimeistelytyöntekijöille</a:t>
            </a:r>
            <a:endParaRPr lang="fi-FI" dirty="0">
              <a:ea typeface="Calibri" panose="020F0502020204030204"/>
              <a:cs typeface="Calibri" panose="020F0502020204030204"/>
            </a:endParaRPr>
          </a:p>
          <a:p>
            <a:pPr>
              <a:lnSpc>
                <a:spcPct val="120000"/>
              </a:lnSpc>
            </a:pPr>
            <a:r>
              <a:rPr lang="fi-FI" dirty="0"/>
              <a:t>sähkölaitteiden asentajille ja korjaajille </a:t>
            </a:r>
            <a:endParaRPr lang="fi-FI" dirty="0">
              <a:ea typeface="Calibri" panose="020F0502020204030204"/>
              <a:cs typeface="Calibri" panose="020F0502020204030204"/>
            </a:endParaRPr>
          </a:p>
          <a:p>
            <a:pPr>
              <a:lnSpc>
                <a:spcPct val="120000"/>
              </a:lnSpc>
            </a:pPr>
            <a:r>
              <a:rPr lang="fi-FI" dirty="0"/>
              <a:t>avustaville työntekijöille</a:t>
            </a:r>
            <a:endParaRPr lang="fi-FI" dirty="0">
              <a:ea typeface="Calibri" panose="020F0502020204030204"/>
              <a:cs typeface="Calibri" panose="020F0502020204030204"/>
            </a:endParaRPr>
          </a:p>
          <a:p>
            <a:pPr marL="0" indent="0">
              <a:lnSpc>
                <a:spcPct val="120000"/>
              </a:lnSpc>
              <a:buNone/>
            </a:pPr>
            <a:r>
              <a:rPr lang="fi-FI" dirty="0"/>
              <a:t>Työpaikkatapaturmia työmaaolosuhteissa myös:</a:t>
            </a:r>
            <a:endParaRPr lang="fi-FI" dirty="0">
              <a:ea typeface="Calibri" panose="020F0502020204030204"/>
              <a:cs typeface="Calibri" panose="020F0502020204030204"/>
            </a:endParaRPr>
          </a:p>
          <a:p>
            <a:pPr>
              <a:lnSpc>
                <a:spcPct val="120000"/>
              </a:lnSpc>
            </a:pPr>
            <a:r>
              <a:rPr lang="fi-FI" dirty="0"/>
              <a:t>koneenkäyttäjille </a:t>
            </a:r>
            <a:endParaRPr lang="fi-FI" dirty="0">
              <a:ea typeface="Calibri" panose="020F0502020204030204"/>
              <a:cs typeface="Calibri"/>
            </a:endParaRPr>
          </a:p>
          <a:p>
            <a:pPr>
              <a:lnSpc>
                <a:spcPct val="120000"/>
              </a:lnSpc>
            </a:pPr>
            <a:r>
              <a:rPr lang="fi-FI" dirty="0"/>
              <a:t>kuljettajille </a:t>
            </a:r>
            <a:endParaRPr lang="fi-FI" dirty="0">
              <a:ea typeface="Calibri" panose="020F0502020204030204"/>
              <a:cs typeface="Calibri" panose="020F0502020204030204"/>
            </a:endParaRPr>
          </a:p>
          <a:p>
            <a:pPr>
              <a:lnSpc>
                <a:spcPct val="120000"/>
              </a:lnSpc>
            </a:pPr>
            <a:r>
              <a:rPr lang="fi-FI" dirty="0"/>
              <a:t>asentajille </a:t>
            </a:r>
            <a:endParaRPr lang="fi-FI" dirty="0">
              <a:ea typeface="Calibri" panose="020F0502020204030204"/>
              <a:cs typeface="Calibri"/>
            </a:endParaRPr>
          </a:p>
          <a:p>
            <a:pPr>
              <a:lnSpc>
                <a:spcPct val="120000"/>
              </a:lnSpc>
            </a:pPr>
            <a:r>
              <a:rPr lang="fi-FI" dirty="0"/>
              <a:t>maalareille</a:t>
            </a:r>
            <a:endParaRPr lang="fi-FI" dirty="0">
              <a:ea typeface="Calibri" panose="020F0502020204030204"/>
              <a:cs typeface="Calibri" panose="020F0502020204030204"/>
            </a:endParaRPr>
          </a:p>
          <a:p>
            <a:pPr>
              <a:lnSpc>
                <a:spcPct val="120000"/>
              </a:lnSpc>
            </a:pPr>
            <a:r>
              <a:rPr lang="fi-FI" dirty="0"/>
              <a:t>työnjohtajille</a:t>
            </a:r>
            <a:endParaRPr lang="fi-FI" dirty="0">
              <a:ea typeface="Calibri" panose="020F0502020204030204"/>
              <a:cs typeface="Calibri" panose="020F0502020204030204"/>
            </a:endParaRPr>
          </a:p>
        </p:txBody>
      </p:sp>
      <p:sp>
        <p:nvSpPr>
          <p:cNvPr id="4" name="Sisällön paikkamerkki 3">
            <a:extLst>
              <a:ext uri="{FF2B5EF4-FFF2-40B4-BE49-F238E27FC236}">
                <a16:creationId xmlns:a16="http://schemas.microsoft.com/office/drawing/2014/main" id="{6BE25E78-982D-0042-8087-4D042158F933}"/>
              </a:ext>
            </a:extLst>
          </p:cNvPr>
          <p:cNvSpPr>
            <a:spLocks noGrp="1"/>
          </p:cNvSpPr>
          <p:nvPr>
            <p:ph sz="half" idx="2"/>
          </p:nvPr>
        </p:nvSpPr>
        <p:spPr/>
        <p:txBody>
          <a:bodyPr vert="horz" lIns="91440" tIns="45720" rIns="91440" bIns="45720" rtlCol="0" anchor="t">
            <a:normAutofit fontScale="55000" lnSpcReduction="20000"/>
          </a:bodyPr>
          <a:lstStyle/>
          <a:p>
            <a:pPr>
              <a:lnSpc>
                <a:spcPct val="120000"/>
              </a:lnSpc>
            </a:pPr>
            <a:r>
              <a:rPr lang="fi-FI" dirty="0"/>
              <a:t>Rakennustyöntekijöiden taajuustaso työpaikkatapaturmista vuosilta 2018-2020 oli</a:t>
            </a:r>
            <a:br>
              <a:rPr lang="fi-FI" dirty="0"/>
            </a:br>
            <a:r>
              <a:rPr lang="fi-FI" dirty="0"/>
              <a:t>noin 120 (ammattiluokan perusteella)</a:t>
            </a:r>
            <a:endParaRPr lang="fi-FI"/>
          </a:p>
          <a:p>
            <a:pPr lvl="1">
              <a:lnSpc>
                <a:spcPct val="120000"/>
              </a:lnSpc>
            </a:pPr>
            <a:r>
              <a:rPr lang="fi-FI" dirty="0"/>
              <a:t>kaikkien ammattiluokkien ja toimialojen taajuustaso on alle 30</a:t>
            </a:r>
            <a:endParaRPr lang="fi-FI" dirty="0">
              <a:ea typeface="Calibri" panose="020F0502020204030204"/>
              <a:cs typeface="Calibri" panose="020F0502020204030204"/>
            </a:endParaRPr>
          </a:p>
          <a:p>
            <a:pPr>
              <a:lnSpc>
                <a:spcPct val="120000"/>
              </a:lnSpc>
            </a:pPr>
            <a:r>
              <a:rPr lang="fi-FI" dirty="0"/>
              <a:t>TVK on 2019 arvioinut, että rakennusalalla toimivien vuokratyöntekijöiden taajuustaso on huomattavasti rakennustyöntekijöiden taajuutta korkeampi</a:t>
            </a:r>
            <a:endParaRPr lang="fi-FI" dirty="0">
              <a:ea typeface="Calibri" panose="020F0502020204030204"/>
              <a:cs typeface="Calibri" panose="020F0502020204030204"/>
            </a:endParaRPr>
          </a:p>
          <a:p>
            <a:pPr>
              <a:lnSpc>
                <a:spcPct val="120000"/>
              </a:lnSpc>
            </a:pPr>
            <a:r>
              <a:rPr lang="fi-FI" dirty="0"/>
              <a:t>Suuret toimijat raportoivat huomattavasti koko alan keskiarvoa alempia taajuuslukuja -&gt; pienillä toimijoilla ja alihankintaketjuissa taajuuksien on oltava korkeita</a:t>
            </a:r>
            <a:endParaRPr lang="fi-FI" dirty="0">
              <a:ea typeface="Calibri" panose="020F0502020204030204"/>
              <a:cs typeface="Calibri"/>
            </a:endParaRPr>
          </a:p>
        </p:txBody>
      </p:sp>
      <p:sp>
        <p:nvSpPr>
          <p:cNvPr id="9" name="Sisällön paikkamerkki 2">
            <a:extLst>
              <a:ext uri="{FF2B5EF4-FFF2-40B4-BE49-F238E27FC236}">
                <a16:creationId xmlns:a16="http://schemas.microsoft.com/office/drawing/2014/main" id="{08E2FD3A-E32F-E445-89B7-E0E287F8FCE1}"/>
              </a:ext>
            </a:extLst>
          </p:cNvPr>
          <p:cNvSpPr txBox="1">
            <a:spLocks/>
          </p:cNvSpPr>
          <p:nvPr/>
        </p:nvSpPr>
        <p:spPr>
          <a:xfrm>
            <a:off x="2883568" y="5606382"/>
            <a:ext cx="8981574" cy="80578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sz="2200" b="1" dirty="0">
                <a:solidFill>
                  <a:schemeClr val="bg1"/>
                </a:solidFill>
              </a:rPr>
              <a:t>Tilastot voivat olla vain niin hyviä kuin niihin syötetyn datan laatu! </a:t>
            </a:r>
            <a:br>
              <a:rPr lang="fi-FI" sz="2200" b="1" dirty="0"/>
            </a:br>
            <a:r>
              <a:rPr lang="fi-FI" sz="2200" b="1" dirty="0">
                <a:solidFill>
                  <a:schemeClr val="bg1"/>
                </a:solidFill>
              </a:rPr>
              <a:t>Tapaturmien ennaltaehkäisytyötä on syytä jatkaa</a:t>
            </a:r>
            <a:endParaRPr lang="fi-FI" sz="2200" b="1">
              <a:solidFill>
                <a:schemeClr val="bg1"/>
              </a:solidFill>
              <a:ea typeface="Calibri"/>
              <a:cs typeface="Calibri"/>
            </a:endParaRPr>
          </a:p>
        </p:txBody>
      </p:sp>
      <p:sp>
        <p:nvSpPr>
          <p:cNvPr id="8" name="Tekstiruutu 7">
            <a:extLst>
              <a:ext uri="{FF2B5EF4-FFF2-40B4-BE49-F238E27FC236}">
                <a16:creationId xmlns:a16="http://schemas.microsoft.com/office/drawing/2014/main" id="{6F4B2202-2730-3341-B46B-A6C191172A77}"/>
              </a:ext>
            </a:extLst>
          </p:cNvPr>
          <p:cNvSpPr txBox="1"/>
          <p:nvPr/>
        </p:nvSpPr>
        <p:spPr>
          <a:xfrm>
            <a:off x="7072878" y="5079812"/>
            <a:ext cx="2563074" cy="307777"/>
          </a:xfrm>
          <a:prstGeom prst="rect">
            <a:avLst/>
          </a:prstGeom>
          <a:noFill/>
        </p:spPr>
        <p:txBody>
          <a:bodyPr wrap="none" rtlCol="0">
            <a:spAutoFit/>
          </a:bodyPr>
          <a:lstStyle/>
          <a:p>
            <a:r>
              <a:rPr lang="fi-FI" sz="1400" dirty="0"/>
              <a:t>(Lähde: TVK:n analyysejä nro 32)</a:t>
            </a:r>
            <a:endParaRPr lang="sv-SE" sz="1400" dirty="0"/>
          </a:p>
        </p:txBody>
      </p:sp>
    </p:spTree>
    <p:extLst>
      <p:ext uri="{BB962C8B-B14F-4D97-AF65-F5344CB8AC3E}">
        <p14:creationId xmlns:p14="http://schemas.microsoft.com/office/powerpoint/2010/main" val="54996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99FEA5-74ED-6A46-832F-E3909433B13A}"/>
              </a:ext>
            </a:extLst>
          </p:cNvPr>
          <p:cNvSpPr>
            <a:spLocks noGrp="1"/>
          </p:cNvSpPr>
          <p:nvPr>
            <p:ph type="title"/>
          </p:nvPr>
        </p:nvSpPr>
        <p:spPr/>
        <p:txBody>
          <a:bodyPr/>
          <a:lstStyle/>
          <a:p>
            <a:endParaRPr lang="fi-FI" dirty="0"/>
          </a:p>
        </p:txBody>
      </p:sp>
      <p:pic>
        <p:nvPicPr>
          <p:cNvPr id="6" name="Sisällön paikkamerkki 5">
            <a:extLst>
              <a:ext uri="{FF2B5EF4-FFF2-40B4-BE49-F238E27FC236}">
                <a16:creationId xmlns:a16="http://schemas.microsoft.com/office/drawing/2014/main" id="{78AB63C9-ADFE-5B4B-BDE0-AC29361E585F}"/>
              </a:ext>
            </a:extLst>
          </p:cNvPr>
          <p:cNvPicPr>
            <a:picLocks noGrp="1" noChangeAspect="1"/>
          </p:cNvPicPr>
          <p:nvPr>
            <p:ph sz="half" idx="1"/>
          </p:nvPr>
        </p:nvPicPr>
        <p:blipFill>
          <a:blip r:embed="rId3"/>
          <a:stretch>
            <a:fillRect/>
          </a:stretch>
        </p:blipFill>
        <p:spPr>
          <a:xfrm>
            <a:off x="1075006" y="23528"/>
            <a:ext cx="10041987" cy="6834472"/>
          </a:xfrm>
        </p:spPr>
      </p:pic>
      <p:sp>
        <p:nvSpPr>
          <p:cNvPr id="7" name="Tekstiruutu 6">
            <a:extLst>
              <a:ext uri="{FF2B5EF4-FFF2-40B4-BE49-F238E27FC236}">
                <a16:creationId xmlns:a16="http://schemas.microsoft.com/office/drawing/2014/main" id="{6078064F-C6F7-014C-8D9B-F4C716BE95E2}"/>
              </a:ext>
            </a:extLst>
          </p:cNvPr>
          <p:cNvSpPr txBox="1"/>
          <p:nvPr/>
        </p:nvSpPr>
        <p:spPr>
          <a:xfrm>
            <a:off x="379562" y="5745192"/>
            <a:ext cx="548548" cy="369332"/>
          </a:xfrm>
          <a:prstGeom prst="rect">
            <a:avLst/>
          </a:prstGeom>
          <a:noFill/>
        </p:spPr>
        <p:txBody>
          <a:bodyPr wrap="none" rtlCol="0">
            <a:spAutoFit/>
          </a:bodyPr>
          <a:lstStyle/>
          <a:p>
            <a:r>
              <a:rPr lang="sv-SE" dirty="0"/>
              <a:t>TVK</a:t>
            </a:r>
          </a:p>
        </p:txBody>
      </p:sp>
    </p:spTree>
    <p:extLst>
      <p:ext uri="{BB962C8B-B14F-4D97-AF65-F5344CB8AC3E}">
        <p14:creationId xmlns:p14="http://schemas.microsoft.com/office/powerpoint/2010/main" val="4383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Pyöristetyt kulmat 2">
            <a:extLst>
              <a:ext uri="{FF2B5EF4-FFF2-40B4-BE49-F238E27FC236}">
                <a16:creationId xmlns:a16="http://schemas.microsoft.com/office/drawing/2014/main" id="{B091C42F-E8F6-B633-0F72-90F5CC132DC3}"/>
              </a:ext>
            </a:extLst>
          </p:cNvPr>
          <p:cNvSpPr/>
          <p:nvPr/>
        </p:nvSpPr>
        <p:spPr>
          <a:xfrm>
            <a:off x="906379" y="5719011"/>
            <a:ext cx="10678025"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770" name="Otsikko 5">
            <a:extLst>
              <a:ext uri="{FF2B5EF4-FFF2-40B4-BE49-F238E27FC236}">
                <a16:creationId xmlns:a16="http://schemas.microsoft.com/office/drawing/2014/main" id="{4C4C1A87-AB0E-F742-90D0-975637585882}"/>
              </a:ext>
            </a:extLst>
          </p:cNvPr>
          <p:cNvSpPr>
            <a:spLocks noGrp="1"/>
          </p:cNvSpPr>
          <p:nvPr>
            <p:ph type="title"/>
          </p:nvPr>
        </p:nvSpPr>
        <p:spPr>
          <a:xfrm>
            <a:off x="838200" y="133269"/>
            <a:ext cx="10515600" cy="1325563"/>
          </a:xfrm>
        </p:spPr>
        <p:txBody>
          <a:bodyPr/>
          <a:lstStyle/>
          <a:p>
            <a:r>
              <a:rPr lang="fi-FI" altLang="fi-FI" b="1" dirty="0">
                <a:ea typeface="DejaVu Sans" charset="0"/>
              </a:rPr>
              <a:t>Työtapaturmista</a:t>
            </a:r>
            <a:endParaRPr lang="fi-FI" altLang="fi-FI" b="1" dirty="0">
              <a:ea typeface="DejaVu Sans" charset="0"/>
              <a:cs typeface="Calibri Light"/>
            </a:endParaRPr>
          </a:p>
        </p:txBody>
      </p:sp>
      <p:sp>
        <p:nvSpPr>
          <p:cNvPr id="32771" name="Sisällön paikkamerkki 6">
            <a:extLst>
              <a:ext uri="{FF2B5EF4-FFF2-40B4-BE49-F238E27FC236}">
                <a16:creationId xmlns:a16="http://schemas.microsoft.com/office/drawing/2014/main" id="{215587D4-6C8E-0943-B38F-0C56F692A0E7}"/>
              </a:ext>
            </a:extLst>
          </p:cNvPr>
          <p:cNvSpPr>
            <a:spLocks noGrp="1"/>
          </p:cNvSpPr>
          <p:nvPr>
            <p:ph sz="half" idx="1"/>
          </p:nvPr>
        </p:nvSpPr>
        <p:spPr>
          <a:xfrm>
            <a:off x="838200" y="1370409"/>
            <a:ext cx="5382528" cy="4351338"/>
          </a:xfrm>
        </p:spPr>
        <p:txBody>
          <a:bodyPr vert="horz" lIns="91440" tIns="45720" rIns="91440" bIns="45720" rtlCol="0" anchor="t">
            <a:noAutofit/>
          </a:bodyPr>
          <a:lstStyle/>
          <a:p>
            <a:pPr>
              <a:lnSpc>
                <a:spcPct val="100000"/>
              </a:lnSpc>
            </a:pPr>
            <a:r>
              <a:rPr lang="fi-FI" altLang="fi-FI" sz="1800" dirty="0">
                <a:ea typeface="DejaVu Sans" charset="0"/>
              </a:rPr>
              <a:t>Tapaturmat ovat ani harvoin yllättäviä tai ennalta arvaamattomia</a:t>
            </a:r>
            <a:endParaRPr lang="fi-FI" sz="1800">
              <a:ea typeface="Calibri"/>
              <a:cs typeface="Calibri"/>
            </a:endParaRPr>
          </a:p>
          <a:p>
            <a:pPr lvl="1">
              <a:lnSpc>
                <a:spcPct val="100000"/>
              </a:lnSpc>
            </a:pPr>
            <a:r>
              <a:rPr lang="fi-FI" altLang="fi-FI" sz="1800" dirty="0">
                <a:ea typeface="DejaVu Sans" charset="0"/>
              </a:rPr>
              <a:t>vastaavanlaisia vaaratilanteita on tapahtunut aikaisemmin</a:t>
            </a:r>
            <a:endParaRPr lang="fi-FI" altLang="fi-FI" sz="1800">
              <a:ea typeface="DejaVu Sans" charset="0"/>
              <a:cs typeface="Calibri" panose="020F0502020204030204"/>
            </a:endParaRPr>
          </a:p>
          <a:p>
            <a:pPr lvl="1">
              <a:lnSpc>
                <a:spcPct val="100000"/>
              </a:lnSpc>
            </a:pPr>
            <a:r>
              <a:rPr lang="fi-FI" altLang="fi-FI" sz="1800" dirty="0">
                <a:ea typeface="DejaVu Sans" charset="0"/>
              </a:rPr>
              <a:t>työt toteutetaan kiireessä ja suunnittelematta </a:t>
            </a:r>
            <a:endParaRPr lang="fi-FI" altLang="fi-FI" sz="1800">
              <a:ea typeface="DejaVu Sans" charset="0"/>
              <a:cs typeface="Calibri" panose="020F0502020204030204"/>
            </a:endParaRPr>
          </a:p>
          <a:p>
            <a:pPr lvl="1">
              <a:lnSpc>
                <a:spcPct val="100000"/>
              </a:lnSpc>
            </a:pPr>
            <a:r>
              <a:rPr lang="fi-FI" altLang="fi-FI" sz="1800" dirty="0">
                <a:ea typeface="DejaVu Sans" charset="0"/>
              </a:rPr>
              <a:t>ei käytetä työhön ja työolosuhteisiin sopivia koneita ja välineitä</a:t>
            </a:r>
            <a:endParaRPr lang="fi-FI" altLang="fi-FI" sz="1800">
              <a:ea typeface="DejaVu Sans" charset="0"/>
              <a:cs typeface="Calibri" panose="020F0502020204030204"/>
            </a:endParaRPr>
          </a:p>
          <a:p>
            <a:pPr lvl="1">
              <a:lnSpc>
                <a:spcPct val="100000"/>
              </a:lnSpc>
            </a:pPr>
            <a:r>
              <a:rPr lang="fi-FI" altLang="fi-FI" sz="1800" dirty="0">
                <a:ea typeface="DejaVu Sans" charset="0"/>
              </a:rPr>
              <a:t>väärät toimintatavat: ”näin on aina ennenkin tehty”</a:t>
            </a:r>
            <a:endParaRPr lang="fi-FI" altLang="fi-FI" sz="1800">
              <a:ea typeface="DejaVu Sans" charset="0"/>
              <a:cs typeface="Calibri" panose="020F0502020204030204"/>
            </a:endParaRPr>
          </a:p>
          <a:p>
            <a:pPr lvl="2">
              <a:lnSpc>
                <a:spcPct val="100000"/>
              </a:lnSpc>
            </a:pPr>
            <a:r>
              <a:rPr lang="fi-FI" altLang="fi-FI" sz="1800" dirty="0">
                <a:ea typeface="DejaVu Sans" charset="0"/>
              </a:rPr>
              <a:t>esim. työskentelyä taakan tai ajoneuvon vaara-alueella, putoamisvaarallisella alueella, väärällä työkalulla</a:t>
            </a:r>
            <a:endParaRPr lang="fi-FI" altLang="fi-FI" sz="1800">
              <a:ea typeface="DejaVu Sans" charset="0"/>
              <a:cs typeface="Calibri"/>
            </a:endParaRPr>
          </a:p>
        </p:txBody>
      </p:sp>
      <p:pic>
        <p:nvPicPr>
          <p:cNvPr id="7" name="Sisällön paikkamerkki 6">
            <a:extLst>
              <a:ext uri="{FF2B5EF4-FFF2-40B4-BE49-F238E27FC236}">
                <a16:creationId xmlns:a16="http://schemas.microsoft.com/office/drawing/2014/main" id="{E84A8D5D-005B-864C-968B-0ECB5DFDB439}"/>
              </a:ext>
            </a:extLst>
          </p:cNvPr>
          <p:cNvPicPr>
            <a:picLocks noGrp="1" noChangeAspect="1"/>
          </p:cNvPicPr>
          <p:nvPr>
            <p:ph sz="half" idx="2"/>
          </p:nvPr>
        </p:nvPicPr>
        <p:blipFill>
          <a:blip r:embed="rId3"/>
          <a:stretch>
            <a:fillRect/>
          </a:stretch>
        </p:blipFill>
        <p:spPr>
          <a:xfrm>
            <a:off x="6482213" y="1373216"/>
            <a:ext cx="5712905" cy="3777903"/>
          </a:xfrm>
        </p:spPr>
      </p:pic>
      <p:sp>
        <p:nvSpPr>
          <p:cNvPr id="11" name="Sisällön paikkamerkki 2">
            <a:extLst>
              <a:ext uri="{FF2B5EF4-FFF2-40B4-BE49-F238E27FC236}">
                <a16:creationId xmlns:a16="http://schemas.microsoft.com/office/drawing/2014/main" id="{0C75DAF0-91F2-F24B-AF83-B1E015A1ACAE}"/>
              </a:ext>
            </a:extLst>
          </p:cNvPr>
          <p:cNvSpPr txBox="1">
            <a:spLocks/>
          </p:cNvSpPr>
          <p:nvPr/>
        </p:nvSpPr>
        <p:spPr>
          <a:xfrm>
            <a:off x="990600" y="5853907"/>
            <a:ext cx="10515600" cy="56515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2000" b="1" dirty="0">
                <a:solidFill>
                  <a:schemeClr val="bg1"/>
                </a:solidFill>
              </a:rPr>
              <a:t>Rakennustyöpaikalla jokaisen tehtävä on huolehtia omasta ja muiden turvallisuudesta ja terveydestä, sekä viestiä asioista ja tehdä yhteistyötä</a:t>
            </a:r>
            <a:endParaRPr lang="fi-FI" sz="2000" b="1">
              <a:solidFill>
                <a:schemeClr val="bg1"/>
              </a:solidFill>
              <a:ea typeface="Calibri"/>
              <a:cs typeface="Calibri"/>
            </a:endParaRPr>
          </a:p>
        </p:txBody>
      </p:sp>
      <p:sp>
        <p:nvSpPr>
          <p:cNvPr id="2" name="Tekstiruutu 1">
            <a:extLst>
              <a:ext uri="{FF2B5EF4-FFF2-40B4-BE49-F238E27FC236}">
                <a16:creationId xmlns:a16="http://schemas.microsoft.com/office/drawing/2014/main" id="{E13C9A57-2CB9-2544-9406-978A7E54CDE7}"/>
              </a:ext>
            </a:extLst>
          </p:cNvPr>
          <p:cNvSpPr txBox="1"/>
          <p:nvPr/>
        </p:nvSpPr>
        <p:spPr>
          <a:xfrm>
            <a:off x="6484329" y="1406106"/>
            <a:ext cx="2200411" cy="307777"/>
          </a:xfrm>
          <a:prstGeom prst="rect">
            <a:avLst/>
          </a:prstGeom>
          <a:noFill/>
        </p:spPr>
        <p:txBody>
          <a:bodyPr wrap="none" lIns="91440" tIns="45720" rIns="91440" bIns="45720" rtlCol="0" anchor="t">
            <a:spAutoFit/>
          </a:bodyPr>
          <a:lstStyle/>
          <a:p>
            <a:r>
              <a:rPr lang="sv-SE" sz="1400" dirty="0">
                <a:solidFill>
                  <a:schemeClr val="bg1"/>
                </a:solidFill>
              </a:rPr>
              <a:t>Kuva </a:t>
            </a:r>
            <a:r>
              <a:rPr lang="sv-SE" sz="1400" dirty="0" err="1">
                <a:solidFill>
                  <a:schemeClr val="bg1"/>
                </a:solidFill>
              </a:rPr>
              <a:t>Rakennusteollisuus</a:t>
            </a:r>
            <a:r>
              <a:rPr lang="sv-SE" sz="1400" dirty="0">
                <a:solidFill>
                  <a:schemeClr val="bg1"/>
                </a:solidFill>
              </a:rPr>
              <a:t> RT</a:t>
            </a:r>
            <a:endParaRPr lang="sv-SE" sz="1400" dirty="0">
              <a:solidFill>
                <a:schemeClr val="bg1"/>
              </a:solidFill>
              <a:ea typeface="Calibri"/>
              <a:cs typeface="Calibri"/>
            </a:endParaRPr>
          </a:p>
        </p:txBody>
      </p:sp>
    </p:spTree>
    <p:extLst>
      <p:ext uri="{BB962C8B-B14F-4D97-AF65-F5344CB8AC3E}">
        <p14:creationId xmlns:p14="http://schemas.microsoft.com/office/powerpoint/2010/main" val="275172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Pyöristetyt kulmat 4">
            <a:extLst>
              <a:ext uri="{FF2B5EF4-FFF2-40B4-BE49-F238E27FC236}">
                <a16:creationId xmlns:a16="http://schemas.microsoft.com/office/drawing/2014/main" id="{965BB194-D8A5-EDC4-F058-EF5C3459EDC5}"/>
              </a:ext>
            </a:extLst>
          </p:cNvPr>
          <p:cNvSpPr/>
          <p:nvPr/>
        </p:nvSpPr>
        <p:spPr>
          <a:xfrm>
            <a:off x="776037" y="5528511"/>
            <a:ext cx="10678025" cy="912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041" name="Otsikko 1"/>
          <p:cNvSpPr>
            <a:spLocks noGrp="1"/>
          </p:cNvSpPr>
          <p:nvPr>
            <p:ph type="title"/>
          </p:nvPr>
        </p:nvSpPr>
        <p:spPr/>
        <p:txBody>
          <a:bodyPr>
            <a:normAutofit/>
          </a:bodyPr>
          <a:lstStyle/>
          <a:p>
            <a:r>
              <a:rPr lang="fi-FI" b="1" dirty="0">
                <a:latin typeface="Calibri Light"/>
                <a:ea typeface="ＭＳ Ｐゴシック"/>
                <a:cs typeface="ＭＳ Ｐゴシック" charset="0"/>
              </a:rPr>
              <a:t>Työtapaturmien ehkäiseminen rakennustyössä</a:t>
            </a:r>
          </a:p>
        </p:txBody>
      </p:sp>
      <p:sp>
        <p:nvSpPr>
          <p:cNvPr id="2" name="Sisällön paikkamerkki 1">
            <a:extLst>
              <a:ext uri="{FF2B5EF4-FFF2-40B4-BE49-F238E27FC236}">
                <a16:creationId xmlns:a16="http://schemas.microsoft.com/office/drawing/2014/main" id="{860E4D57-2388-204B-965C-48875D4B06CB}"/>
              </a:ext>
            </a:extLst>
          </p:cNvPr>
          <p:cNvSpPr>
            <a:spLocks noGrp="1"/>
          </p:cNvSpPr>
          <p:nvPr>
            <p:ph idx="1"/>
          </p:nvPr>
        </p:nvSpPr>
        <p:spPr/>
        <p:txBody>
          <a:bodyPr vert="horz" lIns="91440" tIns="45720" rIns="91440" bIns="45720" rtlCol="0" anchor="t">
            <a:noAutofit/>
          </a:bodyPr>
          <a:lstStyle/>
          <a:p>
            <a:pPr>
              <a:lnSpc>
                <a:spcPct val="120000"/>
              </a:lnSpc>
            </a:pPr>
            <a:r>
              <a:rPr lang="fi-FI" sz="1500" dirty="0"/>
              <a:t>putoamissuojaus ja työtasot sekä työskentelytasot soveltuvat työhön (kaiteet kaikissa, tukevat, kaatuminen estetty, esineiden putoaminen estetty)</a:t>
            </a:r>
            <a:endParaRPr lang="fi-FI" sz="1500">
              <a:ea typeface="Calibri"/>
              <a:cs typeface="Calibri"/>
            </a:endParaRPr>
          </a:p>
          <a:p>
            <a:pPr>
              <a:lnSpc>
                <a:spcPct val="120000"/>
              </a:lnSpc>
            </a:pPr>
            <a:r>
              <a:rPr lang="fi-FI" sz="1500" dirty="0"/>
              <a:t>työmaalogistiikka ja tavaroiden siirrot suunniteltu (varastot, siirtomatkat, liikennemuotojen erottaminen, siirtovälineet, hissit)</a:t>
            </a:r>
            <a:endParaRPr lang="fi-FI" sz="1500">
              <a:ea typeface="Calibri" panose="020F0502020204030204"/>
              <a:cs typeface="Calibri"/>
            </a:endParaRPr>
          </a:p>
          <a:p>
            <a:pPr>
              <a:lnSpc>
                <a:spcPct val="120000"/>
              </a:lnSpc>
            </a:pPr>
            <a:r>
              <a:rPr lang="fi-FI" sz="1500" dirty="0"/>
              <a:t>kone- ja laiteturvallisuuden osalta olennaista on mm. koneiden, ajoneuvojen ja nostojen vaara-alueiden suojaus (vaara-alueiden aitaaminen) + käyttäjät opastettu</a:t>
            </a:r>
            <a:endParaRPr lang="fi-FI" sz="1500">
              <a:ea typeface="Calibri" panose="020F0502020204030204"/>
              <a:cs typeface="Calibri" panose="020F0502020204030204"/>
            </a:endParaRPr>
          </a:p>
          <a:p>
            <a:pPr>
              <a:lnSpc>
                <a:spcPct val="120000"/>
              </a:lnSpc>
            </a:pPr>
            <a:r>
              <a:rPr lang="fi-FI" sz="1500" dirty="0"/>
              <a:t>käsikäyttöisten koneiden käyttö käyttöohjeiden mukaisesti, soveltuvassa työpisteessä, hyvässä ja tukevassa työasennossa </a:t>
            </a:r>
            <a:endParaRPr lang="fi-FI" sz="1500">
              <a:ea typeface="Calibri" panose="020F0502020204030204"/>
              <a:cs typeface="Calibri" panose="020F0502020204030204"/>
            </a:endParaRPr>
          </a:p>
          <a:p>
            <a:pPr>
              <a:lnSpc>
                <a:spcPct val="120000"/>
              </a:lnSpc>
            </a:pPr>
            <a:r>
              <a:rPr lang="fi-FI" sz="1500" dirty="0"/>
              <a:t>muutosten (aikataulu, olosuhde, työporukka, jne.) ja häiriöiden hallinta (+ harvoin tehtävät työt) -&gt; tarkennettu riskinarviointi aina ennen työtä yhdessä työporukan kanssa</a:t>
            </a:r>
            <a:endParaRPr lang="fi-FI" sz="1500">
              <a:ea typeface="Calibri" panose="020F0502020204030204"/>
              <a:cs typeface="Calibri" panose="020F0502020204030204"/>
            </a:endParaRPr>
          </a:p>
          <a:p>
            <a:pPr>
              <a:lnSpc>
                <a:spcPct val="120000"/>
              </a:lnSpc>
            </a:pPr>
            <a:r>
              <a:rPr lang="fi-FI" sz="1500" dirty="0"/>
              <a:t>tarkastukset (vastaanotto-, käyttöönotto-, kunnossapito-, valvonta). Työmaalla saa olla käytössä vain määräykset täyttäviä ja ehjiä välineitä</a:t>
            </a:r>
            <a:endParaRPr lang="fi-FI" sz="1500">
              <a:ea typeface="Calibri" panose="020F0502020204030204"/>
              <a:cs typeface="Calibri" panose="020F0502020204030204"/>
            </a:endParaRPr>
          </a:p>
          <a:p>
            <a:pPr>
              <a:lnSpc>
                <a:spcPct val="120000"/>
              </a:lnSpc>
            </a:pPr>
            <a:r>
              <a:rPr lang="fi-FI" sz="1500" dirty="0"/>
              <a:t>siisteys ja järjestys, kunnossapito, valaistus</a:t>
            </a:r>
            <a:endParaRPr lang="fi-FI" sz="1500">
              <a:ea typeface="Calibri" panose="020F0502020204030204"/>
              <a:cs typeface="Calibri" panose="020F0502020204030204"/>
            </a:endParaRPr>
          </a:p>
        </p:txBody>
      </p:sp>
      <p:sp>
        <p:nvSpPr>
          <p:cNvPr id="87043" name="Dian numeron paikkamerkki 2"/>
          <p:cNvSpPr>
            <a:spLocks noGrp="1"/>
          </p:cNvSpPr>
          <p:nvPr>
            <p:ph type="sldNum" sz="quarter" idx="12"/>
          </p:nvPr>
        </p:nvSpPr>
        <p:spPr bwMode="auto">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20" indent="-285738" eaLnBrk="0" hangingPunct="0">
              <a:defRPr sz="2400">
                <a:solidFill>
                  <a:schemeClr val="tx1"/>
                </a:solidFill>
                <a:latin typeface="Arial" charset="0"/>
                <a:ea typeface="ＭＳ Ｐゴシック" charset="0"/>
              </a:defRPr>
            </a:lvl2pPr>
            <a:lvl3pPr marL="1142954" indent="-228590" eaLnBrk="0" hangingPunct="0">
              <a:defRPr sz="2400">
                <a:solidFill>
                  <a:schemeClr val="tx1"/>
                </a:solidFill>
                <a:latin typeface="Arial" charset="0"/>
                <a:ea typeface="ＭＳ Ｐゴシック" charset="0"/>
              </a:defRPr>
            </a:lvl3pPr>
            <a:lvl4pPr marL="1600136" indent="-228590" eaLnBrk="0" hangingPunct="0">
              <a:defRPr sz="2400">
                <a:solidFill>
                  <a:schemeClr val="tx1"/>
                </a:solidFill>
                <a:latin typeface="Arial" charset="0"/>
                <a:ea typeface="ＭＳ Ｐゴシック" charset="0"/>
              </a:defRPr>
            </a:lvl4pPr>
            <a:lvl5pPr marL="2057317" indent="-228590" eaLnBrk="0" hangingPunct="0">
              <a:defRPr sz="2400">
                <a:solidFill>
                  <a:schemeClr val="tx1"/>
                </a:solidFill>
                <a:latin typeface="Arial" charset="0"/>
                <a:ea typeface="ＭＳ Ｐゴシック" charset="0"/>
              </a:defRPr>
            </a:lvl5pPr>
            <a:lvl6pPr marL="2514499" indent="-228590" eaLnBrk="0" fontAlgn="base" hangingPunct="0">
              <a:spcBef>
                <a:spcPct val="0"/>
              </a:spcBef>
              <a:spcAft>
                <a:spcPct val="0"/>
              </a:spcAft>
              <a:defRPr sz="2400">
                <a:solidFill>
                  <a:schemeClr val="tx1"/>
                </a:solidFill>
                <a:latin typeface="Arial" charset="0"/>
                <a:ea typeface="ＭＳ Ｐゴシック" charset="0"/>
              </a:defRPr>
            </a:lvl6pPr>
            <a:lvl7pPr marL="2971681" indent="-228590" eaLnBrk="0" fontAlgn="base" hangingPunct="0">
              <a:spcBef>
                <a:spcPct val="0"/>
              </a:spcBef>
              <a:spcAft>
                <a:spcPct val="0"/>
              </a:spcAft>
              <a:defRPr sz="2400">
                <a:solidFill>
                  <a:schemeClr val="tx1"/>
                </a:solidFill>
                <a:latin typeface="Arial" charset="0"/>
                <a:ea typeface="ＭＳ Ｐゴシック" charset="0"/>
              </a:defRPr>
            </a:lvl7pPr>
            <a:lvl8pPr marL="3428863" indent="-228590" eaLnBrk="0" fontAlgn="base" hangingPunct="0">
              <a:spcBef>
                <a:spcPct val="0"/>
              </a:spcBef>
              <a:spcAft>
                <a:spcPct val="0"/>
              </a:spcAft>
              <a:defRPr sz="2400">
                <a:solidFill>
                  <a:schemeClr val="tx1"/>
                </a:solidFill>
                <a:latin typeface="Arial" charset="0"/>
                <a:ea typeface="ＭＳ Ｐゴシック" charset="0"/>
              </a:defRPr>
            </a:lvl8pPr>
            <a:lvl9pPr marL="3886044" indent="-22859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BD7AA3-2E62-3448-874D-11B73DFBC602}" type="slidenum">
              <a:rPr lang="fi-FI" sz="1200">
                <a:solidFill>
                  <a:schemeClr val="bg2"/>
                </a:solidFill>
                <a:cs typeface="Arial" charset="0"/>
              </a:rPr>
              <a:pPr eaLnBrk="1" hangingPunct="1"/>
              <a:t>9</a:t>
            </a:fld>
            <a:endParaRPr lang="fi-FI" sz="1200">
              <a:solidFill>
                <a:schemeClr val="bg2"/>
              </a:solidFill>
              <a:cs typeface="Arial" charset="0"/>
            </a:endParaRPr>
          </a:p>
        </p:txBody>
      </p:sp>
      <p:sp>
        <p:nvSpPr>
          <p:cNvPr id="3" name="Sisällön paikkamerkki 2">
            <a:extLst>
              <a:ext uri="{FF2B5EF4-FFF2-40B4-BE49-F238E27FC236}">
                <a16:creationId xmlns:a16="http://schemas.microsoft.com/office/drawing/2014/main" id="{8685EA97-C449-064B-8335-A66DC08C73DD}"/>
              </a:ext>
            </a:extLst>
          </p:cNvPr>
          <p:cNvSpPr>
            <a:spLocks noGrp="1"/>
          </p:cNvSpPr>
          <p:nvPr>
            <p:ph sz="quarter" idx="13"/>
          </p:nvPr>
        </p:nvSpPr>
        <p:spPr>
          <a:xfrm>
            <a:off x="778042" y="5611270"/>
            <a:ext cx="10515600" cy="565150"/>
          </a:xfrm>
        </p:spPr>
        <p:txBody>
          <a:bodyPr vert="horz" lIns="91440" tIns="45720" rIns="91440" bIns="45720" rtlCol="0" anchor="t">
            <a:noAutofit/>
          </a:bodyPr>
          <a:lstStyle/>
          <a:p>
            <a:pPr algn="ctr"/>
            <a:r>
              <a:rPr lang="fi-FI" sz="2400" b="1" dirty="0">
                <a:solidFill>
                  <a:schemeClr val="bg1"/>
                </a:solidFill>
              </a:rPr>
              <a:t>Turvallisuus on huomioitava kaikessa työmaa-, työvaihe- ja työsuunnittelussa! </a:t>
            </a:r>
            <a:br>
              <a:rPr lang="fi-FI" sz="2400" b="1" dirty="0">
                <a:solidFill>
                  <a:schemeClr val="bg1"/>
                </a:solidFill>
              </a:rPr>
            </a:br>
            <a:r>
              <a:rPr lang="fi-FI" sz="2400" b="1" dirty="0">
                <a:solidFill>
                  <a:schemeClr val="bg1"/>
                </a:solidFill>
              </a:rPr>
              <a:t>Johtaminen, opastus, seuranta ja kehittäminen</a:t>
            </a:r>
            <a:endParaRPr lang="fi-FI" sz="2400" b="1" dirty="0">
              <a:solidFill>
                <a:schemeClr val="bg1"/>
              </a:solidFill>
              <a:ea typeface="Calibri"/>
              <a:cs typeface="Calibri"/>
            </a:endParaRPr>
          </a:p>
        </p:txBody>
      </p:sp>
    </p:spTree>
    <p:extLst>
      <p:ext uri="{BB962C8B-B14F-4D97-AF65-F5344CB8AC3E}">
        <p14:creationId xmlns:p14="http://schemas.microsoft.com/office/powerpoint/2010/main" val="3671647112"/>
      </p:ext>
    </p:extLst>
  </p:cSld>
  <p:clrMapOvr>
    <a:masterClrMapping/>
  </p:clrMapOvr>
  <p:transition spd="slow"/>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6D7463-AC35-437C-9F36-58E3E5FF5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0B14CF-E440-448F-A6E2-2EF0C572EF57}">
  <ds:schemaRefs>
    <ds:schemaRef ds:uri="http://schemas.microsoft.com/sharepoint/v3/contenttype/forms"/>
  </ds:schemaRefs>
</ds:datastoreItem>
</file>

<file path=customXml/itemProps3.xml><?xml version="1.0" encoding="utf-8"?>
<ds:datastoreItem xmlns:ds="http://schemas.openxmlformats.org/officeDocument/2006/customXml" ds:itemID="{C2509254-9B96-4BF0-AA7A-7D420028829B}">
  <ds:schemaRefs>
    <ds:schemaRef ds:uri="http://www.w3.org/XML/1998/namespace"/>
    <ds:schemaRef ds:uri="http://purl.org/dc/dcmitype/"/>
    <ds:schemaRef ds:uri="http://purl.org/dc/elements/1.1/"/>
    <ds:schemaRef ds:uri="3af19f82-bc65-4e45-a47c-deabbcd5f2bd"/>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d7782952-83ee-4b7f-b36b-e03bcc39e872"/>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1805</TotalTime>
  <Words>3283</Words>
  <Application>Microsoft Office PowerPoint</Application>
  <PresentationFormat>Laajakuva</PresentationFormat>
  <Paragraphs>331</Paragraphs>
  <Slides>21</Slides>
  <Notes>20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21</vt:i4>
      </vt:variant>
    </vt:vector>
  </HeadingPairs>
  <TitlesOfParts>
    <vt:vector size="25" baseType="lpstr">
      <vt:lpstr>Arial</vt:lpstr>
      <vt:lpstr>Calibri</vt:lpstr>
      <vt:lpstr>Calibri Light</vt:lpstr>
      <vt:lpstr>Office-teema</vt:lpstr>
      <vt:lpstr>PowerPoint-esitys</vt:lpstr>
      <vt:lpstr>2. Työtapaturmat, työperäiset sairaudet ja vaaratilanteet</vt:lpstr>
      <vt:lpstr>Työtapaturmat rakennusalalla</vt:lpstr>
      <vt:lpstr>Työtapaturmat rakennusalalla</vt:lpstr>
      <vt:lpstr>Rakentamisen päätoimialalla työpaikkatapaturmien taajuus laskee</vt:lpstr>
      <vt:lpstr>Rakennustyöntekijöiden vahinkotaajuus edelleen todella korkea</vt:lpstr>
      <vt:lpstr>PowerPoint-esitys</vt:lpstr>
      <vt:lpstr>Työtapaturmista</vt:lpstr>
      <vt:lpstr>Työtapaturmien ehkäiseminen rakennustyössä</vt:lpstr>
      <vt:lpstr>Työperäiset sairaudet rakennusalalla</vt:lpstr>
      <vt:lpstr>Ammattitautien ja työperäisten sairauksien ehkäiseminen rakennustyössä</vt:lpstr>
      <vt:lpstr>Tehtävä</vt:lpstr>
      <vt:lpstr>Vakavat tapaturmat ja terveyden menettämiset</vt:lpstr>
      <vt:lpstr>Tapaturmista ja terveyden menettämisistä aiheutuvat kustannukset yritykselle</vt:lpstr>
      <vt:lpstr>Työtapaturmista ja työperäisistä sairauksista aiheutuvat kustannukset yksilölle</vt:lpstr>
      <vt:lpstr>Tapaturmakolmio</vt:lpstr>
      <vt:lpstr>Turvallisuushavainnot ja vaaratilanneilmoitukset</vt:lpstr>
      <vt:lpstr>Työtapaturmien, vaaratilanteiden ja työperäisten sairauksien tutkinta</vt:lpstr>
      <vt:lpstr>Työtapaturmien, vaaratilanteiden ja työperäisten sairauksien tutkinta</vt:lpstr>
      <vt:lpstr>Työtapaturmien, vaaratilanteiden ja työperäisten sairauksien tutkinta, yksinkertainen esimerkki</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Lampén Nina</cp:lastModifiedBy>
  <cp:revision>252</cp:revision>
  <dcterms:created xsi:type="dcterms:W3CDTF">2022-01-17T06:50:56Z</dcterms:created>
  <dcterms:modified xsi:type="dcterms:W3CDTF">2022-06-20T10:58:32Z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