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1201" r:id="rId5"/>
    <p:sldId id="1188" r:id="rId6"/>
    <p:sldId id="1080" r:id="rId7"/>
    <p:sldId id="281" r:id="rId8"/>
    <p:sldId id="1093" r:id="rId9"/>
    <p:sldId id="861" r:id="rId10"/>
    <p:sldId id="287" r:id="rId11"/>
    <p:sldId id="1082" r:id="rId12"/>
    <p:sldId id="1199" r:id="rId13"/>
    <p:sldId id="1200" r:id="rId14"/>
    <p:sldId id="913" r:id="rId15"/>
    <p:sldId id="914" r:id="rId16"/>
    <p:sldId id="380" r:id="rId17"/>
    <p:sldId id="916" r:id="rId18"/>
    <p:sldId id="1197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D7662-D945-852C-A7A8-2662A4D81B2F}" v="2" dt="2022-05-25T10:47:47.445"/>
    <p1510:client id="{10C69ED3-19CB-A5D3-CDE4-D45E427AE730}" v="101" dt="2022-04-08T10:03:46.121"/>
    <p1510:client id="{48734F8A-1D8C-0AA3-CB6F-70C556F081B4}" v="2" dt="2022-05-11T12:52:48.735"/>
    <p1510:client id="{5049FC77-779A-2C16-E37B-1DC890343A76}" v="69" dt="2022-05-11T12:47:17.048"/>
    <p1510:client id="{906E680E-2B58-F142-3C86-890C69DD7097}" v="18" dt="2022-06-20T07:18:49.639"/>
    <p1510:client id="{A1161026-17A5-6B4D-B195-3F139BDDCE24}" v="3" dt="2022-03-18T11:08:33.749"/>
    <p1510:client id="{A54C60A6-B99A-B774-5699-9783779AA403}" v="2" dt="2022-05-23T06:24:32.334"/>
    <p1510:client id="{AE649AEE-421B-907C-3F4C-52B50245CBEA}" v="2" dt="2022-06-20T07:24:33.342"/>
    <p1510:client id="{C8AA618C-013A-DFF8-A572-1DD454AF0D29}" v="5" dt="2022-04-08T10:10:53.152"/>
    <p1510:client id="{F1B28989-E905-9AF7-2B2D-FBBB35739A83}" v="101" dt="2022-05-16T12:38:10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77"/>
    <p:restoredTop sz="57640"/>
  </p:normalViewPr>
  <p:slideViewPr>
    <p:cSldViewPr snapToGrid="0" snapToObjects="1">
      <p:cViewPr varScale="1">
        <p:scale>
          <a:sx n="58" d="100"/>
          <a:sy n="58" d="100"/>
        </p:scale>
        <p:origin x="1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Johnsson" userId="b7be0a8f-eeb0-4f89-9b9b-f8558d5d107d" providerId="ADAL" clId="{A1161026-17A5-6B4D-B195-3F139BDDCE24}"/>
    <pc:docChg chg="custSel modSld">
      <pc:chgData name="Tom Johnsson" userId="b7be0a8f-eeb0-4f89-9b9b-f8558d5d107d" providerId="ADAL" clId="{A1161026-17A5-6B4D-B195-3F139BDDCE24}" dt="2022-03-23T09:37:18.368" v="39" actId="1076"/>
      <pc:docMkLst>
        <pc:docMk/>
      </pc:docMkLst>
      <pc:sldChg chg="modSp mod">
        <pc:chgData name="Tom Johnsson" userId="b7be0a8f-eeb0-4f89-9b9b-f8558d5d107d" providerId="ADAL" clId="{A1161026-17A5-6B4D-B195-3F139BDDCE24}" dt="2022-03-18T10:09:25.086" v="0" actId="20577"/>
        <pc:sldMkLst>
          <pc:docMk/>
          <pc:sldMk cId="2983333208" sldId="257"/>
        </pc:sldMkLst>
        <pc:spChg chg="mod">
          <ac:chgData name="Tom Johnsson" userId="b7be0a8f-eeb0-4f89-9b9b-f8558d5d107d" providerId="ADAL" clId="{A1161026-17A5-6B4D-B195-3F139BDDCE24}" dt="2022-03-18T10:09:25.086" v="0" actId="20577"/>
          <ac:spMkLst>
            <pc:docMk/>
            <pc:sldMk cId="2983333208" sldId="257"/>
            <ac:spMk id="3" creationId="{0CD67FF9-BB5F-9E47-909F-58D111C8622C}"/>
          </ac:spMkLst>
        </pc:spChg>
      </pc:sldChg>
      <pc:sldChg chg="mod modShow">
        <pc:chgData name="Tom Johnsson" userId="b7be0a8f-eeb0-4f89-9b9b-f8558d5d107d" providerId="ADAL" clId="{A1161026-17A5-6B4D-B195-3F139BDDCE24}" dt="2022-03-18T11:08:43.699" v="34" actId="729"/>
        <pc:sldMkLst>
          <pc:docMk/>
          <pc:sldMk cId="1363478949" sldId="380"/>
        </pc:sldMkLst>
      </pc:sldChg>
      <pc:sldChg chg="modSp mod">
        <pc:chgData name="Tom Johnsson" userId="b7be0a8f-eeb0-4f89-9b9b-f8558d5d107d" providerId="ADAL" clId="{A1161026-17A5-6B4D-B195-3F139BDDCE24}" dt="2022-03-18T11:03:37.393" v="5" actId="27636"/>
        <pc:sldMkLst>
          <pc:docMk/>
          <pc:sldMk cId="936333736" sldId="861"/>
        </pc:sldMkLst>
        <pc:spChg chg="mod">
          <ac:chgData name="Tom Johnsson" userId="b7be0a8f-eeb0-4f89-9b9b-f8558d5d107d" providerId="ADAL" clId="{A1161026-17A5-6B4D-B195-3F139BDDCE24}" dt="2022-03-18T11:03:37.393" v="5" actId="27636"/>
          <ac:spMkLst>
            <pc:docMk/>
            <pc:sldMk cId="936333736" sldId="861"/>
            <ac:spMk id="3" creationId="{00000000-0000-0000-0000-000000000000}"/>
          </ac:spMkLst>
        </pc:spChg>
      </pc:sldChg>
      <pc:sldChg chg="mod modShow">
        <pc:chgData name="Tom Johnsson" userId="b7be0a8f-eeb0-4f89-9b9b-f8558d5d107d" providerId="ADAL" clId="{A1161026-17A5-6B4D-B195-3F139BDDCE24}" dt="2022-03-18T11:08:43.699" v="34" actId="729"/>
        <pc:sldMkLst>
          <pc:docMk/>
          <pc:sldMk cId="2439827103" sldId="913"/>
        </pc:sldMkLst>
      </pc:sldChg>
      <pc:sldChg chg="mod modShow">
        <pc:chgData name="Tom Johnsson" userId="b7be0a8f-eeb0-4f89-9b9b-f8558d5d107d" providerId="ADAL" clId="{A1161026-17A5-6B4D-B195-3F139BDDCE24}" dt="2022-03-18T11:08:43.699" v="34" actId="729"/>
        <pc:sldMkLst>
          <pc:docMk/>
          <pc:sldMk cId="3426864575" sldId="914"/>
        </pc:sldMkLst>
      </pc:sldChg>
      <pc:sldChg chg="mod modShow">
        <pc:chgData name="Tom Johnsson" userId="b7be0a8f-eeb0-4f89-9b9b-f8558d5d107d" providerId="ADAL" clId="{A1161026-17A5-6B4D-B195-3F139BDDCE24}" dt="2022-03-18T11:08:43.699" v="34" actId="729"/>
        <pc:sldMkLst>
          <pc:docMk/>
          <pc:sldMk cId="1636328642" sldId="916"/>
        </pc:sldMkLst>
      </pc:sldChg>
      <pc:sldChg chg="modSp mod">
        <pc:chgData name="Tom Johnsson" userId="b7be0a8f-eeb0-4f89-9b9b-f8558d5d107d" providerId="ADAL" clId="{A1161026-17A5-6B4D-B195-3F139BDDCE24}" dt="2022-03-23T09:37:18.368" v="39" actId="1076"/>
        <pc:sldMkLst>
          <pc:docMk/>
          <pc:sldMk cId="1990944829" sldId="1080"/>
        </pc:sldMkLst>
        <pc:spChg chg="mod">
          <ac:chgData name="Tom Johnsson" userId="b7be0a8f-eeb0-4f89-9b9b-f8558d5d107d" providerId="ADAL" clId="{A1161026-17A5-6B4D-B195-3F139BDDCE24}" dt="2022-03-23T09:37:18.368" v="39" actId="1076"/>
          <ac:spMkLst>
            <pc:docMk/>
            <pc:sldMk cId="1990944829" sldId="1080"/>
            <ac:spMk id="6" creationId="{5CA54E97-5414-0448-AE71-19F19EB7DDF0}"/>
          </ac:spMkLst>
        </pc:spChg>
      </pc:sldChg>
      <pc:sldChg chg="modNotesTx">
        <pc:chgData name="Tom Johnsson" userId="b7be0a8f-eeb0-4f89-9b9b-f8558d5d107d" providerId="ADAL" clId="{A1161026-17A5-6B4D-B195-3F139BDDCE24}" dt="2022-03-18T11:08:01.366" v="33" actId="20577"/>
        <pc:sldMkLst>
          <pc:docMk/>
          <pc:sldMk cId="216096706" sldId="1082"/>
        </pc:sldMkLst>
      </pc:sldChg>
      <pc:sldChg chg="modSp mod">
        <pc:chgData name="Tom Johnsson" userId="b7be0a8f-eeb0-4f89-9b9b-f8558d5d107d" providerId="ADAL" clId="{A1161026-17A5-6B4D-B195-3F139BDDCE24}" dt="2022-03-23T09:37:06.914" v="38" actId="255"/>
        <pc:sldMkLst>
          <pc:docMk/>
          <pc:sldMk cId="386548637" sldId="1188"/>
        </pc:sldMkLst>
        <pc:spChg chg="mod">
          <ac:chgData name="Tom Johnsson" userId="b7be0a8f-eeb0-4f89-9b9b-f8558d5d107d" providerId="ADAL" clId="{A1161026-17A5-6B4D-B195-3F139BDDCE24}" dt="2022-03-23T09:37:06.914" v="38" actId="255"/>
          <ac:spMkLst>
            <pc:docMk/>
            <pc:sldMk cId="386548637" sldId="1188"/>
            <ac:spMk id="5" creationId="{9093E690-19DA-5645-8F76-11F330E497FA}"/>
          </ac:spMkLst>
        </pc:spChg>
      </pc:sldChg>
      <pc:sldChg chg="mod modShow">
        <pc:chgData name="Tom Johnsson" userId="b7be0a8f-eeb0-4f89-9b9b-f8558d5d107d" providerId="ADAL" clId="{A1161026-17A5-6B4D-B195-3F139BDDCE24}" dt="2022-03-18T11:08:43.699" v="34" actId="729"/>
        <pc:sldMkLst>
          <pc:docMk/>
          <pc:sldMk cId="2990091206" sldId="1197"/>
        </pc:sldMkLst>
      </pc:sldChg>
    </pc:docChg>
  </pc:docChgLst>
  <pc:docChgLst>
    <pc:chgData name="Vieras" userId="S::urn:spo:anon#d9214d8e4d976c32e8b829dbbb46319c625128115deafc46e7be83654979aa84::" providerId="AD" clId="Web-{819F65A7-CE7E-489D-9028-D2A7FAC07A6A}"/>
    <pc:docChg chg="modSld">
      <pc:chgData name="Vieras" userId="S::urn:spo:anon#d9214d8e4d976c32e8b829dbbb46319c625128115deafc46e7be83654979aa84::" providerId="AD" clId="Web-{819F65A7-CE7E-489D-9028-D2A7FAC07A6A}" dt="2022-03-02T12:08:38.274" v="0" actId="20577"/>
      <pc:docMkLst>
        <pc:docMk/>
      </pc:docMkLst>
      <pc:sldChg chg="modSp">
        <pc:chgData name="Vieras" userId="S::urn:spo:anon#d9214d8e4d976c32e8b829dbbb46319c625128115deafc46e7be83654979aa84::" providerId="AD" clId="Web-{819F65A7-CE7E-489D-9028-D2A7FAC07A6A}" dt="2022-03-02T12:08:38.274" v="0" actId="20577"/>
        <pc:sldMkLst>
          <pc:docMk/>
          <pc:sldMk cId="2983333208" sldId="257"/>
        </pc:sldMkLst>
        <pc:spChg chg="mod">
          <ac:chgData name="Vieras" userId="S::urn:spo:anon#d9214d8e4d976c32e8b829dbbb46319c625128115deafc46e7be83654979aa84::" providerId="AD" clId="Web-{819F65A7-CE7E-489D-9028-D2A7FAC07A6A}" dt="2022-03-02T12:08:38.274" v="0" actId="20577"/>
          <ac:spMkLst>
            <pc:docMk/>
            <pc:sldMk cId="2983333208" sldId="257"/>
            <ac:spMk id="3" creationId="{0CD67FF9-BB5F-9E47-909F-58D111C8622C}"/>
          </ac:spMkLst>
        </pc:spChg>
      </pc:sldChg>
    </pc:docChg>
  </pc:docChgLst>
  <pc:docChgLst>
    <pc:chgData name="Tom Johnsson" userId="b7be0a8f-eeb0-4f89-9b9b-f8558d5d107d" providerId="ADAL" clId="{B1F2BFD2-FD46-9242-891F-43F92007F45A}"/>
    <pc:docChg chg="undo custSel addSld delSld modSld sldOrd">
      <pc:chgData name="Tom Johnsson" userId="b7be0a8f-eeb0-4f89-9b9b-f8558d5d107d" providerId="ADAL" clId="{B1F2BFD2-FD46-9242-891F-43F92007F45A}" dt="2022-02-14T14:12:49.844" v="24140" actId="20577"/>
      <pc:docMkLst>
        <pc:docMk/>
      </pc:docMkLst>
      <pc:sldChg chg="modSp mod modNotesTx">
        <pc:chgData name="Tom Johnsson" userId="b7be0a8f-eeb0-4f89-9b9b-f8558d5d107d" providerId="ADAL" clId="{B1F2BFD2-FD46-9242-891F-43F92007F45A}" dt="2022-01-19T07:55:55.419" v="890" actId="20577"/>
        <pc:sldMkLst>
          <pc:docMk/>
          <pc:sldMk cId="3771458412" sldId="281"/>
        </pc:sldMkLst>
        <pc:spChg chg="mod">
          <ac:chgData name="Tom Johnsson" userId="b7be0a8f-eeb0-4f89-9b9b-f8558d5d107d" providerId="ADAL" clId="{B1F2BFD2-FD46-9242-891F-43F92007F45A}" dt="2022-01-19T07:55:17.765" v="881" actId="20577"/>
          <ac:spMkLst>
            <pc:docMk/>
            <pc:sldMk cId="3771458412" sldId="281"/>
            <ac:spMk id="3" creationId="{749AFF7F-A78F-B44E-9E88-044F8CFB87E5}"/>
          </ac:spMkLst>
        </pc:spChg>
      </pc:sldChg>
      <pc:sldChg chg="addSp delSp modSp mod chgLayout modNotesTx">
        <pc:chgData name="Tom Johnsson" userId="b7be0a8f-eeb0-4f89-9b9b-f8558d5d107d" providerId="ADAL" clId="{B1F2BFD2-FD46-9242-891F-43F92007F45A}" dt="2022-02-10T11:08:39.252" v="23220" actId="12"/>
        <pc:sldMkLst>
          <pc:docMk/>
          <pc:sldMk cId="0" sldId="287"/>
        </pc:sldMkLst>
        <pc:spChg chg="del mod ord">
          <ac:chgData name="Tom Johnsson" userId="b7be0a8f-eeb0-4f89-9b9b-f8558d5d107d" providerId="ADAL" clId="{B1F2BFD2-FD46-9242-891F-43F92007F45A}" dt="2022-01-19T09:07:24.015" v="3195"/>
          <ac:spMkLst>
            <pc:docMk/>
            <pc:sldMk cId="0" sldId="287"/>
            <ac:spMk id="2" creationId="{43C0C10D-1B4A-C549-B475-3733C84E45AA}"/>
          </ac:spMkLst>
        </pc:spChg>
        <pc:spChg chg="add mod">
          <ac:chgData name="Tom Johnsson" userId="b7be0a8f-eeb0-4f89-9b9b-f8558d5d107d" providerId="ADAL" clId="{B1F2BFD2-FD46-9242-891F-43F92007F45A}" dt="2022-01-19T09:04:34.565" v="3189" actId="790"/>
          <ac:spMkLst>
            <pc:docMk/>
            <pc:sldMk cId="0" sldId="287"/>
            <ac:spMk id="3" creationId="{D6B0DD6D-D191-1746-887B-AD5A877884BF}"/>
          </ac:spMkLst>
        </pc:spChg>
        <pc:spChg chg="add mod">
          <ac:chgData name="Tom Johnsson" userId="b7be0a8f-eeb0-4f89-9b9b-f8558d5d107d" providerId="ADAL" clId="{B1F2BFD2-FD46-9242-891F-43F92007F45A}" dt="2022-01-19T09:08:37.087" v="3252" actId="1076"/>
          <ac:spMkLst>
            <pc:docMk/>
            <pc:sldMk cId="0" sldId="287"/>
            <ac:spMk id="6" creationId="{C4FC3157-D14D-994B-8206-CD22917AAF81}"/>
          </ac:spMkLst>
        </pc:spChg>
        <pc:spChg chg="mod ord">
          <ac:chgData name="Tom Johnsson" userId="b7be0a8f-eeb0-4f89-9b9b-f8558d5d107d" providerId="ADAL" clId="{B1F2BFD2-FD46-9242-891F-43F92007F45A}" dt="2022-01-19T09:07:05.873" v="3191" actId="700"/>
          <ac:spMkLst>
            <pc:docMk/>
            <pc:sldMk cId="0" sldId="287"/>
            <ac:spMk id="31746" creationId="{B1D22DF0-7FEC-1947-A639-7E6228215F9B}"/>
          </ac:spMkLst>
        </pc:spChg>
        <pc:spChg chg="mod ord">
          <ac:chgData name="Tom Johnsson" userId="b7be0a8f-eeb0-4f89-9b9b-f8558d5d107d" providerId="ADAL" clId="{B1F2BFD2-FD46-9242-891F-43F92007F45A}" dt="2022-01-19T09:07:05.873" v="3191" actId="700"/>
          <ac:spMkLst>
            <pc:docMk/>
            <pc:sldMk cId="0" sldId="287"/>
            <ac:spMk id="46084" creationId="{FDCCCFF3-CAF9-5245-BFCC-99B97EA7C7FB}"/>
          </ac:spMkLst>
        </pc:spChg>
        <pc:picChg chg="add del mod">
          <ac:chgData name="Tom Johnsson" userId="b7be0a8f-eeb0-4f89-9b9b-f8558d5d107d" providerId="ADAL" clId="{B1F2BFD2-FD46-9242-891F-43F92007F45A}" dt="2022-01-19T09:07:18.614" v="3192" actId="21"/>
          <ac:picMkLst>
            <pc:docMk/>
            <pc:sldMk cId="0" sldId="287"/>
            <ac:picMk id="5" creationId="{66F765C0-0500-CA48-8A1C-BF3552F6B9FB}"/>
          </ac:picMkLst>
        </pc:picChg>
        <pc:picChg chg="add mod">
          <ac:chgData name="Tom Johnsson" userId="b7be0a8f-eeb0-4f89-9b9b-f8558d5d107d" providerId="ADAL" clId="{B1F2BFD2-FD46-9242-891F-43F92007F45A}" dt="2022-01-19T09:08:33.285" v="3251" actId="1076"/>
          <ac:picMkLst>
            <pc:docMk/>
            <pc:sldMk cId="0" sldId="287"/>
            <ac:picMk id="9" creationId="{7284967E-18F0-6946-8E90-822A26682D03}"/>
          </ac:picMkLst>
        </pc:picChg>
      </pc:sldChg>
      <pc:sldChg chg="addSp delSp modSp del mod modNotesTx">
        <pc:chgData name="Tom Johnsson" userId="b7be0a8f-eeb0-4f89-9b9b-f8558d5d107d" providerId="ADAL" clId="{B1F2BFD2-FD46-9242-891F-43F92007F45A}" dt="2022-01-21T12:57:02.443" v="18347" actId="2696"/>
        <pc:sldMkLst>
          <pc:docMk/>
          <pc:sldMk cId="0" sldId="347"/>
        </pc:sldMkLst>
        <pc:spChg chg="del mod">
          <ac:chgData name="Tom Johnsson" userId="b7be0a8f-eeb0-4f89-9b9b-f8558d5d107d" providerId="ADAL" clId="{B1F2BFD2-FD46-9242-891F-43F92007F45A}" dt="2022-01-19T09:15:14.955" v="3259"/>
          <ac:spMkLst>
            <pc:docMk/>
            <pc:sldMk cId="0" sldId="347"/>
            <ac:spMk id="3" creationId="{6202C924-FC11-1B41-8808-98880B346B4F}"/>
          </ac:spMkLst>
        </pc:spChg>
        <pc:spChg chg="mod">
          <ac:chgData name="Tom Johnsson" userId="b7be0a8f-eeb0-4f89-9b9b-f8558d5d107d" providerId="ADAL" clId="{B1F2BFD2-FD46-9242-891F-43F92007F45A}" dt="2022-01-19T08:56:35.383" v="3102" actId="20577"/>
          <ac:spMkLst>
            <pc:docMk/>
            <pc:sldMk cId="0" sldId="347"/>
            <ac:spMk id="25601" creationId="{9C37A813-20E1-1742-813A-AB090C096A77}"/>
          </ac:spMkLst>
        </pc:spChg>
        <pc:picChg chg="add del mod">
          <ac:chgData name="Tom Johnsson" userId="b7be0a8f-eeb0-4f89-9b9b-f8558d5d107d" providerId="ADAL" clId="{B1F2BFD2-FD46-9242-891F-43F92007F45A}" dt="2022-01-19T09:15:03.121" v="3254" actId="21"/>
          <ac:picMkLst>
            <pc:docMk/>
            <pc:sldMk cId="0" sldId="347"/>
            <ac:picMk id="4" creationId="{65762B4A-D744-394C-B380-1C3E0283E794}"/>
          </ac:picMkLst>
        </pc:picChg>
        <pc:picChg chg="add del mod">
          <ac:chgData name="Tom Johnsson" userId="b7be0a8f-eeb0-4f89-9b9b-f8558d5d107d" providerId="ADAL" clId="{B1F2BFD2-FD46-9242-891F-43F92007F45A}" dt="2022-01-19T09:15:08.932" v="3256" actId="21"/>
          <ac:picMkLst>
            <pc:docMk/>
            <pc:sldMk cId="0" sldId="347"/>
            <ac:picMk id="8" creationId="{D28C8BC8-6C8E-FE42-8058-CE4820EFC8F1}"/>
          </ac:picMkLst>
        </pc:picChg>
        <pc:picChg chg="add mod">
          <ac:chgData name="Tom Johnsson" userId="b7be0a8f-eeb0-4f89-9b9b-f8558d5d107d" providerId="ADAL" clId="{B1F2BFD2-FD46-9242-891F-43F92007F45A}" dt="2022-01-19T09:15:19.783" v="3260" actId="688"/>
          <ac:picMkLst>
            <pc:docMk/>
            <pc:sldMk cId="0" sldId="347"/>
            <ac:picMk id="9" creationId="{017B29B5-997A-CF45-900D-DD2420654909}"/>
          </ac:picMkLst>
        </pc:picChg>
      </pc:sldChg>
      <pc:sldChg chg="modSp">
        <pc:chgData name="Tom Johnsson" userId="b7be0a8f-eeb0-4f89-9b9b-f8558d5d107d" providerId="ADAL" clId="{B1F2BFD2-FD46-9242-891F-43F92007F45A}" dt="2022-02-10T11:10:09.604" v="23272"/>
        <pc:sldMkLst>
          <pc:docMk/>
          <pc:sldMk cId="1363478949" sldId="380"/>
        </pc:sldMkLst>
        <pc:spChg chg="mod">
          <ac:chgData name="Tom Johnsson" userId="b7be0a8f-eeb0-4f89-9b9b-f8558d5d107d" providerId="ADAL" clId="{B1F2BFD2-FD46-9242-891F-43F92007F45A}" dt="2022-02-10T11:10:09.604" v="23272"/>
          <ac:spMkLst>
            <pc:docMk/>
            <pc:sldMk cId="1363478949" sldId="380"/>
            <ac:spMk id="2" creationId="{47F88438-2DFD-6348-AB7D-E68137976194}"/>
          </ac:spMkLst>
        </pc:spChg>
      </pc:sldChg>
      <pc:sldChg chg="modSp mod modNotesTx">
        <pc:chgData name="Tom Johnsson" userId="b7be0a8f-eeb0-4f89-9b9b-f8558d5d107d" providerId="ADAL" clId="{B1F2BFD2-FD46-9242-891F-43F92007F45A}" dt="2022-01-19T08:51:44.868" v="3074" actId="20577"/>
        <pc:sldMkLst>
          <pc:docMk/>
          <pc:sldMk cId="936333736" sldId="861"/>
        </pc:sldMkLst>
        <pc:spChg chg="mod">
          <ac:chgData name="Tom Johnsson" userId="b7be0a8f-eeb0-4f89-9b9b-f8558d5d107d" providerId="ADAL" clId="{B1F2BFD2-FD46-9242-891F-43F92007F45A}" dt="2022-01-19T08:13:24.914" v="2151" actId="20577"/>
          <ac:spMkLst>
            <pc:docMk/>
            <pc:sldMk cId="936333736" sldId="861"/>
            <ac:spMk id="3" creationId="{00000000-0000-0000-0000-000000000000}"/>
          </ac:spMkLst>
        </pc:spChg>
      </pc:sldChg>
      <pc:sldChg chg="modSp mod modNotesTx">
        <pc:chgData name="Tom Johnsson" userId="b7be0a8f-eeb0-4f89-9b9b-f8558d5d107d" providerId="ADAL" clId="{B1F2BFD2-FD46-9242-891F-43F92007F45A}" dt="2022-02-10T11:11:20.698" v="23297" actId="20577"/>
        <pc:sldMkLst>
          <pc:docMk/>
          <pc:sldMk cId="2439827103" sldId="913"/>
        </pc:sldMkLst>
        <pc:spChg chg="mod">
          <ac:chgData name="Tom Johnsson" userId="b7be0a8f-eeb0-4f89-9b9b-f8558d5d107d" providerId="ADAL" clId="{B1F2BFD2-FD46-9242-891F-43F92007F45A}" dt="2022-02-10T11:09:52.692" v="23269" actId="6549"/>
          <ac:spMkLst>
            <pc:docMk/>
            <pc:sldMk cId="2439827103" sldId="913"/>
            <ac:spMk id="2" creationId="{47F88438-2DFD-6348-AB7D-E68137976194}"/>
          </ac:spMkLst>
        </pc:spChg>
      </pc:sldChg>
      <pc:sldChg chg="modSp mod">
        <pc:chgData name="Tom Johnsson" userId="b7be0a8f-eeb0-4f89-9b9b-f8558d5d107d" providerId="ADAL" clId="{B1F2BFD2-FD46-9242-891F-43F92007F45A}" dt="2022-02-10T11:10:01.916" v="23271"/>
        <pc:sldMkLst>
          <pc:docMk/>
          <pc:sldMk cId="3426864575" sldId="914"/>
        </pc:sldMkLst>
        <pc:spChg chg="mod">
          <ac:chgData name="Tom Johnsson" userId="b7be0a8f-eeb0-4f89-9b9b-f8558d5d107d" providerId="ADAL" clId="{B1F2BFD2-FD46-9242-891F-43F92007F45A}" dt="2022-02-10T11:10:01.916" v="23271"/>
          <ac:spMkLst>
            <pc:docMk/>
            <pc:sldMk cId="3426864575" sldId="914"/>
            <ac:spMk id="2" creationId="{47F88438-2DFD-6348-AB7D-E68137976194}"/>
          </ac:spMkLst>
        </pc:spChg>
      </pc:sldChg>
      <pc:sldChg chg="modSp">
        <pc:chgData name="Tom Johnsson" userId="b7be0a8f-eeb0-4f89-9b9b-f8558d5d107d" providerId="ADAL" clId="{B1F2BFD2-FD46-9242-891F-43F92007F45A}" dt="2022-02-10T11:10:15.446" v="23273"/>
        <pc:sldMkLst>
          <pc:docMk/>
          <pc:sldMk cId="1636328642" sldId="916"/>
        </pc:sldMkLst>
        <pc:spChg chg="mod">
          <ac:chgData name="Tom Johnsson" userId="b7be0a8f-eeb0-4f89-9b9b-f8558d5d107d" providerId="ADAL" clId="{B1F2BFD2-FD46-9242-891F-43F92007F45A}" dt="2022-02-10T11:10:15.446" v="23273"/>
          <ac:spMkLst>
            <pc:docMk/>
            <pc:sldMk cId="1636328642" sldId="916"/>
            <ac:spMk id="2" creationId="{47F88438-2DFD-6348-AB7D-E68137976194}"/>
          </ac:spMkLst>
        </pc:spChg>
      </pc:sldChg>
      <pc:sldChg chg="del">
        <pc:chgData name="Tom Johnsson" userId="b7be0a8f-eeb0-4f89-9b9b-f8558d5d107d" providerId="ADAL" clId="{B1F2BFD2-FD46-9242-891F-43F92007F45A}" dt="2022-01-16T11:47:10.633" v="0" actId="2696"/>
        <pc:sldMkLst>
          <pc:docMk/>
          <pc:sldMk cId="2904627645" sldId="918"/>
        </pc:sldMkLst>
      </pc:sldChg>
      <pc:sldChg chg="modSp mod modNotesTx">
        <pc:chgData name="Tom Johnsson" userId="b7be0a8f-eeb0-4f89-9b9b-f8558d5d107d" providerId="ADAL" clId="{B1F2BFD2-FD46-9242-891F-43F92007F45A}" dt="2022-01-19T07:52:42.195" v="791" actId="20577"/>
        <pc:sldMkLst>
          <pc:docMk/>
          <pc:sldMk cId="1990944829" sldId="1080"/>
        </pc:sldMkLst>
        <pc:spChg chg="mod">
          <ac:chgData name="Tom Johnsson" userId="b7be0a8f-eeb0-4f89-9b9b-f8558d5d107d" providerId="ADAL" clId="{B1F2BFD2-FD46-9242-891F-43F92007F45A}" dt="2022-01-19T07:31:44.505" v="110" actId="21"/>
          <ac:spMkLst>
            <pc:docMk/>
            <pc:sldMk cId="1990944829" sldId="1080"/>
            <ac:spMk id="6" creationId="{5CA54E97-5414-0448-AE71-19F19EB7DDF0}"/>
          </ac:spMkLst>
        </pc:spChg>
      </pc:sldChg>
      <pc:sldChg chg="addSp delSp modSp add mod modNotesTx">
        <pc:chgData name="Tom Johnsson" userId="b7be0a8f-eeb0-4f89-9b9b-f8558d5d107d" providerId="ADAL" clId="{B1F2BFD2-FD46-9242-891F-43F92007F45A}" dt="2022-02-10T11:08:58.646" v="23221" actId="6549"/>
        <pc:sldMkLst>
          <pc:docMk/>
          <pc:sldMk cId="216096706" sldId="1082"/>
        </pc:sldMkLst>
        <pc:spChg chg="mod">
          <ac:chgData name="Tom Johnsson" userId="b7be0a8f-eeb0-4f89-9b9b-f8558d5d107d" providerId="ADAL" clId="{B1F2BFD2-FD46-9242-891F-43F92007F45A}" dt="2022-02-03T15:47:57.428" v="19737" actId="166"/>
          <ac:spMkLst>
            <pc:docMk/>
            <pc:sldMk cId="216096706" sldId="1082"/>
            <ac:spMk id="2" creationId="{F17603F1-0E17-5F44-BDC4-9D6D37FC18A2}"/>
          </ac:spMkLst>
        </pc:spChg>
        <pc:spChg chg="add mod">
          <ac:chgData name="Tom Johnsson" userId="b7be0a8f-eeb0-4f89-9b9b-f8558d5d107d" providerId="ADAL" clId="{B1F2BFD2-FD46-9242-891F-43F92007F45A}" dt="2022-01-20T11:22:25.197" v="3634" actId="1076"/>
          <ac:spMkLst>
            <pc:docMk/>
            <pc:sldMk cId="216096706" sldId="1082"/>
            <ac:spMk id="3" creationId="{26902E61-C52A-D94F-A44D-71ECEF53B87C}"/>
          </ac:spMkLst>
        </pc:spChg>
        <pc:spChg chg="add mod">
          <ac:chgData name="Tom Johnsson" userId="b7be0a8f-eeb0-4f89-9b9b-f8558d5d107d" providerId="ADAL" clId="{B1F2BFD2-FD46-9242-891F-43F92007F45A}" dt="2022-01-21T12:57:40.619" v="18349" actId="1076"/>
          <ac:spMkLst>
            <pc:docMk/>
            <pc:sldMk cId="216096706" sldId="1082"/>
            <ac:spMk id="4" creationId="{D29CEF97-548F-614E-ACE8-449BC6C62250}"/>
          </ac:spMkLst>
        </pc:spChg>
        <pc:spChg chg="mod">
          <ac:chgData name="Tom Johnsson" userId="b7be0a8f-eeb0-4f89-9b9b-f8558d5d107d" providerId="ADAL" clId="{B1F2BFD2-FD46-9242-891F-43F92007F45A}" dt="2022-01-21T07:08:48.858" v="15390" actId="1076"/>
          <ac:spMkLst>
            <pc:docMk/>
            <pc:sldMk cId="216096706" sldId="1082"/>
            <ac:spMk id="6" creationId="{CA1D1442-2E5F-5641-BE17-0DC373954978}"/>
          </ac:spMkLst>
        </pc:spChg>
        <pc:spChg chg="add del mod">
          <ac:chgData name="Tom Johnsson" userId="b7be0a8f-eeb0-4f89-9b9b-f8558d5d107d" providerId="ADAL" clId="{B1F2BFD2-FD46-9242-891F-43F92007F45A}" dt="2022-01-21T06:55:12.215" v="15289"/>
          <ac:spMkLst>
            <pc:docMk/>
            <pc:sldMk cId="216096706" sldId="1082"/>
            <ac:spMk id="7" creationId="{AEC530CE-C95C-8149-9B5A-AF0B591640F1}"/>
          </ac:spMkLst>
        </pc:spChg>
        <pc:spChg chg="add del mod">
          <ac:chgData name="Tom Johnsson" userId="b7be0a8f-eeb0-4f89-9b9b-f8558d5d107d" providerId="ADAL" clId="{B1F2BFD2-FD46-9242-891F-43F92007F45A}" dt="2022-01-21T06:55:10.255" v="15287" actId="478"/>
          <ac:spMkLst>
            <pc:docMk/>
            <pc:sldMk cId="216096706" sldId="1082"/>
            <ac:spMk id="8" creationId="{AE513A97-97DC-014E-BF6A-922326CB35F2}"/>
          </ac:spMkLst>
        </pc:spChg>
        <pc:spChg chg="add del mod">
          <ac:chgData name="Tom Johnsson" userId="b7be0a8f-eeb0-4f89-9b9b-f8558d5d107d" providerId="ADAL" clId="{B1F2BFD2-FD46-9242-891F-43F92007F45A}" dt="2022-01-21T06:55:32.583" v="15291" actId="767"/>
          <ac:spMkLst>
            <pc:docMk/>
            <pc:sldMk cId="216096706" sldId="1082"/>
            <ac:spMk id="9" creationId="{4AB7D229-8320-6249-A9D2-E11E8EB92308}"/>
          </ac:spMkLst>
        </pc:spChg>
        <pc:spChg chg="add del mod">
          <ac:chgData name="Tom Johnsson" userId="b7be0a8f-eeb0-4f89-9b9b-f8558d5d107d" providerId="ADAL" clId="{B1F2BFD2-FD46-9242-891F-43F92007F45A}" dt="2022-01-21T06:57:27.877" v="15311"/>
          <ac:spMkLst>
            <pc:docMk/>
            <pc:sldMk cId="216096706" sldId="1082"/>
            <ac:spMk id="10" creationId="{010E2BD5-DB28-D641-A881-0BA51E048E1B}"/>
          </ac:spMkLst>
        </pc:spChg>
        <pc:graphicFrameChg chg="mod">
          <ac:chgData name="Tom Johnsson" userId="b7be0a8f-eeb0-4f89-9b9b-f8558d5d107d" providerId="ADAL" clId="{B1F2BFD2-FD46-9242-891F-43F92007F45A}" dt="2022-01-21T08:08:59.988" v="16620" actId="20577"/>
          <ac:graphicFrameMkLst>
            <pc:docMk/>
            <pc:sldMk cId="216096706" sldId="1082"/>
            <ac:graphicFrameMk id="5" creationId="{ADDE6343-5150-AE48-B4D7-32D2757E1177}"/>
          </ac:graphicFrameMkLst>
        </pc:graphicFrameChg>
        <pc:graphicFrameChg chg="mod">
          <ac:chgData name="Tom Johnsson" userId="b7be0a8f-eeb0-4f89-9b9b-f8558d5d107d" providerId="ADAL" clId="{B1F2BFD2-FD46-9242-891F-43F92007F45A}" dt="2022-02-04T12:13:15.028" v="22210"/>
          <ac:graphicFrameMkLst>
            <pc:docMk/>
            <pc:sldMk cId="216096706" sldId="1082"/>
            <ac:graphicFrameMk id="13" creationId="{6C4A960C-A208-3045-9FE7-FC39AC35EB74}"/>
          </ac:graphicFrameMkLst>
        </pc:graphicFrameChg>
        <pc:picChg chg="add mod">
          <ac:chgData name="Tom Johnsson" userId="b7be0a8f-eeb0-4f89-9b9b-f8558d5d107d" providerId="ADAL" clId="{B1F2BFD2-FD46-9242-891F-43F92007F45A}" dt="2022-01-21T12:57:34.521" v="18348" actId="14100"/>
          <ac:picMkLst>
            <pc:docMk/>
            <pc:sldMk cId="216096706" sldId="1082"/>
            <ac:picMk id="12" creationId="{EC1D7E47-A841-C04F-B0BE-0D5C75D6E1E0}"/>
          </ac:picMkLst>
        </pc:picChg>
        <pc:cxnChg chg="add del">
          <ac:chgData name="Tom Johnsson" userId="b7be0a8f-eeb0-4f89-9b9b-f8558d5d107d" providerId="ADAL" clId="{B1F2BFD2-FD46-9242-891F-43F92007F45A}" dt="2022-02-03T15:36:53.671" v="19660" actId="478"/>
          <ac:cxnSpMkLst>
            <pc:docMk/>
            <pc:sldMk cId="216096706" sldId="1082"/>
            <ac:cxnSpMk id="8" creationId="{8C26E760-9C07-524D-8DD5-641BDAEF620E}"/>
          </ac:cxnSpMkLst>
        </pc:cxnChg>
        <pc:cxnChg chg="add mod">
          <ac:chgData name="Tom Johnsson" userId="b7be0a8f-eeb0-4f89-9b9b-f8558d5d107d" providerId="ADAL" clId="{B1F2BFD2-FD46-9242-891F-43F92007F45A}" dt="2022-02-03T15:46:43.902" v="19736" actId="688"/>
          <ac:cxnSpMkLst>
            <pc:docMk/>
            <pc:sldMk cId="216096706" sldId="1082"/>
            <ac:cxnSpMk id="10" creationId="{D69B702C-E72B-B74E-81B7-D05A898A0F4D}"/>
          </ac:cxnSpMkLst>
        </pc:cxnChg>
        <pc:cxnChg chg="add mod">
          <ac:chgData name="Tom Johnsson" userId="b7be0a8f-eeb0-4f89-9b9b-f8558d5d107d" providerId="ADAL" clId="{B1F2BFD2-FD46-9242-891F-43F92007F45A}" dt="2022-02-03T15:45:35.624" v="19702" actId="14100"/>
          <ac:cxnSpMkLst>
            <pc:docMk/>
            <pc:sldMk cId="216096706" sldId="1082"/>
            <ac:cxnSpMk id="21" creationId="{294DAD4B-690C-7942-AC14-BC09FA73B53D}"/>
          </ac:cxnSpMkLst>
        </pc:cxnChg>
      </pc:sldChg>
      <pc:sldChg chg="modSp mod chgLayout modNotesTx">
        <pc:chgData name="Tom Johnsson" userId="b7be0a8f-eeb0-4f89-9b9b-f8558d5d107d" providerId="ADAL" clId="{B1F2BFD2-FD46-9242-891F-43F92007F45A}" dt="2022-01-20T10:53:03.112" v="3401" actId="6549"/>
        <pc:sldMkLst>
          <pc:docMk/>
          <pc:sldMk cId="1387465271" sldId="1093"/>
        </pc:sldMkLst>
        <pc:spChg chg="mod ord">
          <ac:chgData name="Tom Johnsson" userId="b7be0a8f-eeb0-4f89-9b9b-f8558d5d107d" providerId="ADAL" clId="{B1F2BFD2-FD46-9242-891F-43F92007F45A}" dt="2022-01-19T07:38:18.948" v="290" actId="700"/>
          <ac:spMkLst>
            <pc:docMk/>
            <pc:sldMk cId="1387465271" sldId="1093"/>
            <ac:spMk id="2" creationId="{DB7B0B05-B879-FB42-8F70-8CD737874219}"/>
          </ac:spMkLst>
        </pc:spChg>
        <pc:spChg chg="mod ord">
          <ac:chgData name="Tom Johnsson" userId="b7be0a8f-eeb0-4f89-9b9b-f8558d5d107d" providerId="ADAL" clId="{B1F2BFD2-FD46-9242-891F-43F92007F45A}" dt="2022-01-20T10:53:03.112" v="3401" actId="6549"/>
          <ac:spMkLst>
            <pc:docMk/>
            <pc:sldMk cId="1387465271" sldId="1093"/>
            <ac:spMk id="3" creationId="{66A5DA55-5BDC-684B-9D42-143DE0C64C33}"/>
          </ac:spMkLst>
        </pc:spChg>
        <pc:spChg chg="mod ord">
          <ac:chgData name="Tom Johnsson" userId="b7be0a8f-eeb0-4f89-9b9b-f8558d5d107d" providerId="ADAL" clId="{B1F2BFD2-FD46-9242-891F-43F92007F45A}" dt="2022-01-19T07:38:18.948" v="290" actId="700"/>
          <ac:spMkLst>
            <pc:docMk/>
            <pc:sldMk cId="1387465271" sldId="1093"/>
            <ac:spMk id="4" creationId="{C64D399C-6656-1C4B-AD5E-6FBDA0BBFDCB}"/>
          </ac:spMkLst>
        </pc:spChg>
      </pc:sldChg>
      <pc:sldChg chg="modSp del mod modNotesTx">
        <pc:chgData name="Tom Johnsson" userId="b7be0a8f-eeb0-4f89-9b9b-f8558d5d107d" providerId="ADAL" clId="{B1F2BFD2-FD46-9242-891F-43F92007F45A}" dt="2022-01-19T09:02:08.054" v="3103" actId="2696"/>
        <pc:sldMkLst>
          <pc:docMk/>
          <pc:sldMk cId="501549404" sldId="1186"/>
        </pc:sldMkLst>
        <pc:spChg chg="mod">
          <ac:chgData name="Tom Johnsson" userId="b7be0a8f-eeb0-4f89-9b9b-f8558d5d107d" providerId="ADAL" clId="{B1F2BFD2-FD46-9242-891F-43F92007F45A}" dt="2022-01-19T08:29:07.038" v="2737" actId="6549"/>
          <ac:spMkLst>
            <pc:docMk/>
            <pc:sldMk cId="501549404" sldId="1186"/>
            <ac:spMk id="3" creationId="{E14670D8-F834-B747-8BBB-A443D350974F}"/>
          </ac:spMkLst>
        </pc:spChg>
      </pc:sldChg>
      <pc:sldChg chg="del">
        <pc:chgData name="Tom Johnsson" userId="b7be0a8f-eeb0-4f89-9b9b-f8558d5d107d" providerId="ADAL" clId="{B1F2BFD2-FD46-9242-891F-43F92007F45A}" dt="2022-01-19T09:02:08.054" v="3103" actId="2696"/>
        <pc:sldMkLst>
          <pc:docMk/>
          <pc:sldMk cId="1784550960" sldId="1187"/>
        </pc:sldMkLst>
      </pc:sldChg>
      <pc:sldChg chg="modSp add del mod">
        <pc:chgData name="Tom Johnsson" userId="b7be0a8f-eeb0-4f89-9b9b-f8558d5d107d" providerId="ADAL" clId="{B1F2BFD2-FD46-9242-891F-43F92007F45A}" dt="2022-02-11T09:05:25.225" v="23299" actId="6549"/>
        <pc:sldMkLst>
          <pc:docMk/>
          <pc:sldMk cId="386548637" sldId="1188"/>
        </pc:sldMkLst>
        <pc:spChg chg="mod">
          <ac:chgData name="Tom Johnsson" userId="b7be0a8f-eeb0-4f89-9b9b-f8558d5d107d" providerId="ADAL" clId="{B1F2BFD2-FD46-9242-891F-43F92007F45A}" dt="2022-02-11T09:05:25.225" v="23299" actId="6549"/>
          <ac:spMkLst>
            <pc:docMk/>
            <pc:sldMk cId="386548637" sldId="1188"/>
            <ac:spMk id="3" creationId="{D9E26068-1451-0449-86AD-6962DF550929}"/>
          </ac:spMkLst>
        </pc:spChg>
      </pc:sldChg>
      <pc:sldChg chg="modSp add del mod">
        <pc:chgData name="Tom Johnsson" userId="b7be0a8f-eeb0-4f89-9b9b-f8558d5d107d" providerId="ADAL" clId="{B1F2BFD2-FD46-9242-891F-43F92007F45A}" dt="2022-01-19T07:30:59.276" v="92" actId="2696"/>
        <pc:sldMkLst>
          <pc:docMk/>
          <pc:sldMk cId="2207453075" sldId="1189"/>
        </pc:sldMkLst>
        <pc:spChg chg="mod">
          <ac:chgData name="Tom Johnsson" userId="b7be0a8f-eeb0-4f89-9b9b-f8558d5d107d" providerId="ADAL" clId="{B1F2BFD2-FD46-9242-891F-43F92007F45A}" dt="2022-01-19T07:28:45.102" v="87" actId="790"/>
          <ac:spMkLst>
            <pc:docMk/>
            <pc:sldMk cId="2207453075" sldId="1189"/>
            <ac:spMk id="2" creationId="{1B856E00-5CF8-1147-97A2-38FBF1D5B70A}"/>
          </ac:spMkLst>
        </pc:spChg>
        <pc:spChg chg="mod">
          <ac:chgData name="Tom Johnsson" userId="b7be0a8f-eeb0-4f89-9b9b-f8558d5d107d" providerId="ADAL" clId="{B1F2BFD2-FD46-9242-891F-43F92007F45A}" dt="2022-01-19T07:28:45.102" v="87" actId="790"/>
          <ac:spMkLst>
            <pc:docMk/>
            <pc:sldMk cId="2207453075" sldId="1189"/>
            <ac:spMk id="3" creationId="{D9E26068-1451-0449-86AD-6962DF550929}"/>
          </ac:spMkLst>
        </pc:spChg>
        <pc:spChg chg="mod">
          <ac:chgData name="Tom Johnsson" userId="b7be0a8f-eeb0-4f89-9b9b-f8558d5d107d" providerId="ADAL" clId="{B1F2BFD2-FD46-9242-891F-43F92007F45A}" dt="2022-01-19T07:29:20.744" v="90" actId="6549"/>
          <ac:spMkLst>
            <pc:docMk/>
            <pc:sldMk cId="2207453075" sldId="1189"/>
            <ac:spMk id="5" creationId="{9093E690-19DA-5645-8F76-11F330E497FA}"/>
          </ac:spMkLst>
        </pc:spChg>
        <pc:picChg chg="mod">
          <ac:chgData name="Tom Johnsson" userId="b7be0a8f-eeb0-4f89-9b9b-f8558d5d107d" providerId="ADAL" clId="{B1F2BFD2-FD46-9242-891F-43F92007F45A}" dt="2022-01-19T07:28:45.102" v="87" actId="790"/>
          <ac:picMkLst>
            <pc:docMk/>
            <pc:sldMk cId="2207453075" sldId="1189"/>
            <ac:picMk id="1026" creationId="{2C3D178E-A9F5-F941-8117-25B4234031F7}"/>
          </ac:picMkLst>
        </pc:picChg>
      </pc:sldChg>
      <pc:sldChg chg="modSp new del mod modShow modNotesTx">
        <pc:chgData name="Tom Johnsson" userId="b7be0a8f-eeb0-4f89-9b9b-f8558d5d107d" providerId="ADAL" clId="{B1F2BFD2-FD46-9242-891F-43F92007F45A}" dt="2022-01-21T08:37:36.987" v="17585" actId="2696"/>
        <pc:sldMkLst>
          <pc:docMk/>
          <pc:sldMk cId="4282451484" sldId="1189"/>
        </pc:sldMkLst>
        <pc:spChg chg="mod">
          <ac:chgData name="Tom Johnsson" userId="b7be0a8f-eeb0-4f89-9b9b-f8558d5d107d" providerId="ADAL" clId="{B1F2BFD2-FD46-9242-891F-43F92007F45A}" dt="2022-01-20T12:29:24.283" v="5181" actId="20577"/>
          <ac:spMkLst>
            <pc:docMk/>
            <pc:sldMk cId="4282451484" sldId="1189"/>
            <ac:spMk id="2" creationId="{6ECF556B-73C2-0E42-9677-DDFF578EA05D}"/>
          </ac:spMkLst>
        </pc:spChg>
        <pc:spChg chg="mod">
          <ac:chgData name="Tom Johnsson" userId="b7be0a8f-eeb0-4f89-9b9b-f8558d5d107d" providerId="ADAL" clId="{B1F2BFD2-FD46-9242-891F-43F92007F45A}" dt="2022-01-21T07:11:19.218" v="15407" actId="20577"/>
          <ac:spMkLst>
            <pc:docMk/>
            <pc:sldMk cId="4282451484" sldId="1189"/>
            <ac:spMk id="3" creationId="{4FBB93E6-D828-4446-A890-65B13F4534EF}"/>
          </ac:spMkLst>
        </pc:spChg>
        <pc:spChg chg="mod">
          <ac:chgData name="Tom Johnsson" userId="b7be0a8f-eeb0-4f89-9b9b-f8558d5d107d" providerId="ADAL" clId="{B1F2BFD2-FD46-9242-891F-43F92007F45A}" dt="2022-01-20T13:28:46.823" v="6073" actId="6549"/>
          <ac:spMkLst>
            <pc:docMk/>
            <pc:sldMk cId="4282451484" sldId="1189"/>
            <ac:spMk id="4" creationId="{F80AC49E-F21A-FC48-BCB7-756003B30402}"/>
          </ac:spMkLst>
        </pc:spChg>
      </pc:sldChg>
      <pc:sldChg chg="modSp add del mod modShow modNotesTx">
        <pc:chgData name="Tom Johnsson" userId="b7be0a8f-eeb0-4f89-9b9b-f8558d5d107d" providerId="ADAL" clId="{B1F2BFD2-FD46-9242-891F-43F92007F45A}" dt="2022-01-21T08:37:44.158" v="17586" actId="2696"/>
        <pc:sldMkLst>
          <pc:docMk/>
          <pc:sldMk cId="3503495039" sldId="1190"/>
        </pc:sldMkLst>
        <pc:spChg chg="mod">
          <ac:chgData name="Tom Johnsson" userId="b7be0a8f-eeb0-4f89-9b9b-f8558d5d107d" providerId="ADAL" clId="{B1F2BFD2-FD46-9242-891F-43F92007F45A}" dt="2022-01-20T15:55:40.931" v="10810" actId="6549"/>
          <ac:spMkLst>
            <pc:docMk/>
            <pc:sldMk cId="3503495039" sldId="1190"/>
            <ac:spMk id="3" creationId="{4FBB93E6-D828-4446-A890-65B13F4534EF}"/>
          </ac:spMkLst>
        </pc:spChg>
        <pc:spChg chg="mod">
          <ac:chgData name="Tom Johnsson" userId="b7be0a8f-eeb0-4f89-9b9b-f8558d5d107d" providerId="ADAL" clId="{B1F2BFD2-FD46-9242-891F-43F92007F45A}" dt="2022-01-20T14:31:24.701" v="7811" actId="20577"/>
          <ac:spMkLst>
            <pc:docMk/>
            <pc:sldMk cId="3503495039" sldId="1190"/>
            <ac:spMk id="4" creationId="{F80AC49E-F21A-FC48-BCB7-756003B30402}"/>
          </ac:spMkLst>
        </pc:spChg>
      </pc:sldChg>
      <pc:sldChg chg="new del">
        <pc:chgData name="Tom Johnsson" userId="b7be0a8f-eeb0-4f89-9b9b-f8558d5d107d" providerId="ADAL" clId="{B1F2BFD2-FD46-9242-891F-43F92007F45A}" dt="2022-01-20T17:29:14.949" v="14671" actId="2696"/>
        <pc:sldMkLst>
          <pc:docMk/>
          <pc:sldMk cId="534348852" sldId="1191"/>
        </pc:sldMkLst>
      </pc:sldChg>
      <pc:sldChg chg="modSp add del mod modShow modNotesTx">
        <pc:chgData name="Tom Johnsson" userId="b7be0a8f-eeb0-4f89-9b9b-f8558d5d107d" providerId="ADAL" clId="{B1F2BFD2-FD46-9242-891F-43F92007F45A}" dt="2022-02-10T11:06:28.636" v="23003" actId="2696"/>
        <pc:sldMkLst>
          <pc:docMk/>
          <pc:sldMk cId="2177296370" sldId="1192"/>
        </pc:sldMkLst>
        <pc:spChg chg="mod">
          <ac:chgData name="Tom Johnsson" userId="b7be0a8f-eeb0-4f89-9b9b-f8558d5d107d" providerId="ADAL" clId="{B1F2BFD2-FD46-9242-891F-43F92007F45A}" dt="2022-01-21T08:25:10.761" v="16998" actId="20577"/>
          <ac:spMkLst>
            <pc:docMk/>
            <pc:sldMk cId="2177296370" sldId="1192"/>
            <ac:spMk id="3" creationId="{4FBB93E6-D828-4446-A890-65B13F4534EF}"/>
          </ac:spMkLst>
        </pc:spChg>
        <pc:spChg chg="mod">
          <ac:chgData name="Tom Johnsson" userId="b7be0a8f-eeb0-4f89-9b9b-f8558d5d107d" providerId="ADAL" clId="{B1F2BFD2-FD46-9242-891F-43F92007F45A}" dt="2022-01-21T13:11:06.600" v="18592" actId="20577"/>
          <ac:spMkLst>
            <pc:docMk/>
            <pc:sldMk cId="2177296370" sldId="1192"/>
            <ac:spMk id="4" creationId="{F80AC49E-F21A-FC48-BCB7-756003B30402}"/>
          </ac:spMkLst>
        </pc:spChg>
      </pc:sldChg>
      <pc:sldChg chg="modSp add del mod modShow modNotesTx">
        <pc:chgData name="Tom Johnsson" userId="b7be0a8f-eeb0-4f89-9b9b-f8558d5d107d" providerId="ADAL" clId="{B1F2BFD2-FD46-9242-891F-43F92007F45A}" dt="2022-02-10T11:06:28.636" v="23003" actId="2696"/>
        <pc:sldMkLst>
          <pc:docMk/>
          <pc:sldMk cId="3154229756" sldId="1193"/>
        </pc:sldMkLst>
        <pc:spChg chg="mod">
          <ac:chgData name="Tom Johnsson" userId="b7be0a8f-eeb0-4f89-9b9b-f8558d5d107d" providerId="ADAL" clId="{B1F2BFD2-FD46-9242-891F-43F92007F45A}" dt="2022-02-08T07:22:54.751" v="22998" actId="6549"/>
          <ac:spMkLst>
            <pc:docMk/>
            <pc:sldMk cId="3154229756" sldId="1193"/>
            <ac:spMk id="3" creationId="{4FBB93E6-D828-4446-A890-65B13F4534EF}"/>
          </ac:spMkLst>
        </pc:spChg>
        <pc:spChg chg="mod">
          <ac:chgData name="Tom Johnsson" userId="b7be0a8f-eeb0-4f89-9b9b-f8558d5d107d" providerId="ADAL" clId="{B1F2BFD2-FD46-9242-891F-43F92007F45A}" dt="2022-01-21T13:17:13.430" v="19107" actId="20577"/>
          <ac:spMkLst>
            <pc:docMk/>
            <pc:sldMk cId="3154229756" sldId="1193"/>
            <ac:spMk id="4" creationId="{F80AC49E-F21A-FC48-BCB7-756003B30402}"/>
          </ac:spMkLst>
        </pc:spChg>
      </pc:sldChg>
      <pc:sldChg chg="modSp add del mod ord modShow modNotesTx">
        <pc:chgData name="Tom Johnsson" userId="b7be0a8f-eeb0-4f89-9b9b-f8558d5d107d" providerId="ADAL" clId="{B1F2BFD2-FD46-9242-891F-43F92007F45A}" dt="2022-02-10T11:06:28.636" v="23003" actId="2696"/>
        <pc:sldMkLst>
          <pc:docMk/>
          <pc:sldMk cId="3820367430" sldId="1194"/>
        </pc:sldMkLst>
        <pc:spChg chg="mod">
          <ac:chgData name="Tom Johnsson" userId="b7be0a8f-eeb0-4f89-9b9b-f8558d5d107d" providerId="ADAL" clId="{B1F2BFD2-FD46-9242-891F-43F92007F45A}" dt="2022-02-03T16:58:04.024" v="22196" actId="20577"/>
          <ac:spMkLst>
            <pc:docMk/>
            <pc:sldMk cId="3820367430" sldId="1194"/>
            <ac:spMk id="3" creationId="{4FBB93E6-D828-4446-A890-65B13F4534EF}"/>
          </ac:spMkLst>
        </pc:spChg>
        <pc:spChg chg="mod">
          <ac:chgData name="Tom Johnsson" userId="b7be0a8f-eeb0-4f89-9b9b-f8558d5d107d" providerId="ADAL" clId="{B1F2BFD2-FD46-9242-891F-43F92007F45A}" dt="2022-01-21T08:55:28.663" v="18331" actId="6549"/>
          <ac:spMkLst>
            <pc:docMk/>
            <pc:sldMk cId="3820367430" sldId="1194"/>
            <ac:spMk id="4" creationId="{F80AC49E-F21A-FC48-BCB7-756003B30402}"/>
          </ac:spMkLst>
        </pc:spChg>
      </pc:sldChg>
      <pc:sldChg chg="modSp add del mod modShow modNotesTx">
        <pc:chgData name="Tom Johnsson" userId="b7be0a8f-eeb0-4f89-9b9b-f8558d5d107d" providerId="ADAL" clId="{B1F2BFD2-FD46-9242-891F-43F92007F45A}" dt="2022-02-10T11:06:28.636" v="23003" actId="2696"/>
        <pc:sldMkLst>
          <pc:docMk/>
          <pc:sldMk cId="3835337258" sldId="1195"/>
        </pc:sldMkLst>
        <pc:spChg chg="mod">
          <ac:chgData name="Tom Johnsson" userId="b7be0a8f-eeb0-4f89-9b9b-f8558d5d107d" providerId="ADAL" clId="{B1F2BFD2-FD46-9242-891F-43F92007F45A}" dt="2022-02-08T07:19:27.625" v="22982" actId="6549"/>
          <ac:spMkLst>
            <pc:docMk/>
            <pc:sldMk cId="3835337258" sldId="1195"/>
            <ac:spMk id="3" creationId="{4FBB93E6-D828-4446-A890-65B13F4534EF}"/>
          </ac:spMkLst>
        </pc:spChg>
      </pc:sldChg>
      <pc:sldChg chg="modSp add del mod modShow modNotesTx">
        <pc:chgData name="Tom Johnsson" userId="b7be0a8f-eeb0-4f89-9b9b-f8558d5d107d" providerId="ADAL" clId="{B1F2BFD2-FD46-9242-891F-43F92007F45A}" dt="2022-02-10T11:06:28.636" v="23003" actId="2696"/>
        <pc:sldMkLst>
          <pc:docMk/>
          <pc:sldMk cId="1549154721" sldId="1196"/>
        </pc:sldMkLst>
        <pc:spChg chg="mod">
          <ac:chgData name="Tom Johnsson" userId="b7be0a8f-eeb0-4f89-9b9b-f8558d5d107d" providerId="ADAL" clId="{B1F2BFD2-FD46-9242-891F-43F92007F45A}" dt="2022-01-21T08:22:40.397" v="16890" actId="20577"/>
          <ac:spMkLst>
            <pc:docMk/>
            <pc:sldMk cId="1549154721" sldId="1196"/>
            <ac:spMk id="3" creationId="{4FBB93E6-D828-4446-A890-65B13F4534EF}"/>
          </ac:spMkLst>
        </pc:spChg>
      </pc:sldChg>
      <pc:sldChg chg="modSp new mod modNotesTx">
        <pc:chgData name="Tom Johnsson" userId="b7be0a8f-eeb0-4f89-9b9b-f8558d5d107d" providerId="ADAL" clId="{B1F2BFD2-FD46-9242-891F-43F92007F45A}" dt="2022-01-21T13:34:10.709" v="19658" actId="20577"/>
        <pc:sldMkLst>
          <pc:docMk/>
          <pc:sldMk cId="2990091206" sldId="1197"/>
        </pc:sldMkLst>
        <pc:spChg chg="mod">
          <ac:chgData name="Tom Johnsson" userId="b7be0a8f-eeb0-4f89-9b9b-f8558d5d107d" providerId="ADAL" clId="{B1F2BFD2-FD46-9242-891F-43F92007F45A}" dt="2022-01-21T13:21:09.004" v="19213" actId="790"/>
          <ac:spMkLst>
            <pc:docMk/>
            <pc:sldMk cId="2990091206" sldId="1197"/>
            <ac:spMk id="2" creationId="{4330412D-DA84-5143-9278-6BA00D65B843}"/>
          </ac:spMkLst>
        </pc:spChg>
        <pc:spChg chg="mod">
          <ac:chgData name="Tom Johnsson" userId="b7be0a8f-eeb0-4f89-9b9b-f8558d5d107d" providerId="ADAL" clId="{B1F2BFD2-FD46-9242-891F-43F92007F45A}" dt="2022-01-21T13:34:10.709" v="19658" actId="20577"/>
          <ac:spMkLst>
            <pc:docMk/>
            <pc:sldMk cId="2990091206" sldId="1197"/>
            <ac:spMk id="3" creationId="{284D9477-6DF6-A649-9559-B950B4C91363}"/>
          </ac:spMkLst>
        </pc:spChg>
      </pc:sldChg>
      <pc:sldChg chg="modSp add del mod ord modShow modNotesTx">
        <pc:chgData name="Tom Johnsson" userId="b7be0a8f-eeb0-4f89-9b9b-f8558d5d107d" providerId="ADAL" clId="{B1F2BFD2-FD46-9242-891F-43F92007F45A}" dt="2022-02-10T11:06:16.848" v="23002" actId="2696"/>
        <pc:sldMkLst>
          <pc:docMk/>
          <pc:sldMk cId="224340297" sldId="1198"/>
        </pc:sldMkLst>
        <pc:spChg chg="mod">
          <ac:chgData name="Tom Johnsson" userId="b7be0a8f-eeb0-4f89-9b9b-f8558d5d107d" providerId="ADAL" clId="{B1F2BFD2-FD46-9242-891F-43F92007F45A}" dt="2022-02-03T16:14:58.596" v="20622" actId="1076"/>
          <ac:spMkLst>
            <pc:docMk/>
            <pc:sldMk cId="224340297" sldId="1198"/>
            <ac:spMk id="2" creationId="{F17603F1-0E17-5F44-BDC4-9D6D37FC18A2}"/>
          </ac:spMkLst>
        </pc:spChg>
        <pc:spChg chg="mod">
          <ac:chgData name="Tom Johnsson" userId="b7be0a8f-eeb0-4f89-9b9b-f8558d5d107d" providerId="ADAL" clId="{B1F2BFD2-FD46-9242-891F-43F92007F45A}" dt="2022-02-03T16:32:46.021" v="20906" actId="20577"/>
          <ac:spMkLst>
            <pc:docMk/>
            <pc:sldMk cId="224340297" sldId="1198"/>
            <ac:spMk id="4" creationId="{D29CEF97-548F-614E-ACE8-449BC6C62250}"/>
          </ac:spMkLst>
        </pc:spChg>
        <pc:graphicFrameChg chg="mod">
          <ac:chgData name="Tom Johnsson" userId="b7be0a8f-eeb0-4f89-9b9b-f8558d5d107d" providerId="ADAL" clId="{B1F2BFD2-FD46-9242-891F-43F92007F45A}" dt="2022-02-03T16:46:14.567" v="21782" actId="20577"/>
          <ac:graphicFrameMkLst>
            <pc:docMk/>
            <pc:sldMk cId="224340297" sldId="1198"/>
            <ac:graphicFrameMk id="5" creationId="{ADDE6343-5150-AE48-B4D7-32D2757E1177}"/>
          </ac:graphicFrameMkLst>
        </pc:graphicFrameChg>
        <pc:graphicFrameChg chg="mod">
          <ac:chgData name="Tom Johnsson" userId="b7be0a8f-eeb0-4f89-9b9b-f8558d5d107d" providerId="ADAL" clId="{B1F2BFD2-FD46-9242-891F-43F92007F45A}" dt="2022-02-04T12:13:57.653" v="22226"/>
          <ac:graphicFrameMkLst>
            <pc:docMk/>
            <pc:sldMk cId="224340297" sldId="1198"/>
            <ac:graphicFrameMk id="13" creationId="{6C4A960C-A208-3045-9FE7-FC39AC35EB74}"/>
          </ac:graphicFrameMkLst>
        </pc:graphicFrameChg>
        <pc:picChg chg="mod">
          <ac:chgData name="Tom Johnsson" userId="b7be0a8f-eeb0-4f89-9b9b-f8558d5d107d" providerId="ADAL" clId="{B1F2BFD2-FD46-9242-891F-43F92007F45A}" dt="2022-02-03T16:16:47.104" v="20667" actId="1076"/>
          <ac:picMkLst>
            <pc:docMk/>
            <pc:sldMk cId="224340297" sldId="1198"/>
            <ac:picMk id="12" creationId="{EC1D7E47-A841-C04F-B0BE-0D5C75D6E1E0}"/>
          </ac:picMkLst>
        </pc:picChg>
        <pc:cxnChg chg="mod">
          <ac:chgData name="Tom Johnsson" userId="b7be0a8f-eeb0-4f89-9b9b-f8558d5d107d" providerId="ADAL" clId="{B1F2BFD2-FD46-9242-891F-43F92007F45A}" dt="2022-02-03T16:26:24.351" v="20832" actId="14100"/>
          <ac:cxnSpMkLst>
            <pc:docMk/>
            <pc:sldMk cId="224340297" sldId="1198"/>
            <ac:cxnSpMk id="21" creationId="{294DAD4B-690C-7942-AC14-BC09FA73B53D}"/>
          </ac:cxnSpMkLst>
        </pc:cxnChg>
      </pc:sldChg>
      <pc:sldChg chg="addSp delSp modSp new mod ord modClrScheme chgLayout modNotesTx">
        <pc:chgData name="Tom Johnsson" userId="b7be0a8f-eeb0-4f89-9b9b-f8558d5d107d" providerId="ADAL" clId="{B1F2BFD2-FD46-9242-891F-43F92007F45A}" dt="2022-02-11T09:13:58.760" v="23739" actId="20577"/>
        <pc:sldMkLst>
          <pc:docMk/>
          <pc:sldMk cId="1087232775" sldId="1199"/>
        </pc:sldMkLst>
        <pc:spChg chg="del mod ord">
          <ac:chgData name="Tom Johnsson" userId="b7be0a8f-eeb0-4f89-9b9b-f8558d5d107d" providerId="ADAL" clId="{B1F2BFD2-FD46-9242-891F-43F92007F45A}" dt="2022-02-08T06:57:12.956" v="22229" actId="700"/>
          <ac:spMkLst>
            <pc:docMk/>
            <pc:sldMk cId="1087232775" sldId="1199"/>
            <ac:spMk id="2" creationId="{DF096A13-E72F-834D-BAEA-2DA59B3D6372}"/>
          </ac:spMkLst>
        </pc:spChg>
        <pc:spChg chg="del">
          <ac:chgData name="Tom Johnsson" userId="b7be0a8f-eeb0-4f89-9b9b-f8558d5d107d" providerId="ADAL" clId="{B1F2BFD2-FD46-9242-891F-43F92007F45A}" dt="2022-02-08T06:57:05.421" v="22228" actId="1032"/>
          <ac:spMkLst>
            <pc:docMk/>
            <pc:sldMk cId="1087232775" sldId="1199"/>
            <ac:spMk id="3" creationId="{3551C6E8-36F2-E945-AA31-7F1B33D644AF}"/>
          </ac:spMkLst>
        </pc:spChg>
        <pc:spChg chg="del mod ord">
          <ac:chgData name="Tom Johnsson" userId="b7be0a8f-eeb0-4f89-9b9b-f8558d5d107d" providerId="ADAL" clId="{B1F2BFD2-FD46-9242-891F-43F92007F45A}" dt="2022-02-08T06:57:12.956" v="22229" actId="700"/>
          <ac:spMkLst>
            <pc:docMk/>
            <pc:sldMk cId="1087232775" sldId="1199"/>
            <ac:spMk id="4" creationId="{537D7C25-15CC-F142-A34E-F72C3B137CA1}"/>
          </ac:spMkLst>
        </pc:spChg>
        <pc:spChg chg="add mod ord">
          <ac:chgData name="Tom Johnsson" userId="b7be0a8f-eeb0-4f89-9b9b-f8558d5d107d" providerId="ADAL" clId="{B1F2BFD2-FD46-9242-891F-43F92007F45A}" dt="2022-02-08T07:17:05.934" v="22927"/>
          <ac:spMkLst>
            <pc:docMk/>
            <pc:sldMk cId="1087232775" sldId="1199"/>
            <ac:spMk id="6" creationId="{5C7EADAA-3407-3C4C-A8D9-7F7D488FE8F5}"/>
          </ac:spMkLst>
        </pc:spChg>
        <pc:spChg chg="add del mod ord">
          <ac:chgData name="Tom Johnsson" userId="b7be0a8f-eeb0-4f89-9b9b-f8558d5d107d" providerId="ADAL" clId="{B1F2BFD2-FD46-9242-891F-43F92007F45A}" dt="2022-02-08T07:03:33.675" v="22323"/>
          <ac:spMkLst>
            <pc:docMk/>
            <pc:sldMk cId="1087232775" sldId="1199"/>
            <ac:spMk id="7" creationId="{E8F6AEF3-CD03-9F46-A811-460024374816}"/>
          </ac:spMkLst>
        </pc:spChg>
        <pc:spChg chg="add del mod">
          <ac:chgData name="Tom Johnsson" userId="b7be0a8f-eeb0-4f89-9b9b-f8558d5d107d" providerId="ADAL" clId="{B1F2BFD2-FD46-9242-891F-43F92007F45A}" dt="2022-02-08T06:59:38.096" v="22314"/>
          <ac:spMkLst>
            <pc:docMk/>
            <pc:sldMk cId="1087232775" sldId="1199"/>
            <ac:spMk id="8" creationId="{4A7692CB-F8B3-3F47-88F9-BFAE682DFB6F}"/>
          </ac:spMkLst>
        </pc:spChg>
        <pc:graphicFrameChg chg="add mod ord modGraphic">
          <ac:chgData name="Tom Johnsson" userId="b7be0a8f-eeb0-4f89-9b9b-f8558d5d107d" providerId="ADAL" clId="{B1F2BFD2-FD46-9242-891F-43F92007F45A}" dt="2022-02-08T07:10:24.361" v="22587" actId="20577"/>
          <ac:graphicFrameMkLst>
            <pc:docMk/>
            <pc:sldMk cId="1087232775" sldId="1199"/>
            <ac:graphicFrameMk id="5" creationId="{25A05499-9FE8-E349-B685-D2EF7BBEB8E5}"/>
          </ac:graphicFrameMkLst>
        </pc:graphicFrameChg>
        <pc:graphicFrameChg chg="add del mod">
          <ac:chgData name="Tom Johnsson" userId="b7be0a8f-eeb0-4f89-9b9b-f8558d5d107d" providerId="ADAL" clId="{B1F2BFD2-FD46-9242-891F-43F92007F45A}" dt="2022-02-08T06:59:38.096" v="22314"/>
          <ac:graphicFrameMkLst>
            <pc:docMk/>
            <pc:sldMk cId="1087232775" sldId="1199"/>
            <ac:graphicFrameMk id="9" creationId="{E4FB62C3-873F-A243-9F4A-9967C9A049FF}"/>
          </ac:graphicFrameMkLst>
        </pc:graphicFrameChg>
        <pc:graphicFrameChg chg="add del mod">
          <ac:chgData name="Tom Johnsson" userId="b7be0a8f-eeb0-4f89-9b9b-f8558d5d107d" providerId="ADAL" clId="{B1F2BFD2-FD46-9242-891F-43F92007F45A}" dt="2022-02-08T07:01:39.699" v="22320" actId="478"/>
          <ac:graphicFrameMkLst>
            <pc:docMk/>
            <pc:sldMk cId="1087232775" sldId="1199"/>
            <ac:graphicFrameMk id="10" creationId="{8BF3B17B-358B-674F-B4B1-972A81ADE9C6}"/>
          </ac:graphicFrameMkLst>
        </pc:graphicFrameChg>
        <pc:graphicFrameChg chg="add del mod">
          <ac:chgData name="Tom Johnsson" userId="b7be0a8f-eeb0-4f89-9b9b-f8558d5d107d" providerId="ADAL" clId="{B1F2BFD2-FD46-9242-891F-43F92007F45A}" dt="2022-02-08T07:03:31.986" v="22322" actId="21"/>
          <ac:graphicFrameMkLst>
            <pc:docMk/>
            <pc:sldMk cId="1087232775" sldId="1199"/>
            <ac:graphicFrameMk id="11" creationId="{126A9D4B-3300-0042-B26D-442CAFF733E6}"/>
          </ac:graphicFrameMkLst>
        </pc:graphicFrameChg>
        <pc:graphicFrameChg chg="add mod">
          <ac:chgData name="Tom Johnsson" userId="b7be0a8f-eeb0-4f89-9b9b-f8558d5d107d" providerId="ADAL" clId="{B1F2BFD2-FD46-9242-891F-43F92007F45A}" dt="2022-02-08T07:17:52.674" v="22929" actId="255"/>
          <ac:graphicFrameMkLst>
            <pc:docMk/>
            <pc:sldMk cId="1087232775" sldId="1199"/>
            <ac:graphicFrameMk id="12" creationId="{39AABB6F-D702-8443-AB22-3732C6E62667}"/>
          </ac:graphicFrameMkLst>
        </pc:graphicFrameChg>
      </pc:sldChg>
      <pc:sldChg chg="addSp delSp modSp new mod modClrScheme chgLayout modNotesTx">
        <pc:chgData name="Tom Johnsson" userId="b7be0a8f-eeb0-4f89-9b9b-f8558d5d107d" providerId="ADAL" clId="{B1F2BFD2-FD46-9242-891F-43F92007F45A}" dt="2022-02-14T14:12:49.844" v="24140" actId="20577"/>
        <pc:sldMkLst>
          <pc:docMk/>
          <pc:sldMk cId="3519330028" sldId="1200"/>
        </pc:sldMkLst>
        <pc:spChg chg="mod ord">
          <ac:chgData name="Tom Johnsson" userId="b7be0a8f-eeb0-4f89-9b9b-f8558d5d107d" providerId="ADAL" clId="{B1F2BFD2-FD46-9242-891F-43F92007F45A}" dt="2022-02-14T14:08:51.297" v="23763" actId="790"/>
          <ac:spMkLst>
            <pc:docMk/>
            <pc:sldMk cId="3519330028" sldId="1200"/>
            <ac:spMk id="2" creationId="{8CB7B724-F682-E34A-BF52-AE6DEC9F195C}"/>
          </ac:spMkLst>
        </pc:spChg>
        <pc:spChg chg="del mod ord">
          <ac:chgData name="Tom Johnsson" userId="b7be0a8f-eeb0-4f89-9b9b-f8558d5d107d" providerId="ADAL" clId="{B1F2BFD2-FD46-9242-891F-43F92007F45A}" dt="2022-02-14T14:08:32.905" v="23759" actId="700"/>
          <ac:spMkLst>
            <pc:docMk/>
            <pc:sldMk cId="3519330028" sldId="1200"/>
            <ac:spMk id="3" creationId="{B70945AE-2464-C640-AC93-5C47280A5D49}"/>
          </ac:spMkLst>
        </pc:spChg>
        <pc:spChg chg="del">
          <ac:chgData name="Tom Johnsson" userId="b7be0a8f-eeb0-4f89-9b9b-f8558d5d107d" providerId="ADAL" clId="{B1F2BFD2-FD46-9242-891F-43F92007F45A}" dt="2022-02-14T14:08:32.905" v="23759" actId="700"/>
          <ac:spMkLst>
            <pc:docMk/>
            <pc:sldMk cId="3519330028" sldId="1200"/>
            <ac:spMk id="4" creationId="{EE660845-1C1A-6941-8476-007A94A85F99}"/>
          </ac:spMkLst>
        </pc:spChg>
        <pc:spChg chg="add del mod ord">
          <ac:chgData name="Tom Johnsson" userId="b7be0a8f-eeb0-4f89-9b9b-f8558d5d107d" providerId="ADAL" clId="{B1F2BFD2-FD46-9242-891F-43F92007F45A}" dt="2022-02-14T14:08:36.027" v="23760" actId="700"/>
          <ac:spMkLst>
            <pc:docMk/>
            <pc:sldMk cId="3519330028" sldId="1200"/>
            <ac:spMk id="5" creationId="{29BF1C26-A900-ED46-975D-3C8EA3046B11}"/>
          </ac:spMkLst>
        </pc:spChg>
        <pc:spChg chg="add del mod ord">
          <ac:chgData name="Tom Johnsson" userId="b7be0a8f-eeb0-4f89-9b9b-f8558d5d107d" providerId="ADAL" clId="{B1F2BFD2-FD46-9242-891F-43F92007F45A}" dt="2022-02-14T14:09:16.606" v="23764"/>
          <ac:spMkLst>
            <pc:docMk/>
            <pc:sldMk cId="3519330028" sldId="1200"/>
            <ac:spMk id="6" creationId="{E8078DA2-EA77-404A-A778-063B27A6526F}"/>
          </ac:spMkLst>
        </pc:spChg>
        <pc:spChg chg="add mod ord">
          <ac:chgData name="Tom Johnsson" userId="b7be0a8f-eeb0-4f89-9b9b-f8558d5d107d" providerId="ADAL" clId="{B1F2BFD2-FD46-9242-891F-43F92007F45A}" dt="2022-02-14T14:10:38.425" v="23890" actId="6549"/>
          <ac:spMkLst>
            <pc:docMk/>
            <pc:sldMk cId="3519330028" sldId="1200"/>
            <ac:spMk id="7" creationId="{AC3D7720-CF5D-6542-AB33-01AA3C7E4F6C}"/>
          </ac:spMkLst>
        </pc:spChg>
        <pc:picChg chg="add mod">
          <ac:chgData name="Tom Johnsson" userId="b7be0a8f-eeb0-4f89-9b9b-f8558d5d107d" providerId="ADAL" clId="{B1F2BFD2-FD46-9242-891F-43F92007F45A}" dt="2022-02-14T14:09:16.606" v="23764"/>
          <ac:picMkLst>
            <pc:docMk/>
            <pc:sldMk cId="3519330028" sldId="1200"/>
            <ac:picMk id="9" creationId="{1C739A97-7F32-B944-BE0C-67E1F6A0335E}"/>
          </ac:picMkLst>
        </pc:picChg>
      </pc:sldChg>
    </pc:docChg>
  </pc:docChgLst>
  <pc:docChgLst>
    <pc:chgData name="Vieras" userId="S::urn:spo:anon#d9214d8e4d976c32e8b829dbbb46319c625128115deafc46e7be83654979aa84::" providerId="AD" clId="Web-{C8AA618C-013A-DFF8-A572-1DD454AF0D29}"/>
    <pc:docChg chg="modSld">
      <pc:chgData name="Vieras" userId="S::urn:spo:anon#d9214d8e4d976c32e8b829dbbb46319c625128115deafc46e7be83654979aa84::" providerId="AD" clId="Web-{C8AA618C-013A-DFF8-A572-1DD454AF0D29}" dt="2022-04-08T10:10:52.902" v="6"/>
      <pc:docMkLst>
        <pc:docMk/>
      </pc:docMkLst>
      <pc:sldChg chg="modNotes">
        <pc:chgData name="Vieras" userId="S::urn:spo:anon#d9214d8e4d976c32e8b829dbbb46319c625128115deafc46e7be83654979aa84::" providerId="AD" clId="Web-{C8AA618C-013A-DFF8-A572-1DD454AF0D29}" dt="2022-04-08T10:10:52.902" v="6"/>
        <pc:sldMkLst>
          <pc:docMk/>
          <pc:sldMk cId="0" sldId="287"/>
        </pc:sldMkLst>
      </pc:sldChg>
      <pc:sldChg chg="modNotes">
        <pc:chgData name="Vieras" userId="S::urn:spo:anon#d9214d8e4d976c32e8b829dbbb46319c625128115deafc46e7be83654979aa84::" providerId="AD" clId="Web-{C8AA618C-013A-DFF8-A572-1DD454AF0D29}" dt="2022-04-08T10:04:48.440" v="0"/>
        <pc:sldMkLst>
          <pc:docMk/>
          <pc:sldMk cId="1990944829" sldId="1080"/>
        </pc:sldMkLst>
      </pc:sldChg>
    </pc:docChg>
  </pc:docChgLst>
  <pc:docChgLst>
    <pc:chgData name="Vieras" userId="S::urn:spo:anon#d9214d8e4d976c32e8b829dbbb46319c625128115deafc46e7be83654979aa84::" providerId="AD" clId="Web-{0F5D7662-D945-852C-A7A8-2662A4D81B2F}"/>
    <pc:docChg chg="modSld">
      <pc:chgData name="Vieras" userId="S::urn:spo:anon#d9214d8e4d976c32e8b829dbbb46319c625128115deafc46e7be83654979aa84::" providerId="AD" clId="Web-{0F5D7662-D945-852C-A7A8-2662A4D81B2F}" dt="2022-05-25T10:47:47.445" v="1" actId="20577"/>
      <pc:docMkLst>
        <pc:docMk/>
      </pc:docMkLst>
      <pc:sldChg chg="modSp">
        <pc:chgData name="Vieras" userId="S::urn:spo:anon#d9214d8e4d976c32e8b829dbbb46319c625128115deafc46e7be83654979aa84::" providerId="AD" clId="Web-{0F5D7662-D945-852C-A7A8-2662A4D81B2F}" dt="2022-05-25T10:47:47.445" v="1" actId="20577"/>
        <pc:sldMkLst>
          <pc:docMk/>
          <pc:sldMk cId="1990944829" sldId="1080"/>
        </pc:sldMkLst>
        <pc:spChg chg="mod">
          <ac:chgData name="Vieras" userId="S::urn:spo:anon#d9214d8e4d976c32e8b829dbbb46319c625128115deafc46e7be83654979aa84::" providerId="AD" clId="Web-{0F5D7662-D945-852C-A7A8-2662A4D81B2F}" dt="2022-05-25T10:47:47.445" v="1" actId="20577"/>
          <ac:spMkLst>
            <pc:docMk/>
            <pc:sldMk cId="1990944829" sldId="1080"/>
            <ac:spMk id="2" creationId="{8D660231-8C07-504E-A439-24D4C464B6BB}"/>
          </ac:spMkLst>
        </pc:spChg>
      </pc:sldChg>
      <pc:sldChg chg="modSp">
        <pc:chgData name="Vieras" userId="S::urn:spo:anon#d9214d8e4d976c32e8b829dbbb46319c625128115deafc46e7be83654979aa84::" providerId="AD" clId="Web-{0F5D7662-D945-852C-A7A8-2662A4D81B2F}" dt="2022-05-25T10:47:45.116" v="0" actId="20577"/>
        <pc:sldMkLst>
          <pc:docMk/>
          <pc:sldMk cId="386548637" sldId="1188"/>
        </pc:sldMkLst>
        <pc:spChg chg="mod">
          <ac:chgData name="Vieras" userId="S::urn:spo:anon#d9214d8e4d976c32e8b829dbbb46319c625128115deafc46e7be83654979aa84::" providerId="AD" clId="Web-{0F5D7662-D945-852C-A7A8-2662A4D81B2F}" dt="2022-05-25T10:47:45.116" v="0" actId="20577"/>
          <ac:spMkLst>
            <pc:docMk/>
            <pc:sldMk cId="386548637" sldId="1188"/>
            <ac:spMk id="2" creationId="{1B856E00-5CF8-1147-97A2-38FBF1D5B70A}"/>
          </ac:spMkLst>
        </pc:spChg>
      </pc:sldChg>
    </pc:docChg>
  </pc:docChgLst>
  <pc:docChgLst>
    <pc:chgData name="Vieras" userId="S::urn:spo:anon#d9214d8e4d976c32e8b829dbbb46319c625128115deafc46e7be83654979aa84::" providerId="AD" clId="Web-{5049FC77-779A-2C16-E37B-1DC890343A76}"/>
    <pc:docChg chg="addSld delSld modSld">
      <pc:chgData name="Vieras" userId="S::urn:spo:anon#d9214d8e4d976c32e8b829dbbb46319c625128115deafc46e7be83654979aa84::" providerId="AD" clId="Web-{5049FC77-779A-2C16-E37B-1DC890343A76}" dt="2022-05-11T12:47:17.048" v="63"/>
      <pc:docMkLst>
        <pc:docMk/>
      </pc:docMkLst>
      <pc:sldChg chg="del">
        <pc:chgData name="Vieras" userId="S::urn:spo:anon#d9214d8e4d976c32e8b829dbbb46319c625128115deafc46e7be83654979aa84::" providerId="AD" clId="Web-{5049FC77-779A-2C16-E37B-1DC890343A76}" dt="2022-05-11T12:43:18.815" v="47"/>
        <pc:sldMkLst>
          <pc:docMk/>
          <pc:sldMk cId="2983333208" sldId="257"/>
        </pc:sldMkLst>
      </pc:sldChg>
      <pc:sldChg chg="addSp delSp modSp">
        <pc:chgData name="Vieras" userId="S::urn:spo:anon#d9214d8e4d976c32e8b829dbbb46319c625128115deafc46e7be83654979aa84::" providerId="AD" clId="Web-{5049FC77-779A-2C16-E37B-1DC890343A76}" dt="2022-05-11T12:47:17.048" v="63"/>
        <pc:sldMkLst>
          <pc:docMk/>
          <pc:sldMk cId="3771458412" sldId="281"/>
        </pc:sldMkLst>
        <pc:spChg chg="del">
          <ac:chgData name="Vieras" userId="S::urn:spo:anon#d9214d8e4d976c32e8b829dbbb46319c625128115deafc46e7be83654979aa84::" providerId="AD" clId="Web-{5049FC77-779A-2C16-E37B-1DC890343A76}" dt="2022-05-11T12:47:17.048" v="63"/>
          <ac:spMkLst>
            <pc:docMk/>
            <pc:sldMk cId="3771458412" sldId="281"/>
            <ac:spMk id="3" creationId="{749AFF7F-A78F-B44E-9E88-044F8CFB87E5}"/>
          </ac:spMkLst>
        </pc:spChg>
        <pc:spChg chg="mod">
          <ac:chgData name="Vieras" userId="S::urn:spo:anon#d9214d8e4d976c32e8b829dbbb46319c625128115deafc46e7be83654979aa84::" providerId="AD" clId="Web-{5049FC77-779A-2C16-E37B-1DC890343A76}" dt="2022-05-11T12:28:00.820" v="4" actId="20577"/>
          <ac:spMkLst>
            <pc:docMk/>
            <pc:sldMk cId="3771458412" sldId="281"/>
            <ac:spMk id="4" creationId="{D461F185-58AF-774E-9D05-6FAFCC25A4D9}"/>
          </ac:spMkLst>
        </pc:spChg>
        <pc:graphicFrameChg chg="add">
          <ac:chgData name="Vieras" userId="S::urn:spo:anon#d9214d8e4d976c32e8b829dbbb46319c625128115deafc46e7be83654979aa84::" providerId="AD" clId="Web-{5049FC77-779A-2C16-E37B-1DC890343A76}" dt="2022-05-11T12:47:17.048" v="63"/>
          <ac:graphicFrameMkLst>
            <pc:docMk/>
            <pc:sldMk cId="3771458412" sldId="281"/>
            <ac:graphicFrameMk id="6" creationId="{7B97EB63-1A1E-4CC3-3819-A04108014D54}"/>
          </ac:graphicFrameMkLst>
        </pc:graphicFrameChg>
      </pc:sldChg>
      <pc:sldChg chg="modSp">
        <pc:chgData name="Vieras" userId="S::urn:spo:anon#d9214d8e4d976c32e8b829dbbb46319c625128115deafc46e7be83654979aa84::" providerId="AD" clId="Web-{5049FC77-779A-2C16-E37B-1DC890343A76}" dt="2022-05-11T12:28:16.899" v="5" actId="20577"/>
        <pc:sldMkLst>
          <pc:docMk/>
          <pc:sldMk cId="936333736" sldId="861"/>
        </pc:sldMkLst>
        <pc:spChg chg="mod">
          <ac:chgData name="Vieras" userId="S::urn:spo:anon#d9214d8e4d976c32e8b829dbbb46319c625128115deafc46e7be83654979aa84::" providerId="AD" clId="Web-{5049FC77-779A-2C16-E37B-1DC890343A76}" dt="2022-05-11T12:28:16.899" v="5" actId="20577"/>
          <ac:spMkLst>
            <pc:docMk/>
            <pc:sldMk cId="936333736" sldId="861"/>
            <ac:spMk id="4" creationId="{609E1DB0-87A7-EC4F-BBFD-3DB4A0AA3CB9}"/>
          </ac:spMkLst>
        </pc:spChg>
      </pc:sldChg>
      <pc:sldChg chg="addSp delSp modSp">
        <pc:chgData name="Vieras" userId="S::urn:spo:anon#d9214d8e4d976c32e8b829dbbb46319c625128115deafc46e7be83654979aa84::" providerId="AD" clId="Web-{5049FC77-779A-2C16-E37B-1DC890343A76}" dt="2022-05-11T12:47:03.469" v="62"/>
        <pc:sldMkLst>
          <pc:docMk/>
          <pc:sldMk cId="1990944829" sldId="1080"/>
        </pc:sldMkLst>
        <pc:spChg chg="add del mod">
          <ac:chgData name="Vieras" userId="S::urn:spo:anon#d9214d8e4d976c32e8b829dbbb46319c625128115deafc46e7be83654979aa84::" providerId="AD" clId="Web-{5049FC77-779A-2C16-E37B-1DC890343A76}" dt="2022-05-11T12:47:03.469" v="62"/>
          <ac:spMkLst>
            <pc:docMk/>
            <pc:sldMk cId="1990944829" sldId="1080"/>
            <ac:spMk id="3" creationId="{749AFF7F-A78F-B44E-9E88-044F8CFB87E5}"/>
          </ac:spMkLst>
        </pc:spChg>
        <pc:graphicFrameChg chg="add del">
          <ac:chgData name="Vieras" userId="S::urn:spo:anon#d9214d8e4d976c32e8b829dbbb46319c625128115deafc46e7be83654979aa84::" providerId="AD" clId="Web-{5049FC77-779A-2C16-E37B-1DC890343A76}" dt="2022-05-11T12:44:58.712" v="50"/>
          <ac:graphicFrameMkLst>
            <pc:docMk/>
            <pc:sldMk cId="1990944829" sldId="1080"/>
            <ac:graphicFrameMk id="1028" creationId="{F4794123-A191-8E04-B462-0283C796E074}"/>
          </ac:graphicFrameMkLst>
        </pc:graphicFrameChg>
        <pc:graphicFrameChg chg="add">
          <ac:chgData name="Vieras" userId="S::urn:spo:anon#d9214d8e4d976c32e8b829dbbb46319c625128115deafc46e7be83654979aa84::" providerId="AD" clId="Web-{5049FC77-779A-2C16-E37B-1DC890343A76}" dt="2022-05-11T12:47:03.469" v="62"/>
          <ac:graphicFrameMkLst>
            <pc:docMk/>
            <pc:sldMk cId="1990944829" sldId="1080"/>
            <ac:graphicFrameMk id="1029" creationId="{9A1A8DF7-021F-1925-F541-AA74056E093A}"/>
          </ac:graphicFrameMkLst>
        </pc:graphicFrameChg>
      </pc:sldChg>
      <pc:sldChg chg="addSp delSp">
        <pc:chgData name="Vieras" userId="S::urn:spo:anon#d9214d8e4d976c32e8b829dbbb46319c625128115deafc46e7be83654979aa84::" providerId="AD" clId="Web-{5049FC77-779A-2C16-E37B-1DC890343A76}" dt="2022-05-11T12:44:05.068" v="48"/>
        <pc:sldMkLst>
          <pc:docMk/>
          <pc:sldMk cId="386548637" sldId="1188"/>
        </pc:sldMkLst>
        <pc:spChg chg="add del">
          <ac:chgData name="Vieras" userId="S::urn:spo:anon#d9214d8e4d976c32e8b829dbbb46319c625128115deafc46e7be83654979aa84::" providerId="AD" clId="Web-{5049FC77-779A-2C16-E37B-1DC890343A76}" dt="2022-05-11T12:44:05.068" v="48"/>
          <ac:spMkLst>
            <pc:docMk/>
            <pc:sldMk cId="386548637" sldId="1188"/>
            <ac:spMk id="3" creationId="{D9E26068-1451-0449-86AD-6962DF550929}"/>
          </ac:spMkLst>
        </pc:spChg>
        <pc:graphicFrameChg chg="add del">
          <ac:chgData name="Vieras" userId="S::urn:spo:anon#d9214d8e4d976c32e8b829dbbb46319c625128115deafc46e7be83654979aa84::" providerId="AD" clId="Web-{5049FC77-779A-2C16-E37B-1DC890343A76}" dt="2022-05-11T12:32:54.667" v="14"/>
          <ac:graphicFrameMkLst>
            <pc:docMk/>
            <pc:sldMk cId="386548637" sldId="1188"/>
            <ac:graphicFrameMk id="1028" creationId="{4BEA67FE-11A9-8F6C-9459-A7B28AC7E2F8}"/>
          </ac:graphicFrameMkLst>
        </pc:graphicFrameChg>
        <pc:graphicFrameChg chg="add">
          <ac:chgData name="Vieras" userId="S::urn:spo:anon#d9214d8e4d976c32e8b829dbbb46319c625128115deafc46e7be83654979aa84::" providerId="AD" clId="Web-{5049FC77-779A-2C16-E37B-1DC890343A76}" dt="2022-05-11T12:44:05.068" v="48"/>
          <ac:graphicFrameMkLst>
            <pc:docMk/>
            <pc:sldMk cId="386548637" sldId="1188"/>
            <ac:graphicFrameMk id="1029" creationId="{9E1BBEBE-6F60-1E33-709F-C9B1ACAF211A}"/>
          </ac:graphicFrameMkLst>
        </pc:graphicFrameChg>
      </pc:sldChg>
      <pc:sldChg chg="modSp">
        <pc:chgData name="Vieras" userId="S::urn:spo:anon#d9214d8e4d976c32e8b829dbbb46319c625128115deafc46e7be83654979aa84::" providerId="AD" clId="Web-{5049FC77-779A-2C16-E37B-1DC890343A76}" dt="2022-05-11T12:46:02.997" v="51" actId="20577"/>
        <pc:sldMkLst>
          <pc:docMk/>
          <pc:sldMk cId="3519330028" sldId="1200"/>
        </pc:sldMkLst>
        <pc:spChg chg="mod">
          <ac:chgData name="Vieras" userId="S::urn:spo:anon#d9214d8e4d976c32e8b829dbbb46319c625128115deafc46e7be83654979aa84::" providerId="AD" clId="Web-{5049FC77-779A-2C16-E37B-1DC890343A76}" dt="2022-05-11T12:46:02.997" v="51" actId="20577"/>
          <ac:spMkLst>
            <pc:docMk/>
            <pc:sldMk cId="3519330028" sldId="1200"/>
            <ac:spMk id="3" creationId="{AA812D37-BA6F-7648-9289-F39A86C621BD}"/>
          </ac:spMkLst>
        </pc:spChg>
      </pc:sldChg>
      <pc:sldChg chg="new del">
        <pc:chgData name="Vieras" userId="S::urn:spo:anon#d9214d8e4d976c32e8b829dbbb46319c625128115deafc46e7be83654979aa84::" providerId="AD" clId="Web-{5049FC77-779A-2C16-E37B-1DC890343A76}" dt="2022-05-11T12:27:22.865" v="3"/>
        <pc:sldMkLst>
          <pc:docMk/>
          <pc:sldMk cId="476321196" sldId="1201"/>
        </pc:sldMkLst>
      </pc:sldChg>
      <pc:sldChg chg="addSp delSp modSp new mod setBg">
        <pc:chgData name="Vieras" userId="S::urn:spo:anon#d9214d8e4d976c32e8b829dbbb46319c625128115deafc46e7be83654979aa84::" providerId="AD" clId="Web-{5049FC77-779A-2C16-E37B-1DC890343A76}" dt="2022-05-11T12:43:10.392" v="46" actId="20577"/>
        <pc:sldMkLst>
          <pc:docMk/>
          <pc:sldMk cId="1463011709" sldId="1201"/>
        </pc:sldMkLst>
        <pc:spChg chg="add del">
          <ac:chgData name="Vieras" userId="S::urn:spo:anon#d9214d8e4d976c32e8b829dbbb46319c625128115deafc46e7be83654979aa84::" providerId="AD" clId="Web-{5049FC77-779A-2C16-E37B-1DC890343A76}" dt="2022-05-11T12:36:27.383" v="18"/>
          <ac:spMkLst>
            <pc:docMk/>
            <pc:sldMk cId="1463011709" sldId="1201"/>
            <ac:spMk id="2" creationId="{FC08E46A-572B-B929-6D80-73C276910A12}"/>
          </ac:spMkLst>
        </pc:spChg>
        <pc:spChg chg="add del">
          <ac:chgData name="Vieras" userId="S::urn:spo:anon#d9214d8e4d976c32e8b829dbbb46319c625128115deafc46e7be83654979aa84::" providerId="AD" clId="Web-{5049FC77-779A-2C16-E37B-1DC890343A76}" dt="2022-05-11T12:36:14.507" v="17"/>
          <ac:spMkLst>
            <pc:docMk/>
            <pc:sldMk cId="1463011709" sldId="1201"/>
            <ac:spMk id="3" creationId="{66CCBAEE-447D-D6C3-F6D5-B92FCEEE0895}"/>
          </ac:spMkLst>
        </pc:spChg>
        <pc:spChg chg="add mod">
          <ac:chgData name="Vieras" userId="S::urn:spo:anon#d9214d8e4d976c32e8b829dbbb46319c625128115deafc46e7be83654979aa84::" providerId="AD" clId="Web-{5049FC77-779A-2C16-E37B-1DC890343A76}" dt="2022-05-11T12:43:10.392" v="46" actId="20577"/>
          <ac:spMkLst>
            <pc:docMk/>
            <pc:sldMk cId="1463011709" sldId="1201"/>
            <ac:spMk id="6" creationId="{EE1901E6-B83A-F077-6C94-F8B5F50D48A2}"/>
          </ac:spMkLst>
        </pc:spChg>
        <pc:spChg chg="add del mod">
          <ac:chgData name="Vieras" userId="S::urn:spo:anon#d9214d8e4d976c32e8b829dbbb46319c625128115deafc46e7be83654979aa84::" providerId="AD" clId="Web-{5049FC77-779A-2C16-E37B-1DC890343A76}" dt="2022-05-11T12:37:27.840" v="29"/>
          <ac:spMkLst>
            <pc:docMk/>
            <pc:sldMk cId="1463011709" sldId="1201"/>
            <ac:spMk id="7" creationId="{29F924E4-5885-3940-1DE6-353806397775}"/>
          </ac:spMkLst>
        </pc:spChg>
        <pc:spChg chg="add del">
          <ac:chgData name="Vieras" userId="S::urn:spo:anon#d9214d8e4d976c32e8b829dbbb46319c625128115deafc46e7be83654979aa84::" providerId="AD" clId="Web-{5049FC77-779A-2C16-E37B-1DC890343A76}" dt="2022-05-11T12:29:59.031" v="11"/>
          <ac:spMkLst>
            <pc:docMk/>
            <pc:sldMk cId="1463011709" sldId="1201"/>
            <ac:spMk id="9" creationId="{42A4FC2C-047E-45A5-965D-8E1E3BF09BC6}"/>
          </ac:spMkLst>
        </pc:spChg>
        <pc:spChg chg="add">
          <ac:chgData name="Vieras" userId="S::urn:spo:anon#d9214d8e4d976c32e8b829dbbb46319c625128115deafc46e7be83654979aa84::" providerId="AD" clId="Web-{5049FC77-779A-2C16-E37B-1DC890343A76}" dt="2022-05-11T12:36:27.383" v="18"/>
          <ac:spMkLst>
            <pc:docMk/>
            <pc:sldMk cId="1463011709" sldId="1201"/>
            <ac:spMk id="10" creationId="{42A4FC2C-047E-45A5-965D-8E1E3BF09BC6}"/>
          </ac:spMkLst>
        </pc:spChg>
        <pc:spChg chg="add del mod">
          <ac:chgData name="Vieras" userId="S::urn:spo:anon#d9214d8e4d976c32e8b829dbbb46319c625128115deafc46e7be83654979aa84::" providerId="AD" clId="Web-{5049FC77-779A-2C16-E37B-1DC890343A76}" dt="2022-05-11T12:37:22.027" v="27"/>
          <ac:spMkLst>
            <pc:docMk/>
            <pc:sldMk cId="1463011709" sldId="1201"/>
            <ac:spMk id="13" creationId="{96034063-4DA9-1738-4E9E-8466BCFC44AF}"/>
          </ac:spMkLst>
        </pc:spChg>
        <pc:spChg chg="add mod">
          <ac:chgData name="Vieras" userId="S::urn:spo:anon#d9214d8e4d976c32e8b829dbbb46319c625128115deafc46e7be83654979aa84::" providerId="AD" clId="Web-{5049FC77-779A-2C16-E37B-1DC890343A76}" dt="2022-05-11T12:42:22.952" v="38" actId="20577"/>
          <ac:spMkLst>
            <pc:docMk/>
            <pc:sldMk cId="1463011709" sldId="1201"/>
            <ac:spMk id="15" creationId="{FF409740-BD7A-B466-6E21-7292D1A9CE87}"/>
          </ac:spMkLst>
        </pc:spChg>
        <pc:picChg chg="add del mod ord">
          <ac:chgData name="Vieras" userId="S::urn:spo:anon#d9214d8e4d976c32e8b829dbbb46319c625128115deafc46e7be83654979aa84::" providerId="AD" clId="Web-{5049FC77-779A-2C16-E37B-1DC890343A76}" dt="2022-05-11T12:30:00.531" v="12"/>
          <ac:picMkLst>
            <pc:docMk/>
            <pc:sldMk cId="1463011709" sldId="1201"/>
            <ac:picMk id="4" creationId="{7231763C-6FAD-07ED-DE41-516EE4FBA216}"/>
          </ac:picMkLst>
        </pc:picChg>
        <pc:picChg chg="add del mod ord">
          <ac:chgData name="Vieras" userId="S::urn:spo:anon#d9214d8e4d976c32e8b829dbbb46319c625128115deafc46e7be83654979aa84::" providerId="AD" clId="Web-{5049FC77-779A-2C16-E37B-1DC890343A76}" dt="2022-05-11T12:37:22.027" v="27"/>
          <ac:picMkLst>
            <pc:docMk/>
            <pc:sldMk cId="1463011709" sldId="1201"/>
            <ac:picMk id="5" creationId="{DBD74883-E549-5C98-4C6C-FD4A4A2F0632}"/>
          </ac:picMkLst>
        </pc:picChg>
      </pc:sldChg>
      <pc:sldChg chg="add del">
        <pc:chgData name="Vieras" userId="S::urn:spo:anon#d9214d8e4d976c32e8b829dbbb46319c625128115deafc46e7be83654979aa84::" providerId="AD" clId="Web-{5049FC77-779A-2C16-E37B-1DC890343A76}" dt="2022-05-11T12:36:32.133" v="19"/>
        <pc:sldMkLst>
          <pc:docMk/>
          <pc:sldMk cId="3016861219" sldId="1202"/>
        </pc:sldMkLst>
      </pc:sldChg>
      <pc:sldChg chg="add del">
        <pc:chgData name="Vieras" userId="S::urn:spo:anon#d9214d8e4d976c32e8b829dbbb46319c625128115deafc46e7be83654979aa84::" providerId="AD" clId="Web-{5049FC77-779A-2C16-E37B-1DC890343A76}" dt="2022-05-11T12:27:20.427" v="2"/>
        <pc:sldMkLst>
          <pc:docMk/>
          <pc:sldMk cId="3303673270" sldId="1202"/>
        </pc:sldMkLst>
      </pc:sldChg>
      <pc:sldChg chg="add del">
        <pc:chgData name="Vieras" userId="S::urn:spo:anon#d9214d8e4d976c32e8b829dbbb46319c625128115deafc46e7be83654979aa84::" providerId="AD" clId="Web-{5049FC77-779A-2C16-E37B-1DC890343A76}" dt="2022-05-11T12:29:18.403" v="8"/>
        <pc:sldMkLst>
          <pc:docMk/>
          <pc:sldMk cId="4043416195" sldId="1202"/>
        </pc:sldMkLst>
      </pc:sldChg>
      <pc:sldChg chg="add del">
        <pc:chgData name="Vieras" userId="S::urn:spo:anon#d9214d8e4d976c32e8b829dbbb46319c625128115deafc46e7be83654979aa84::" providerId="AD" clId="Web-{5049FC77-779A-2C16-E37B-1DC890343A76}" dt="2022-05-11T12:36:35.352" v="20"/>
        <pc:sldMkLst>
          <pc:docMk/>
          <pc:sldMk cId="1969818859" sldId="1203"/>
        </pc:sldMkLst>
      </pc:sldChg>
      <pc:sldMasterChg chg="addSldLayout delSldLayout">
        <pc:chgData name="Vieras" userId="S::urn:spo:anon#d9214d8e4d976c32e8b829dbbb46319c625128115deafc46e7be83654979aa84::" providerId="AD" clId="Web-{5049FC77-779A-2C16-E37B-1DC890343A76}" dt="2022-05-11T12:34:31.266" v="15"/>
        <pc:sldMasterMkLst>
          <pc:docMk/>
          <pc:sldMasterMk cId="1892981285" sldId="2147483648"/>
        </pc:sldMasterMkLst>
        <pc:sldLayoutChg chg="add del">
          <pc:chgData name="Vieras" userId="S::urn:spo:anon#d9214d8e4d976c32e8b829dbbb46319c625128115deafc46e7be83654979aa84::" providerId="AD" clId="Web-{5049FC77-779A-2C16-E37B-1DC890343A76}" dt="2022-05-11T12:29:18.403" v="8"/>
          <pc:sldLayoutMkLst>
            <pc:docMk/>
            <pc:sldMasterMk cId="1892981285" sldId="2147483648"/>
            <pc:sldLayoutMk cId="605002804" sldId="2147483662"/>
          </pc:sldLayoutMkLst>
        </pc:sldLayoutChg>
        <pc:sldLayoutChg chg="add">
          <pc:chgData name="Vieras" userId="S::urn:spo:anon#d9214d8e4d976c32e8b829dbbb46319c625128115deafc46e7be83654979aa84::" providerId="AD" clId="Web-{5049FC77-779A-2C16-E37B-1DC890343A76}" dt="2022-05-11T12:34:31.266" v="15"/>
          <pc:sldLayoutMkLst>
            <pc:docMk/>
            <pc:sldMasterMk cId="1892981285" sldId="2147483648"/>
            <pc:sldLayoutMk cId="1465823337" sldId="2147483662"/>
          </pc:sldLayoutMkLst>
        </pc:sldLayoutChg>
        <pc:sldLayoutChg chg="add del">
          <pc:chgData name="Vieras" userId="S::urn:spo:anon#d9214d8e4d976c32e8b829dbbb46319c625128115deafc46e7be83654979aa84::" providerId="AD" clId="Web-{5049FC77-779A-2C16-E37B-1DC890343A76}" dt="2022-05-11T12:27:20.427" v="2"/>
          <pc:sldLayoutMkLst>
            <pc:docMk/>
            <pc:sldMasterMk cId="1892981285" sldId="2147483648"/>
            <pc:sldLayoutMk cId="3644633943" sldId="2147483662"/>
          </pc:sldLayoutMkLst>
        </pc:sldLayoutChg>
      </pc:sldMasterChg>
    </pc:docChg>
  </pc:docChgLst>
  <pc:docChgLst>
    <pc:chgData name="Vieras" userId="S::urn:spo:anon#d9214d8e4d976c32e8b829dbbb46319c625128115deafc46e7be83654979aa84::" providerId="AD" clId="Web-{F1B28989-E905-9AF7-2B2D-FBBB35739A83}"/>
    <pc:docChg chg="modSld">
      <pc:chgData name="Vieras" userId="S::urn:spo:anon#d9214d8e4d976c32e8b829dbbb46319c625128115deafc46e7be83654979aa84::" providerId="AD" clId="Web-{F1B28989-E905-9AF7-2B2D-FBBB35739A83}" dt="2022-05-16T12:38:10.129" v="106" actId="20577"/>
      <pc:docMkLst>
        <pc:docMk/>
      </pc:docMkLst>
      <pc:sldChg chg="addSp delSp modSp">
        <pc:chgData name="Vieras" userId="S::urn:spo:anon#d9214d8e4d976c32e8b829dbbb46319c625128115deafc46e7be83654979aa84::" providerId="AD" clId="Web-{F1B28989-E905-9AF7-2B2D-FBBB35739A83}" dt="2022-05-16T12:36:46.611" v="87" actId="20577"/>
        <pc:sldMkLst>
          <pc:docMk/>
          <pc:sldMk cId="3771458412" sldId="281"/>
        </pc:sldMkLst>
        <pc:spChg chg="mod">
          <ac:chgData name="Vieras" userId="S::urn:spo:anon#d9214d8e4d976c32e8b829dbbb46319c625128115deafc46e7be83654979aa84::" providerId="AD" clId="Web-{F1B28989-E905-9AF7-2B2D-FBBB35739A83}" dt="2022-05-16T12:31:25.491" v="11" actId="20577"/>
          <ac:spMkLst>
            <pc:docMk/>
            <pc:sldMk cId="3771458412" sldId="281"/>
            <ac:spMk id="2" creationId="{8D660231-8C07-504E-A439-24D4C464B6BB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6:39.658" v="85" actId="20577"/>
          <ac:spMkLst>
            <pc:docMk/>
            <pc:sldMk cId="3771458412" sldId="281"/>
            <ac:spMk id="4" creationId="{D461F185-58AF-774E-9D05-6FAFCC25A4D9}"/>
          </ac:spMkLst>
        </pc:spChg>
        <pc:spChg chg="add mod">
          <ac:chgData name="Vieras" userId="S::urn:spo:anon#d9214d8e4d976c32e8b829dbbb46319c625128115deafc46e7be83654979aa84::" providerId="AD" clId="Web-{F1B28989-E905-9AF7-2B2D-FBBB35739A83}" dt="2022-05-16T12:36:46.611" v="87" actId="20577"/>
          <ac:spMkLst>
            <pc:docMk/>
            <pc:sldMk cId="3771458412" sldId="281"/>
            <ac:spMk id="42" creationId="{3ADBBCB7-62AE-20C7-44BD-8A5BE7CAB078}"/>
          </ac:spMkLst>
        </pc:spChg>
        <pc:spChg chg="add mod ord">
          <ac:chgData name="Vieras" userId="S::urn:spo:anon#d9214d8e4d976c32e8b829dbbb46319c625128115deafc46e7be83654979aa84::" providerId="AD" clId="Web-{F1B28989-E905-9AF7-2B2D-FBBB35739A83}" dt="2022-05-16T12:36:33.532" v="84"/>
          <ac:spMkLst>
            <pc:docMk/>
            <pc:sldMk cId="3771458412" sldId="281"/>
            <ac:spMk id="43" creationId="{2ED06DDA-7108-5560-F094-A7EEACBDF248}"/>
          </ac:spMkLst>
        </pc:spChg>
        <pc:graphicFrameChg chg="del modGraphic">
          <ac:chgData name="Vieras" userId="S::urn:spo:anon#d9214d8e4d976c32e8b829dbbb46319c625128115deafc46e7be83654979aa84::" providerId="AD" clId="Web-{F1B28989-E905-9AF7-2B2D-FBBB35739A83}" dt="2022-05-16T12:30:31.348" v="1"/>
          <ac:graphicFrameMkLst>
            <pc:docMk/>
            <pc:sldMk cId="3771458412" sldId="281"/>
            <ac:graphicFrameMk id="6" creationId="{7B97EB63-1A1E-4CC3-3819-A04108014D54}"/>
          </ac:graphicFrameMkLst>
        </pc:graphicFrameChg>
      </pc:sldChg>
      <pc:sldChg chg="modSp">
        <pc:chgData name="Vieras" userId="S::urn:spo:anon#d9214d8e4d976c32e8b829dbbb46319c625128115deafc46e7be83654979aa84::" providerId="AD" clId="Web-{F1B28989-E905-9AF7-2B2D-FBBB35739A83}" dt="2022-05-16T12:32:05.086" v="20" actId="20577"/>
        <pc:sldMkLst>
          <pc:docMk/>
          <pc:sldMk cId="0" sldId="287"/>
        </pc:sldMkLst>
        <pc:spChg chg="mod">
          <ac:chgData name="Vieras" userId="S::urn:spo:anon#d9214d8e4d976c32e8b829dbbb46319c625128115deafc46e7be83654979aa84::" providerId="AD" clId="Web-{F1B28989-E905-9AF7-2B2D-FBBB35739A83}" dt="2022-05-16T12:31:59.382" v="18" actId="20577"/>
          <ac:spMkLst>
            <pc:docMk/>
            <pc:sldMk cId="0" sldId="287"/>
            <ac:spMk id="31746" creationId="{B1D22DF0-7FEC-1947-A639-7E6228215F9B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2:05.086" v="20" actId="20577"/>
          <ac:spMkLst>
            <pc:docMk/>
            <pc:sldMk cId="0" sldId="287"/>
            <ac:spMk id="46084" creationId="{FDCCCFF3-CAF9-5245-BFCC-99B97EA7C7FB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4:02.512" v="62" actId="20577"/>
        <pc:sldMkLst>
          <pc:docMk/>
          <pc:sldMk cId="1363478949" sldId="380"/>
        </pc:sldMkLst>
        <pc:spChg chg="mod">
          <ac:chgData name="Vieras" userId="S::urn:spo:anon#d9214d8e4d976c32e8b829dbbb46319c625128115deafc46e7be83654979aa84::" providerId="AD" clId="Web-{F1B28989-E905-9AF7-2B2D-FBBB35739A83}" dt="2022-05-16T12:33:58.027" v="60" actId="20577"/>
          <ac:spMkLst>
            <pc:docMk/>
            <pc:sldMk cId="1363478949" sldId="380"/>
            <ac:spMk id="2" creationId="{47F88438-2DFD-6348-AB7D-E68137976194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4:02.512" v="62" actId="20577"/>
          <ac:spMkLst>
            <pc:docMk/>
            <pc:sldMk cId="1363478949" sldId="380"/>
            <ac:spMk id="4" creationId="{CF81E4DC-1A21-BD4A-994C-20225CBEB0EE}"/>
          </ac:spMkLst>
        </pc:spChg>
      </pc:sldChg>
      <pc:sldChg chg="addSp modSp">
        <pc:chgData name="Vieras" userId="S::urn:spo:anon#d9214d8e4d976c32e8b829dbbb46319c625128115deafc46e7be83654979aa84::" providerId="AD" clId="Web-{F1B28989-E905-9AF7-2B2D-FBBB35739A83}" dt="2022-05-16T12:38:10.129" v="106" actId="20577"/>
        <pc:sldMkLst>
          <pc:docMk/>
          <pc:sldMk cId="936333736" sldId="861"/>
        </pc:sldMkLst>
        <pc:spChg chg="mod">
          <ac:chgData name="Vieras" userId="S::urn:spo:anon#d9214d8e4d976c32e8b829dbbb46319c625128115deafc46e7be83654979aa84::" providerId="AD" clId="Web-{F1B28989-E905-9AF7-2B2D-FBBB35739A83}" dt="2022-05-16T12:31:39.819" v="15" actId="20577"/>
          <ac:spMkLst>
            <pc:docMk/>
            <pc:sldMk cId="936333736" sldId="861"/>
            <ac:spMk id="2" creationId="{00000000-0000-0000-0000-000000000000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1:45.116" v="17" actId="20577"/>
          <ac:spMkLst>
            <pc:docMk/>
            <pc:sldMk cId="936333736" sldId="861"/>
            <ac:spMk id="3" creationId="{00000000-0000-0000-0000-000000000000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8:10.129" v="106" actId="20577"/>
          <ac:spMkLst>
            <pc:docMk/>
            <pc:sldMk cId="936333736" sldId="861"/>
            <ac:spMk id="4" creationId="{609E1DB0-87A7-EC4F-BBFD-3DB4A0AA3CB9}"/>
          </ac:spMkLst>
        </pc:spChg>
        <pc:spChg chg="add mod ord">
          <ac:chgData name="Vieras" userId="S::urn:spo:anon#d9214d8e4d976c32e8b829dbbb46319c625128115deafc46e7be83654979aa84::" providerId="AD" clId="Web-{F1B28989-E905-9AF7-2B2D-FBBB35739A83}" dt="2022-05-16T12:38:00.067" v="104" actId="1076"/>
          <ac:spMkLst>
            <pc:docMk/>
            <pc:sldMk cId="936333736" sldId="861"/>
            <ac:spMk id="6" creationId="{A703A23B-528A-CEE8-5A0C-EBDA0B8714EF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3:43.105" v="57" actId="20577"/>
        <pc:sldMkLst>
          <pc:docMk/>
          <pc:sldMk cId="2439827103" sldId="913"/>
        </pc:sldMkLst>
        <pc:spChg chg="mod">
          <ac:chgData name="Vieras" userId="S::urn:spo:anon#d9214d8e4d976c32e8b829dbbb46319c625128115deafc46e7be83654979aa84::" providerId="AD" clId="Web-{F1B28989-E905-9AF7-2B2D-FBBB35739A83}" dt="2022-05-16T12:33:38.886" v="55" actId="20577"/>
          <ac:spMkLst>
            <pc:docMk/>
            <pc:sldMk cId="2439827103" sldId="913"/>
            <ac:spMk id="2" creationId="{47F88438-2DFD-6348-AB7D-E68137976194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3:43.105" v="57" actId="20577"/>
          <ac:spMkLst>
            <pc:docMk/>
            <pc:sldMk cId="2439827103" sldId="913"/>
            <ac:spMk id="4" creationId="{CF81E4DC-1A21-BD4A-994C-20225CBEB0EE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5:41.702" v="77" actId="20577"/>
        <pc:sldMkLst>
          <pc:docMk/>
          <pc:sldMk cId="3426864575" sldId="914"/>
        </pc:sldMkLst>
        <pc:spChg chg="mod">
          <ac:chgData name="Vieras" userId="S::urn:spo:anon#d9214d8e4d976c32e8b829dbbb46319c625128115deafc46e7be83654979aa84::" providerId="AD" clId="Web-{F1B28989-E905-9AF7-2B2D-FBBB35739A83}" dt="2022-05-16T12:33:47.292" v="58" actId="20577"/>
          <ac:spMkLst>
            <pc:docMk/>
            <pc:sldMk cId="3426864575" sldId="914"/>
            <ac:spMk id="2" creationId="{47F88438-2DFD-6348-AB7D-E68137976194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5:41.702" v="77" actId="20577"/>
          <ac:spMkLst>
            <pc:docMk/>
            <pc:sldMk cId="3426864575" sldId="914"/>
            <ac:spMk id="4" creationId="{CF81E4DC-1A21-BD4A-994C-20225CBEB0EE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4:19.153" v="66" actId="20577"/>
        <pc:sldMkLst>
          <pc:docMk/>
          <pc:sldMk cId="1636328642" sldId="916"/>
        </pc:sldMkLst>
        <pc:spChg chg="mod">
          <ac:chgData name="Vieras" userId="S::urn:spo:anon#d9214d8e4d976c32e8b829dbbb46319c625128115deafc46e7be83654979aa84::" providerId="AD" clId="Web-{F1B28989-E905-9AF7-2B2D-FBBB35739A83}" dt="2022-05-16T12:34:13.543" v="63" actId="20577"/>
          <ac:spMkLst>
            <pc:docMk/>
            <pc:sldMk cId="1636328642" sldId="916"/>
            <ac:spMk id="2" creationId="{47F88438-2DFD-6348-AB7D-E68137976194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4:19.153" v="66" actId="20577"/>
          <ac:spMkLst>
            <pc:docMk/>
            <pc:sldMk cId="1636328642" sldId="916"/>
            <ac:spMk id="4" creationId="{CF81E4DC-1A21-BD4A-994C-20225CBEB0EE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2:15.836" v="22" actId="14100"/>
        <pc:sldMkLst>
          <pc:docMk/>
          <pc:sldMk cId="216096706" sldId="1082"/>
        </pc:sldMkLst>
        <pc:spChg chg="mod">
          <ac:chgData name="Vieras" userId="S::urn:spo:anon#d9214d8e4d976c32e8b829dbbb46319c625128115deafc46e7be83654979aa84::" providerId="AD" clId="Web-{F1B28989-E905-9AF7-2B2D-FBBB35739A83}" dt="2022-05-16T12:32:15.836" v="22" actId="14100"/>
          <ac:spMkLst>
            <pc:docMk/>
            <pc:sldMk cId="216096706" sldId="1082"/>
            <ac:spMk id="2" creationId="{F17603F1-0E17-5F44-BDC4-9D6D37FC18A2}"/>
          </ac:spMkLst>
        </pc:spChg>
      </pc:sldChg>
      <pc:sldChg chg="addSp delSp modSp">
        <pc:chgData name="Vieras" userId="S::urn:spo:anon#d9214d8e4d976c32e8b829dbbb46319c625128115deafc46e7be83654979aa84::" providerId="AD" clId="Web-{F1B28989-E905-9AF7-2B2D-FBBB35739A83}" dt="2022-05-16T12:37:29.925" v="99" actId="1076"/>
        <pc:sldMkLst>
          <pc:docMk/>
          <pc:sldMk cId="1387465271" sldId="1093"/>
        </pc:sldMkLst>
        <pc:spChg chg="mod">
          <ac:chgData name="Vieras" userId="S::urn:spo:anon#d9214d8e4d976c32e8b829dbbb46319c625128115deafc46e7be83654979aa84::" providerId="AD" clId="Web-{F1B28989-E905-9AF7-2B2D-FBBB35739A83}" dt="2022-05-16T12:31:29.256" v="12" actId="20577"/>
          <ac:spMkLst>
            <pc:docMk/>
            <pc:sldMk cId="1387465271" sldId="1093"/>
            <ac:spMk id="2" creationId="{DB7B0B05-B879-FB42-8F70-8CD737874219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7:02.424" v="91" actId="20577"/>
          <ac:spMkLst>
            <pc:docMk/>
            <pc:sldMk cId="1387465271" sldId="1093"/>
            <ac:spMk id="3" creationId="{66A5DA55-5BDC-684B-9D42-143DE0C64C33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7:29.925" v="99" actId="1076"/>
          <ac:spMkLst>
            <pc:docMk/>
            <pc:sldMk cId="1387465271" sldId="1093"/>
            <ac:spMk id="4" creationId="{C64D399C-6656-1C4B-AD5E-6FBDA0BBFDCB}"/>
          </ac:spMkLst>
        </pc:spChg>
        <pc:spChg chg="add del mod">
          <ac:chgData name="Vieras" userId="S::urn:spo:anon#d9214d8e4d976c32e8b829dbbb46319c625128115deafc46e7be83654979aa84::" providerId="AD" clId="Web-{F1B28989-E905-9AF7-2B2D-FBBB35739A83}" dt="2022-05-16T12:37:09.643" v="95"/>
          <ac:spMkLst>
            <pc:docMk/>
            <pc:sldMk cId="1387465271" sldId="1093"/>
            <ac:spMk id="5" creationId="{41E24F4E-3FCE-4C46-5EEF-365CD12A88EF}"/>
          </ac:spMkLst>
        </pc:spChg>
        <pc:spChg chg="add ord">
          <ac:chgData name="Vieras" userId="S::urn:spo:anon#d9214d8e4d976c32e8b829dbbb46319c625128115deafc46e7be83654979aa84::" providerId="AD" clId="Web-{F1B28989-E905-9AF7-2B2D-FBBB35739A83}" dt="2022-05-16T12:37:19.831" v="97"/>
          <ac:spMkLst>
            <pc:docMk/>
            <pc:sldMk cId="1387465271" sldId="1093"/>
            <ac:spMk id="7" creationId="{F4FB28B7-8A60-196D-1717-1092C5599D4F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5:17.952" v="76" actId="1076"/>
        <pc:sldMkLst>
          <pc:docMk/>
          <pc:sldMk cId="386548637" sldId="1188"/>
        </pc:sldMkLst>
        <pc:spChg chg="mod">
          <ac:chgData name="Vieras" userId="S::urn:spo:anon#d9214d8e4d976c32e8b829dbbb46319c625128115deafc46e7be83654979aa84::" providerId="AD" clId="Web-{F1B28989-E905-9AF7-2B2D-FBBB35739A83}" dt="2022-05-16T12:31:13.943" v="10" actId="20577"/>
          <ac:spMkLst>
            <pc:docMk/>
            <pc:sldMk cId="386548637" sldId="1188"/>
            <ac:spMk id="2" creationId="{1B856E00-5CF8-1147-97A2-38FBF1D5B70A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5:17.952" v="76" actId="1076"/>
          <ac:spMkLst>
            <pc:docMk/>
            <pc:sldMk cId="386548637" sldId="1188"/>
            <ac:spMk id="5" creationId="{9093E690-19DA-5645-8F76-11F330E497FA}"/>
          </ac:spMkLst>
        </pc:spChg>
        <pc:picChg chg="mod">
          <ac:chgData name="Vieras" userId="S::urn:spo:anon#d9214d8e4d976c32e8b829dbbb46319c625128115deafc46e7be83654979aa84::" providerId="AD" clId="Web-{F1B28989-E905-9AF7-2B2D-FBBB35739A83}" dt="2022-05-16T12:35:09.373" v="75" actId="14100"/>
          <ac:picMkLst>
            <pc:docMk/>
            <pc:sldMk cId="386548637" sldId="1188"/>
            <ac:picMk id="1026" creationId="{2C3D178E-A9F5-F941-8117-25B4234031F7}"/>
          </ac:picMkLst>
        </pc:picChg>
      </pc:sldChg>
      <pc:sldChg chg="modSp">
        <pc:chgData name="Vieras" userId="S::urn:spo:anon#d9214d8e4d976c32e8b829dbbb46319c625128115deafc46e7be83654979aa84::" providerId="AD" clId="Web-{F1B28989-E905-9AF7-2B2D-FBBB35739A83}" dt="2022-05-16T12:34:38.888" v="71" actId="20577"/>
        <pc:sldMkLst>
          <pc:docMk/>
          <pc:sldMk cId="2990091206" sldId="1197"/>
        </pc:sldMkLst>
        <pc:spChg chg="mod">
          <ac:chgData name="Vieras" userId="S::urn:spo:anon#d9214d8e4d976c32e8b829dbbb46319c625128115deafc46e7be83654979aa84::" providerId="AD" clId="Web-{F1B28989-E905-9AF7-2B2D-FBBB35739A83}" dt="2022-05-16T12:34:24.231" v="67" actId="20577"/>
          <ac:spMkLst>
            <pc:docMk/>
            <pc:sldMk cId="2990091206" sldId="1197"/>
            <ac:spMk id="2" creationId="{4330412D-DA84-5143-9278-6BA00D65B843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4:38.888" v="71" actId="20577"/>
          <ac:spMkLst>
            <pc:docMk/>
            <pc:sldMk cId="2990091206" sldId="1197"/>
            <ac:spMk id="3" creationId="{284D9477-6DF6-A649-9559-B950B4C91363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2:31.618" v="24" actId="1076"/>
        <pc:sldMkLst>
          <pc:docMk/>
          <pc:sldMk cId="1087232775" sldId="1199"/>
        </pc:sldMkLst>
        <pc:spChg chg="mod">
          <ac:chgData name="Vieras" userId="S::urn:spo:anon#d9214d8e4d976c32e8b829dbbb46319c625128115deafc46e7be83654979aa84::" providerId="AD" clId="Web-{F1B28989-E905-9AF7-2B2D-FBBB35739A83}" dt="2022-05-16T12:32:31.618" v="24" actId="1076"/>
          <ac:spMkLst>
            <pc:docMk/>
            <pc:sldMk cId="1087232775" sldId="1199"/>
            <ac:spMk id="6" creationId="{5C7EADAA-3407-3C4C-A8D9-7F7D488FE8F5}"/>
          </ac:spMkLst>
        </pc:spChg>
      </pc:sldChg>
      <pc:sldChg chg="modSp">
        <pc:chgData name="Vieras" userId="S::urn:spo:anon#d9214d8e4d976c32e8b829dbbb46319c625128115deafc46e7be83654979aa84::" providerId="AD" clId="Web-{F1B28989-E905-9AF7-2B2D-FBBB35739A83}" dt="2022-05-16T12:33:26.682" v="54" actId="1076"/>
        <pc:sldMkLst>
          <pc:docMk/>
          <pc:sldMk cId="3519330028" sldId="1200"/>
        </pc:sldMkLst>
        <pc:spChg chg="mod">
          <ac:chgData name="Vieras" userId="S::urn:spo:anon#d9214d8e4d976c32e8b829dbbb46319c625128115deafc46e7be83654979aa84::" providerId="AD" clId="Web-{F1B28989-E905-9AF7-2B2D-FBBB35739A83}" dt="2022-05-16T12:33:26.682" v="54" actId="1076"/>
          <ac:spMkLst>
            <pc:docMk/>
            <pc:sldMk cId="3519330028" sldId="1200"/>
            <ac:spMk id="2" creationId="{8CB7B724-F682-E34A-BF52-AE6DEC9F195C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2:43.868" v="49" actId="20577"/>
          <ac:spMkLst>
            <pc:docMk/>
            <pc:sldMk cId="3519330028" sldId="1200"/>
            <ac:spMk id="3" creationId="{AA812D37-BA6F-7648-9289-F39A86C621BD}"/>
          </ac:spMkLst>
        </pc:spChg>
        <pc:spChg chg="mod">
          <ac:chgData name="Vieras" userId="S::urn:spo:anon#d9214d8e4d976c32e8b829dbbb46319c625128115deafc46e7be83654979aa84::" providerId="AD" clId="Web-{F1B28989-E905-9AF7-2B2D-FBBB35739A83}" dt="2022-05-16T12:33:09.604" v="52" actId="1076"/>
          <ac:spMkLst>
            <pc:docMk/>
            <pc:sldMk cId="3519330028" sldId="1200"/>
            <ac:spMk id="7" creationId="{AC3D7720-CF5D-6542-AB33-01AA3C7E4F6C}"/>
          </ac:spMkLst>
        </pc:spChg>
        <pc:picChg chg="mod">
          <ac:chgData name="Vieras" userId="S::urn:spo:anon#d9214d8e4d976c32e8b829dbbb46319c625128115deafc46e7be83654979aa84::" providerId="AD" clId="Web-{F1B28989-E905-9AF7-2B2D-FBBB35739A83}" dt="2022-05-16T12:33:06.432" v="51" actId="1076"/>
          <ac:picMkLst>
            <pc:docMk/>
            <pc:sldMk cId="3519330028" sldId="1200"/>
            <ac:picMk id="9" creationId="{1C739A97-7F32-B944-BE0C-67E1F6A0335E}"/>
          </ac:picMkLst>
        </pc:picChg>
      </pc:sldChg>
    </pc:docChg>
  </pc:docChgLst>
  <pc:docChgLst>
    <pc:chgData name="Vieras" userId="S::urn:spo:anon#d9214d8e4d976c32e8b829dbbb46319c625128115deafc46e7be83654979aa84::" providerId="AD" clId="Web-{10C69ED3-19CB-A5D3-CDE4-D45E427AE730}"/>
    <pc:docChg chg="modSld">
      <pc:chgData name="Vieras" userId="S::urn:spo:anon#d9214d8e4d976c32e8b829dbbb46319c625128115deafc46e7be83654979aa84::" providerId="AD" clId="Web-{10C69ED3-19CB-A5D3-CDE4-D45E427AE730}" dt="2022-04-08T10:03:43.028" v="79" actId="20577"/>
      <pc:docMkLst>
        <pc:docMk/>
      </pc:docMkLst>
      <pc:sldChg chg="modSp">
        <pc:chgData name="Vieras" userId="S::urn:spo:anon#d9214d8e4d976c32e8b829dbbb46319c625128115deafc46e7be83654979aa84::" providerId="AD" clId="Web-{10C69ED3-19CB-A5D3-CDE4-D45E427AE730}" dt="2022-04-08T09:54:35.904" v="44" actId="20577"/>
        <pc:sldMkLst>
          <pc:docMk/>
          <pc:sldMk cId="3771458412" sldId="281"/>
        </pc:sldMkLst>
        <pc:spChg chg="mod">
          <ac:chgData name="Vieras" userId="S::urn:spo:anon#d9214d8e4d976c32e8b829dbbb46319c625128115deafc46e7be83654979aa84::" providerId="AD" clId="Web-{10C69ED3-19CB-A5D3-CDE4-D45E427AE730}" dt="2022-04-08T09:53:08.636" v="24" actId="20577"/>
          <ac:spMkLst>
            <pc:docMk/>
            <pc:sldMk cId="3771458412" sldId="281"/>
            <ac:spMk id="2" creationId="{8D660231-8C07-504E-A439-24D4C464B6BB}"/>
          </ac:spMkLst>
        </pc:spChg>
        <pc:spChg chg="mod">
          <ac:chgData name="Vieras" userId="S::urn:spo:anon#d9214d8e4d976c32e8b829dbbb46319c625128115deafc46e7be83654979aa84::" providerId="AD" clId="Web-{10C69ED3-19CB-A5D3-CDE4-D45E427AE730}" dt="2022-04-08T09:54:35.904" v="44" actId="20577"/>
          <ac:spMkLst>
            <pc:docMk/>
            <pc:sldMk cId="3771458412" sldId="281"/>
            <ac:spMk id="3" creationId="{749AFF7F-A78F-B44E-9E88-044F8CFB87E5}"/>
          </ac:spMkLst>
        </pc:spChg>
      </pc:sldChg>
      <pc:sldChg chg="modSp">
        <pc:chgData name="Vieras" userId="S::urn:spo:anon#d9214d8e4d976c32e8b829dbbb46319c625128115deafc46e7be83654979aa84::" providerId="AD" clId="Web-{10C69ED3-19CB-A5D3-CDE4-D45E427AE730}" dt="2022-04-08T09:58:32.097" v="74" actId="20577"/>
        <pc:sldMkLst>
          <pc:docMk/>
          <pc:sldMk cId="0" sldId="287"/>
        </pc:sldMkLst>
        <pc:spChg chg="mod">
          <ac:chgData name="Vieras" userId="S::urn:spo:anon#d9214d8e4d976c32e8b829dbbb46319c625128115deafc46e7be83654979aa84::" providerId="AD" clId="Web-{10C69ED3-19CB-A5D3-CDE4-D45E427AE730}" dt="2022-04-08T09:58:32.097" v="74" actId="20577"/>
          <ac:spMkLst>
            <pc:docMk/>
            <pc:sldMk cId="0" sldId="287"/>
            <ac:spMk id="3" creationId="{D6B0DD6D-D191-1746-887B-AD5A877884BF}"/>
          </ac:spMkLst>
        </pc:spChg>
        <pc:spChg chg="mod">
          <ac:chgData name="Vieras" userId="S::urn:spo:anon#d9214d8e4d976c32e8b829dbbb46319c625128115deafc46e7be83654979aa84::" providerId="AD" clId="Web-{10C69ED3-19CB-A5D3-CDE4-D45E427AE730}" dt="2022-04-08T09:58:11.144" v="69" actId="20577"/>
          <ac:spMkLst>
            <pc:docMk/>
            <pc:sldMk cId="0" sldId="287"/>
            <ac:spMk id="31746" creationId="{B1D22DF0-7FEC-1947-A639-7E6228215F9B}"/>
          </ac:spMkLst>
        </pc:spChg>
        <pc:spChg chg="mod">
          <ac:chgData name="Vieras" userId="S::urn:spo:anon#d9214d8e4d976c32e8b829dbbb46319c625128115deafc46e7be83654979aa84::" providerId="AD" clId="Web-{10C69ED3-19CB-A5D3-CDE4-D45E427AE730}" dt="2022-04-08T09:58:26.957" v="72" actId="20577"/>
          <ac:spMkLst>
            <pc:docMk/>
            <pc:sldMk cId="0" sldId="287"/>
            <ac:spMk id="46084" creationId="{FDCCCFF3-CAF9-5245-BFCC-99B97EA7C7FB}"/>
          </ac:spMkLst>
        </pc:spChg>
      </pc:sldChg>
      <pc:sldChg chg="modSp">
        <pc:chgData name="Vieras" userId="S::urn:spo:anon#d9214d8e4d976c32e8b829dbbb46319c625128115deafc46e7be83654979aa84::" providerId="AD" clId="Web-{10C69ED3-19CB-A5D3-CDE4-D45E427AE730}" dt="2022-04-08T09:57:07.283" v="67" actId="20577"/>
        <pc:sldMkLst>
          <pc:docMk/>
          <pc:sldMk cId="936333736" sldId="861"/>
        </pc:sldMkLst>
        <pc:spChg chg="mod">
          <ac:chgData name="Vieras" userId="S::urn:spo:anon#d9214d8e4d976c32e8b829dbbb46319c625128115deafc46e7be83654979aa84::" providerId="AD" clId="Web-{10C69ED3-19CB-A5D3-CDE4-D45E427AE730}" dt="2022-04-08T09:57:07.283" v="67" actId="20577"/>
          <ac:spMkLst>
            <pc:docMk/>
            <pc:sldMk cId="936333736" sldId="861"/>
            <ac:spMk id="3" creationId="{00000000-0000-0000-0000-000000000000}"/>
          </ac:spMkLst>
        </pc:spChg>
      </pc:sldChg>
      <pc:sldChg chg="modSp">
        <pc:chgData name="Vieras" userId="S::urn:spo:anon#d9214d8e4d976c32e8b829dbbb46319c625128115deafc46e7be83654979aa84::" providerId="AD" clId="Web-{10C69ED3-19CB-A5D3-CDE4-D45E427AE730}" dt="2022-04-08T10:01:52.853" v="77" actId="20577"/>
        <pc:sldMkLst>
          <pc:docMk/>
          <pc:sldMk cId="3426864575" sldId="914"/>
        </pc:sldMkLst>
        <pc:spChg chg="mod">
          <ac:chgData name="Vieras" userId="S::urn:spo:anon#d9214d8e4d976c32e8b829dbbb46319c625128115deafc46e7be83654979aa84::" providerId="AD" clId="Web-{10C69ED3-19CB-A5D3-CDE4-D45E427AE730}" dt="2022-04-08T10:01:52.853" v="77" actId="20577"/>
          <ac:spMkLst>
            <pc:docMk/>
            <pc:sldMk cId="3426864575" sldId="914"/>
            <ac:spMk id="4" creationId="{CF81E4DC-1A21-BD4A-994C-20225CBEB0EE}"/>
          </ac:spMkLst>
        </pc:spChg>
      </pc:sldChg>
      <pc:sldChg chg="modSp">
        <pc:chgData name="Vieras" userId="S::urn:spo:anon#d9214d8e4d976c32e8b829dbbb46319c625128115deafc46e7be83654979aa84::" providerId="AD" clId="Web-{10C69ED3-19CB-A5D3-CDE4-D45E427AE730}" dt="2022-04-08T09:53:01.370" v="23" actId="20577"/>
        <pc:sldMkLst>
          <pc:docMk/>
          <pc:sldMk cId="1990944829" sldId="1080"/>
        </pc:sldMkLst>
        <pc:spChg chg="mod">
          <ac:chgData name="Vieras" userId="S::urn:spo:anon#d9214d8e4d976c32e8b829dbbb46319c625128115deafc46e7be83654979aa84::" providerId="AD" clId="Web-{10C69ED3-19CB-A5D3-CDE4-D45E427AE730}" dt="2022-04-08T09:53:01.370" v="23" actId="20577"/>
          <ac:spMkLst>
            <pc:docMk/>
            <pc:sldMk cId="1990944829" sldId="1080"/>
            <ac:spMk id="3" creationId="{749AFF7F-A78F-B44E-9E88-044F8CFB87E5}"/>
          </ac:spMkLst>
        </pc:spChg>
      </pc:sldChg>
      <pc:sldChg chg="modSp">
        <pc:chgData name="Vieras" userId="S::urn:spo:anon#d9214d8e4d976c32e8b829dbbb46319c625128115deafc46e7be83654979aa84::" providerId="AD" clId="Web-{10C69ED3-19CB-A5D3-CDE4-D45E427AE730}" dt="2022-04-08T09:56:26.094" v="60" actId="20577"/>
        <pc:sldMkLst>
          <pc:docMk/>
          <pc:sldMk cId="1387465271" sldId="1093"/>
        </pc:sldMkLst>
        <pc:spChg chg="mod">
          <ac:chgData name="Vieras" userId="S::urn:spo:anon#d9214d8e4d976c32e8b829dbbb46319c625128115deafc46e7be83654979aa84::" providerId="AD" clId="Web-{10C69ED3-19CB-A5D3-CDE4-D45E427AE730}" dt="2022-04-08T09:54:48.701" v="47" actId="20577"/>
          <ac:spMkLst>
            <pc:docMk/>
            <pc:sldMk cId="1387465271" sldId="1093"/>
            <ac:spMk id="2" creationId="{DB7B0B05-B879-FB42-8F70-8CD737874219}"/>
          </ac:spMkLst>
        </pc:spChg>
        <pc:spChg chg="mod">
          <ac:chgData name="Vieras" userId="S::urn:spo:anon#d9214d8e4d976c32e8b829dbbb46319c625128115deafc46e7be83654979aa84::" providerId="AD" clId="Web-{10C69ED3-19CB-A5D3-CDE4-D45E427AE730}" dt="2022-04-08T09:55:58.187" v="58" actId="20577"/>
          <ac:spMkLst>
            <pc:docMk/>
            <pc:sldMk cId="1387465271" sldId="1093"/>
            <ac:spMk id="3" creationId="{66A5DA55-5BDC-684B-9D42-143DE0C64C33}"/>
          </ac:spMkLst>
        </pc:spChg>
        <pc:spChg chg="mod">
          <ac:chgData name="Vieras" userId="S::urn:spo:anon#d9214d8e4d976c32e8b829dbbb46319c625128115deafc46e7be83654979aa84::" providerId="AD" clId="Web-{10C69ED3-19CB-A5D3-CDE4-D45E427AE730}" dt="2022-04-08T09:56:26.094" v="60" actId="20577"/>
          <ac:spMkLst>
            <pc:docMk/>
            <pc:sldMk cId="1387465271" sldId="1093"/>
            <ac:spMk id="4" creationId="{C64D399C-6656-1C4B-AD5E-6FBDA0BBFDCB}"/>
          </ac:spMkLst>
        </pc:spChg>
      </pc:sldChg>
      <pc:sldChg chg="modSp">
        <pc:chgData name="Vieras" userId="S::urn:spo:anon#d9214d8e4d976c32e8b829dbbb46319c625128115deafc46e7be83654979aa84::" providerId="AD" clId="Web-{10C69ED3-19CB-A5D3-CDE4-D45E427AE730}" dt="2022-04-08T09:49:49.083" v="1" actId="20577"/>
        <pc:sldMkLst>
          <pc:docMk/>
          <pc:sldMk cId="386548637" sldId="1188"/>
        </pc:sldMkLst>
        <pc:spChg chg="mod">
          <ac:chgData name="Vieras" userId="S::urn:spo:anon#d9214d8e4d976c32e8b829dbbb46319c625128115deafc46e7be83654979aa84::" providerId="AD" clId="Web-{10C69ED3-19CB-A5D3-CDE4-D45E427AE730}" dt="2022-04-08T09:49:49.083" v="1" actId="20577"/>
          <ac:spMkLst>
            <pc:docMk/>
            <pc:sldMk cId="386548637" sldId="1188"/>
            <ac:spMk id="3" creationId="{D9E26068-1451-0449-86AD-6962DF550929}"/>
          </ac:spMkLst>
        </pc:spChg>
      </pc:sldChg>
      <pc:sldChg chg="modSp">
        <pc:chgData name="Vieras" userId="S::urn:spo:anon#d9214d8e4d976c32e8b829dbbb46319c625128115deafc46e7be83654979aa84::" providerId="AD" clId="Web-{10C69ED3-19CB-A5D3-CDE4-D45E427AE730}" dt="2022-04-08T10:03:43.028" v="79" actId="20577"/>
        <pc:sldMkLst>
          <pc:docMk/>
          <pc:sldMk cId="2990091206" sldId="1197"/>
        </pc:sldMkLst>
        <pc:spChg chg="mod">
          <ac:chgData name="Vieras" userId="S::urn:spo:anon#d9214d8e4d976c32e8b829dbbb46319c625128115deafc46e7be83654979aa84::" providerId="AD" clId="Web-{10C69ED3-19CB-A5D3-CDE4-D45E427AE730}" dt="2022-04-08T10:03:43.028" v="79" actId="20577"/>
          <ac:spMkLst>
            <pc:docMk/>
            <pc:sldMk cId="2990091206" sldId="1197"/>
            <ac:spMk id="3" creationId="{284D9477-6DF6-A649-9559-B950B4C91363}"/>
          </ac:spMkLst>
        </pc:spChg>
      </pc:sldChg>
    </pc:docChg>
  </pc:docChgLst>
  <pc:docChgLst>
    <pc:chgData name="Vieras" userId="S::urn:spo:anon#d9214d8e4d976c32e8b829dbbb46319c625128115deafc46e7be83654979aa84::" providerId="AD" clId="Web-{48734F8A-1D8C-0AA3-CB6F-70C556F081B4}"/>
    <pc:docChg chg="modSld">
      <pc:chgData name="Vieras" userId="S::urn:spo:anon#d9214d8e4d976c32e8b829dbbb46319c625128115deafc46e7be83654979aa84::" providerId="AD" clId="Web-{48734F8A-1D8C-0AA3-CB6F-70C556F081B4}" dt="2022-05-11T12:52:48.735" v="2" actId="20577"/>
      <pc:docMkLst>
        <pc:docMk/>
      </pc:docMkLst>
      <pc:sldChg chg="modSp">
        <pc:chgData name="Vieras" userId="S::urn:spo:anon#d9214d8e4d976c32e8b829dbbb46319c625128115deafc46e7be83654979aa84::" providerId="AD" clId="Web-{48734F8A-1D8C-0AA3-CB6F-70C556F081B4}" dt="2022-05-11T12:52:48.735" v="2" actId="20577"/>
        <pc:sldMkLst>
          <pc:docMk/>
          <pc:sldMk cId="1463011709" sldId="1201"/>
        </pc:sldMkLst>
        <pc:spChg chg="mod">
          <ac:chgData name="Vieras" userId="S::urn:spo:anon#d9214d8e4d976c32e8b829dbbb46319c625128115deafc46e7be83654979aa84::" providerId="AD" clId="Web-{48734F8A-1D8C-0AA3-CB6F-70C556F081B4}" dt="2022-05-11T12:52:48.735" v="2" actId="20577"/>
          <ac:spMkLst>
            <pc:docMk/>
            <pc:sldMk cId="1463011709" sldId="1201"/>
            <ac:spMk id="6" creationId="{EE1901E6-B83A-F077-6C94-F8B5F50D48A2}"/>
          </ac:spMkLst>
        </pc:spChg>
      </pc:sldChg>
    </pc:docChg>
  </pc:docChgLst>
  <pc:docChgLst>
    <pc:chgData name="Vieras" userId="S::urn:spo:anon#d9214d8e4d976c32e8b829dbbb46319c625128115deafc46e7be83654979aa84::" providerId="AD" clId="Web-{906E680E-2B58-F142-3C86-890C69DD7097}"/>
    <pc:docChg chg="modSld">
      <pc:chgData name="Vieras" userId="S::urn:spo:anon#d9214d8e4d976c32e8b829dbbb46319c625128115deafc46e7be83654979aa84::" providerId="AD" clId="Web-{906E680E-2B58-F142-3C86-890C69DD7097}" dt="2022-06-20T07:18:47.139" v="16" actId="20577"/>
      <pc:docMkLst>
        <pc:docMk/>
      </pc:docMkLst>
      <pc:sldChg chg="modSp">
        <pc:chgData name="Vieras" userId="S::urn:spo:anon#d9214d8e4d976c32e8b829dbbb46319c625128115deafc46e7be83654979aa84::" providerId="AD" clId="Web-{906E680E-2B58-F142-3C86-890C69DD7097}" dt="2022-06-20T07:18:47.139" v="16" actId="20577"/>
        <pc:sldMkLst>
          <pc:docMk/>
          <pc:sldMk cId="1463011709" sldId="1201"/>
        </pc:sldMkLst>
        <pc:spChg chg="mod">
          <ac:chgData name="Vieras" userId="S::urn:spo:anon#d9214d8e4d976c32e8b829dbbb46319c625128115deafc46e7be83654979aa84::" providerId="AD" clId="Web-{906E680E-2B58-F142-3C86-890C69DD7097}" dt="2022-06-20T07:18:47.139" v="16" actId="20577"/>
          <ac:spMkLst>
            <pc:docMk/>
            <pc:sldMk cId="1463011709" sldId="1201"/>
            <ac:spMk id="15" creationId="{FF409740-BD7A-B466-6E21-7292D1A9CE87}"/>
          </ac:spMkLst>
        </pc:spChg>
      </pc:sldChg>
    </pc:docChg>
  </pc:docChgLst>
  <pc:docChgLst>
    <pc:chgData name="Vieras" userId="S::urn:spo:anon#d9214d8e4d976c32e8b829dbbb46319c625128115deafc46e7be83654979aa84::" providerId="AD" clId="Web-{A54C60A6-B99A-B774-5699-9783779AA403}"/>
    <pc:docChg chg="modSld">
      <pc:chgData name="Vieras" userId="S::urn:spo:anon#d9214d8e4d976c32e8b829dbbb46319c625128115deafc46e7be83654979aa84::" providerId="AD" clId="Web-{A54C60A6-B99A-B774-5699-9783779AA403}" dt="2022-05-23T06:24:32.334" v="1" actId="1076"/>
      <pc:docMkLst>
        <pc:docMk/>
      </pc:docMkLst>
      <pc:sldChg chg="modSp">
        <pc:chgData name="Vieras" userId="S::urn:spo:anon#d9214d8e4d976c32e8b829dbbb46319c625128115deafc46e7be83654979aa84::" providerId="AD" clId="Web-{A54C60A6-B99A-B774-5699-9783779AA403}" dt="2022-05-23T06:24:32.334" v="1" actId="1076"/>
        <pc:sldMkLst>
          <pc:docMk/>
          <pc:sldMk cId="1463011709" sldId="1201"/>
        </pc:sldMkLst>
        <pc:spChg chg="mod">
          <ac:chgData name="Vieras" userId="S::urn:spo:anon#d9214d8e4d976c32e8b829dbbb46319c625128115deafc46e7be83654979aa84::" providerId="AD" clId="Web-{A54C60A6-B99A-B774-5699-9783779AA403}" dt="2022-05-23T06:24:27.381" v="0" actId="20577"/>
          <ac:spMkLst>
            <pc:docMk/>
            <pc:sldMk cId="1463011709" sldId="1201"/>
            <ac:spMk id="6" creationId="{EE1901E6-B83A-F077-6C94-F8B5F50D48A2}"/>
          </ac:spMkLst>
        </pc:spChg>
        <pc:spChg chg="mod">
          <ac:chgData name="Vieras" userId="S::urn:spo:anon#d9214d8e4d976c32e8b829dbbb46319c625128115deafc46e7be83654979aa84::" providerId="AD" clId="Web-{A54C60A6-B99A-B774-5699-9783779AA403}" dt="2022-05-23T06:24:32.334" v="1" actId="1076"/>
          <ac:spMkLst>
            <pc:docMk/>
            <pc:sldMk cId="1463011709" sldId="1201"/>
            <ac:spMk id="15" creationId="{FF409740-BD7A-B466-6E21-7292D1A9CE87}"/>
          </ac:spMkLst>
        </pc:spChg>
      </pc:sldChg>
    </pc:docChg>
  </pc:docChgLst>
  <pc:docChgLst>
    <pc:chgData name="Tom Johnsson" userId="b7be0a8f-eeb0-4f89-9b9b-f8558d5d107d" providerId="ADAL" clId="{8808019B-9975-CD43-929E-C44B479BC8E2}"/>
    <pc:docChg chg="custSel modSld">
      <pc:chgData name="Tom Johnsson" userId="b7be0a8f-eeb0-4f89-9b9b-f8558d5d107d" providerId="ADAL" clId="{8808019B-9975-CD43-929E-C44B479BC8E2}" dt="2022-02-14T16:45:21.580" v="73" actId="1076"/>
      <pc:docMkLst>
        <pc:docMk/>
      </pc:docMkLst>
      <pc:sldChg chg="modSp mod">
        <pc:chgData name="Tom Johnsson" userId="b7be0a8f-eeb0-4f89-9b9b-f8558d5d107d" providerId="ADAL" clId="{8808019B-9975-CD43-929E-C44B479BC8E2}" dt="2022-02-14T16:43:25.992" v="23" actId="20577"/>
        <pc:sldMkLst>
          <pc:docMk/>
          <pc:sldMk cId="1087232775" sldId="1199"/>
        </pc:sldMkLst>
        <pc:spChg chg="mod">
          <ac:chgData name="Tom Johnsson" userId="b7be0a8f-eeb0-4f89-9b9b-f8558d5d107d" providerId="ADAL" clId="{8808019B-9975-CD43-929E-C44B479BC8E2}" dt="2022-02-14T16:43:25.992" v="23" actId="20577"/>
          <ac:spMkLst>
            <pc:docMk/>
            <pc:sldMk cId="1087232775" sldId="1199"/>
            <ac:spMk id="6" creationId="{5C7EADAA-3407-3C4C-A8D9-7F7D488FE8F5}"/>
          </ac:spMkLst>
        </pc:spChg>
      </pc:sldChg>
      <pc:sldChg chg="addSp modSp mod modNotesTx">
        <pc:chgData name="Tom Johnsson" userId="b7be0a8f-eeb0-4f89-9b9b-f8558d5d107d" providerId="ADAL" clId="{8808019B-9975-CD43-929E-C44B479BC8E2}" dt="2022-02-14T16:45:21.580" v="73" actId="1076"/>
        <pc:sldMkLst>
          <pc:docMk/>
          <pc:sldMk cId="3519330028" sldId="1200"/>
        </pc:sldMkLst>
        <pc:spChg chg="add mod">
          <ac:chgData name="Tom Johnsson" userId="b7be0a8f-eeb0-4f89-9b9b-f8558d5d107d" providerId="ADAL" clId="{8808019B-9975-CD43-929E-C44B479BC8E2}" dt="2022-02-14T16:45:21.580" v="73" actId="1076"/>
          <ac:spMkLst>
            <pc:docMk/>
            <pc:sldMk cId="3519330028" sldId="1200"/>
            <ac:spMk id="3" creationId="{AA812D37-BA6F-7648-9289-F39A86C621BD}"/>
          </ac:spMkLst>
        </pc:spChg>
        <pc:spChg chg="mod">
          <ac:chgData name="Tom Johnsson" userId="b7be0a8f-eeb0-4f89-9b9b-f8558d5d107d" providerId="ADAL" clId="{8808019B-9975-CD43-929E-C44B479BC8E2}" dt="2022-02-14T16:44:54.141" v="51" actId="14100"/>
          <ac:spMkLst>
            <pc:docMk/>
            <pc:sldMk cId="3519330028" sldId="1200"/>
            <ac:spMk id="7" creationId="{AC3D7720-CF5D-6542-AB33-01AA3C7E4F6C}"/>
          </ac:spMkLst>
        </pc:spChg>
      </pc:sldChg>
    </pc:docChg>
  </pc:docChgLst>
  <pc:docChgLst>
    <pc:chgData name="Vieras" userId="S::urn:spo:anon#d9214d8e4d976c32e8b829dbbb46319c625128115deafc46e7be83654979aa84::" providerId="AD" clId="Web-{AE649AEE-421B-907C-3F4C-52B50245CBEA}"/>
    <pc:docChg chg="modSld">
      <pc:chgData name="Vieras" userId="S::urn:spo:anon#d9214d8e4d976c32e8b829dbbb46319c625128115deafc46e7be83654979aa84::" providerId="AD" clId="Web-{AE649AEE-421B-907C-3F4C-52B50245CBEA}" dt="2022-06-20T07:24:33.342" v="1" actId="20577"/>
      <pc:docMkLst>
        <pc:docMk/>
      </pc:docMkLst>
      <pc:sldChg chg="modSp">
        <pc:chgData name="Vieras" userId="S::urn:spo:anon#d9214d8e4d976c32e8b829dbbb46319c625128115deafc46e7be83654979aa84::" providerId="AD" clId="Web-{AE649AEE-421B-907C-3F4C-52B50245CBEA}" dt="2022-06-20T07:24:33.342" v="1" actId="20577"/>
        <pc:sldMkLst>
          <pc:docMk/>
          <pc:sldMk cId="1463011709" sldId="1201"/>
        </pc:sldMkLst>
        <pc:spChg chg="mod">
          <ac:chgData name="Vieras" userId="S::urn:spo:anon#d9214d8e4d976c32e8b829dbbb46319c625128115deafc46e7be83654979aa84::" providerId="AD" clId="Web-{AE649AEE-421B-907C-3F4C-52B50245CBEA}" dt="2022-06-20T07:24:33.342" v="1" actId="20577"/>
          <ac:spMkLst>
            <pc:docMk/>
            <pc:sldMk cId="1463011709" sldId="1201"/>
            <ac:spMk id="15" creationId="{FF409740-BD7A-B466-6E21-7292D1A9CE8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AAEFA-1722-4E6A-AC83-697FFE47FA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145400-4DBD-44C5-AD95-14914B5376E1}">
      <dgm:prSet/>
      <dgm:spPr/>
      <dgm:t>
        <a:bodyPr/>
        <a:lstStyle/>
        <a:p>
          <a:r>
            <a:rPr lang="fi-FI"/>
            <a:t>Rakennusalan erityispiirteet</a:t>
          </a:r>
          <a:endParaRPr lang="en-US"/>
        </a:p>
      </dgm:t>
    </dgm:pt>
    <dgm:pt modelId="{7F1C2C36-656B-4C37-A4A9-696BD3DD797C}" type="parTrans" cxnId="{BE367509-3CCF-43D8-9CDE-0D01B6ACDEAC}">
      <dgm:prSet/>
      <dgm:spPr/>
      <dgm:t>
        <a:bodyPr/>
        <a:lstStyle/>
        <a:p>
          <a:endParaRPr lang="en-US"/>
        </a:p>
      </dgm:t>
    </dgm:pt>
    <dgm:pt modelId="{AAF5DFF4-0ED7-4CD0-867D-6BA447F6A6D6}" type="sibTrans" cxnId="{BE367509-3CCF-43D8-9CDE-0D01B6ACDEAC}">
      <dgm:prSet/>
      <dgm:spPr/>
      <dgm:t>
        <a:bodyPr/>
        <a:lstStyle/>
        <a:p>
          <a:endParaRPr lang="en-US"/>
        </a:p>
      </dgm:t>
    </dgm:pt>
    <dgm:pt modelId="{E2576205-884C-455A-8E76-518E64B77ACF}">
      <dgm:prSet/>
      <dgm:spPr/>
      <dgm:t>
        <a:bodyPr/>
        <a:lstStyle/>
        <a:p>
          <a:r>
            <a:rPr lang="fi-FI"/>
            <a:t>Miksi työturvallisuus? </a:t>
          </a:r>
          <a:endParaRPr lang="en-US"/>
        </a:p>
      </dgm:t>
    </dgm:pt>
    <dgm:pt modelId="{53C29752-E6CA-440A-BD11-702F007DBCE4}" type="parTrans" cxnId="{370AB162-64DA-437F-A647-63D435CFD3D3}">
      <dgm:prSet/>
      <dgm:spPr/>
      <dgm:t>
        <a:bodyPr/>
        <a:lstStyle/>
        <a:p>
          <a:endParaRPr lang="en-US"/>
        </a:p>
      </dgm:t>
    </dgm:pt>
    <dgm:pt modelId="{3CE36082-D400-4451-857B-6A76A4FB5334}" type="sibTrans" cxnId="{370AB162-64DA-437F-A647-63D435CFD3D3}">
      <dgm:prSet/>
      <dgm:spPr/>
      <dgm:t>
        <a:bodyPr/>
        <a:lstStyle/>
        <a:p>
          <a:endParaRPr lang="en-US"/>
        </a:p>
      </dgm:t>
    </dgm:pt>
    <dgm:pt modelId="{F39FD3E5-3942-4103-9C2E-62CAF16CE682}">
      <dgm:prSet/>
      <dgm:spPr/>
      <dgm:t>
        <a:bodyPr/>
        <a:lstStyle/>
        <a:p>
          <a:r>
            <a:rPr lang="fi-FI"/>
            <a:t>Nolla tapaturmaa -periaate</a:t>
          </a:r>
          <a:endParaRPr lang="en-US"/>
        </a:p>
      </dgm:t>
    </dgm:pt>
    <dgm:pt modelId="{528D9F73-633F-43BA-AC22-E85F2A943CE7}" type="parTrans" cxnId="{8F085D2B-C10C-4A85-9E94-B6656BD29240}">
      <dgm:prSet/>
      <dgm:spPr/>
      <dgm:t>
        <a:bodyPr/>
        <a:lstStyle/>
        <a:p>
          <a:endParaRPr lang="en-US"/>
        </a:p>
      </dgm:t>
    </dgm:pt>
    <dgm:pt modelId="{316857E1-7AAE-4B99-A869-95F3555945AD}" type="sibTrans" cxnId="{8F085D2B-C10C-4A85-9E94-B6656BD29240}">
      <dgm:prSet/>
      <dgm:spPr/>
      <dgm:t>
        <a:bodyPr/>
        <a:lstStyle/>
        <a:p>
          <a:endParaRPr lang="en-US"/>
        </a:p>
      </dgm:t>
    </dgm:pt>
    <dgm:pt modelId="{7B7CE373-1119-405C-A8E8-760618B0C301}">
      <dgm:prSet/>
      <dgm:spPr/>
      <dgm:t>
        <a:bodyPr/>
        <a:lstStyle/>
        <a:p>
          <a:r>
            <a:rPr lang="fi-FI"/>
            <a:t>Yksilön mahdollisuus vaikuttaa </a:t>
          </a:r>
          <a:endParaRPr lang="en-US"/>
        </a:p>
      </dgm:t>
    </dgm:pt>
    <dgm:pt modelId="{5EDBA5E6-8F92-4F03-88DE-9EC2D18BEA83}" type="parTrans" cxnId="{C1B2FE06-5859-45B3-9EB6-79E27C52BE34}">
      <dgm:prSet/>
      <dgm:spPr/>
      <dgm:t>
        <a:bodyPr/>
        <a:lstStyle/>
        <a:p>
          <a:endParaRPr lang="en-US"/>
        </a:p>
      </dgm:t>
    </dgm:pt>
    <dgm:pt modelId="{3BB5B440-2456-4F69-BB98-3E17EF42438C}" type="sibTrans" cxnId="{C1B2FE06-5859-45B3-9EB6-79E27C52BE34}">
      <dgm:prSet/>
      <dgm:spPr/>
      <dgm:t>
        <a:bodyPr/>
        <a:lstStyle/>
        <a:p>
          <a:endParaRPr lang="en-US"/>
        </a:p>
      </dgm:t>
    </dgm:pt>
    <dgm:pt modelId="{19D48342-13E2-4D5E-8A49-C99436EDA9EA}">
      <dgm:prSet/>
      <dgm:spPr/>
      <dgm:t>
        <a:bodyPr/>
        <a:lstStyle/>
        <a:p>
          <a:r>
            <a:rPr lang="fi-FI"/>
            <a:t>Työsuojelun peruskäsitteitä ja määritelmiä</a:t>
          </a:r>
          <a:endParaRPr lang="en-US"/>
        </a:p>
      </dgm:t>
    </dgm:pt>
    <dgm:pt modelId="{B462AFED-0F60-4CE1-A223-DE1A48899AA8}" type="parTrans" cxnId="{EE8C66FD-6A12-45BB-9720-13FA01898927}">
      <dgm:prSet/>
      <dgm:spPr/>
      <dgm:t>
        <a:bodyPr/>
        <a:lstStyle/>
        <a:p>
          <a:endParaRPr lang="en-US"/>
        </a:p>
      </dgm:t>
    </dgm:pt>
    <dgm:pt modelId="{D1DE6FBC-3CBF-4448-8A88-C7E153CE1E7C}" type="sibTrans" cxnId="{EE8C66FD-6A12-45BB-9720-13FA01898927}">
      <dgm:prSet/>
      <dgm:spPr/>
      <dgm:t>
        <a:bodyPr/>
        <a:lstStyle/>
        <a:p>
          <a:endParaRPr lang="en-US"/>
        </a:p>
      </dgm:t>
    </dgm:pt>
    <dgm:pt modelId="{6867F92C-94E6-48C1-9119-CCD501FAC54B}" type="pres">
      <dgm:prSet presAssocID="{609AAEFA-1722-4E6A-AC83-697FFE47FACA}" presName="vert0" presStyleCnt="0">
        <dgm:presLayoutVars>
          <dgm:dir/>
          <dgm:animOne val="branch"/>
          <dgm:animLvl val="lvl"/>
        </dgm:presLayoutVars>
      </dgm:prSet>
      <dgm:spPr/>
    </dgm:pt>
    <dgm:pt modelId="{60F0F51F-FA7A-4497-9BC2-19A9D9601AA4}" type="pres">
      <dgm:prSet presAssocID="{A7145400-4DBD-44C5-AD95-14914B5376E1}" presName="thickLine" presStyleLbl="alignNode1" presStyleIdx="0" presStyleCnt="5"/>
      <dgm:spPr/>
    </dgm:pt>
    <dgm:pt modelId="{84660532-5689-4CA6-B6FE-0790A37314D0}" type="pres">
      <dgm:prSet presAssocID="{A7145400-4DBD-44C5-AD95-14914B5376E1}" presName="horz1" presStyleCnt="0"/>
      <dgm:spPr/>
    </dgm:pt>
    <dgm:pt modelId="{41018B4A-81D6-4DF8-957D-5BF39B4B1654}" type="pres">
      <dgm:prSet presAssocID="{A7145400-4DBD-44C5-AD95-14914B5376E1}" presName="tx1" presStyleLbl="revTx" presStyleIdx="0" presStyleCnt="5"/>
      <dgm:spPr/>
    </dgm:pt>
    <dgm:pt modelId="{65CA5E05-7FB8-4CE3-BDAE-F85EF4A1120F}" type="pres">
      <dgm:prSet presAssocID="{A7145400-4DBD-44C5-AD95-14914B5376E1}" presName="vert1" presStyleCnt="0"/>
      <dgm:spPr/>
    </dgm:pt>
    <dgm:pt modelId="{40B86398-372A-48D2-B7C1-65ABB8B8EEF2}" type="pres">
      <dgm:prSet presAssocID="{E2576205-884C-455A-8E76-518E64B77ACF}" presName="thickLine" presStyleLbl="alignNode1" presStyleIdx="1" presStyleCnt="5"/>
      <dgm:spPr/>
    </dgm:pt>
    <dgm:pt modelId="{F2F329B3-D954-4B64-A073-E7233BFC92ED}" type="pres">
      <dgm:prSet presAssocID="{E2576205-884C-455A-8E76-518E64B77ACF}" presName="horz1" presStyleCnt="0"/>
      <dgm:spPr/>
    </dgm:pt>
    <dgm:pt modelId="{B427B5DD-A1FF-49FA-9AC1-EE7F563B2FC8}" type="pres">
      <dgm:prSet presAssocID="{E2576205-884C-455A-8E76-518E64B77ACF}" presName="tx1" presStyleLbl="revTx" presStyleIdx="1" presStyleCnt="5"/>
      <dgm:spPr/>
    </dgm:pt>
    <dgm:pt modelId="{66A3FF65-709A-44C2-9951-98A13A0212CE}" type="pres">
      <dgm:prSet presAssocID="{E2576205-884C-455A-8E76-518E64B77ACF}" presName="vert1" presStyleCnt="0"/>
      <dgm:spPr/>
    </dgm:pt>
    <dgm:pt modelId="{5D6B7052-9E0E-41EA-9C09-507FD9B0141C}" type="pres">
      <dgm:prSet presAssocID="{F39FD3E5-3942-4103-9C2E-62CAF16CE682}" presName="thickLine" presStyleLbl="alignNode1" presStyleIdx="2" presStyleCnt="5"/>
      <dgm:spPr/>
    </dgm:pt>
    <dgm:pt modelId="{C0FF4F46-2395-40E3-BD5F-5A062F53CEE6}" type="pres">
      <dgm:prSet presAssocID="{F39FD3E5-3942-4103-9C2E-62CAF16CE682}" presName="horz1" presStyleCnt="0"/>
      <dgm:spPr/>
    </dgm:pt>
    <dgm:pt modelId="{DA2803EC-3A00-4286-8E05-3B4B640942F5}" type="pres">
      <dgm:prSet presAssocID="{F39FD3E5-3942-4103-9C2E-62CAF16CE682}" presName="tx1" presStyleLbl="revTx" presStyleIdx="2" presStyleCnt="5"/>
      <dgm:spPr/>
    </dgm:pt>
    <dgm:pt modelId="{D26ED92D-46AE-4B6A-9606-71864CB646CB}" type="pres">
      <dgm:prSet presAssocID="{F39FD3E5-3942-4103-9C2E-62CAF16CE682}" presName="vert1" presStyleCnt="0"/>
      <dgm:spPr/>
    </dgm:pt>
    <dgm:pt modelId="{8971A6F5-7580-4818-8322-AD006A3C490A}" type="pres">
      <dgm:prSet presAssocID="{7B7CE373-1119-405C-A8E8-760618B0C301}" presName="thickLine" presStyleLbl="alignNode1" presStyleIdx="3" presStyleCnt="5"/>
      <dgm:spPr/>
    </dgm:pt>
    <dgm:pt modelId="{277ED93B-6084-4552-8A27-BB337BB3DC78}" type="pres">
      <dgm:prSet presAssocID="{7B7CE373-1119-405C-A8E8-760618B0C301}" presName="horz1" presStyleCnt="0"/>
      <dgm:spPr/>
    </dgm:pt>
    <dgm:pt modelId="{05E89828-5CD1-4E4E-87B6-431CCD047EB6}" type="pres">
      <dgm:prSet presAssocID="{7B7CE373-1119-405C-A8E8-760618B0C301}" presName="tx1" presStyleLbl="revTx" presStyleIdx="3" presStyleCnt="5"/>
      <dgm:spPr/>
    </dgm:pt>
    <dgm:pt modelId="{CFDD577B-D618-4430-869A-F80AD1A73556}" type="pres">
      <dgm:prSet presAssocID="{7B7CE373-1119-405C-A8E8-760618B0C301}" presName="vert1" presStyleCnt="0"/>
      <dgm:spPr/>
    </dgm:pt>
    <dgm:pt modelId="{4679459B-EA92-4AC9-9E6A-750B7CD834CA}" type="pres">
      <dgm:prSet presAssocID="{19D48342-13E2-4D5E-8A49-C99436EDA9EA}" presName="thickLine" presStyleLbl="alignNode1" presStyleIdx="4" presStyleCnt="5"/>
      <dgm:spPr/>
    </dgm:pt>
    <dgm:pt modelId="{19E87949-F061-4007-A2F9-07E3899B0F83}" type="pres">
      <dgm:prSet presAssocID="{19D48342-13E2-4D5E-8A49-C99436EDA9EA}" presName="horz1" presStyleCnt="0"/>
      <dgm:spPr/>
    </dgm:pt>
    <dgm:pt modelId="{F43A90E3-A985-4246-B7D7-6567A5A00CCB}" type="pres">
      <dgm:prSet presAssocID="{19D48342-13E2-4D5E-8A49-C99436EDA9EA}" presName="tx1" presStyleLbl="revTx" presStyleIdx="4" presStyleCnt="5"/>
      <dgm:spPr/>
    </dgm:pt>
    <dgm:pt modelId="{B15C090E-708D-4527-B4B9-B42F4AE14D5B}" type="pres">
      <dgm:prSet presAssocID="{19D48342-13E2-4D5E-8A49-C99436EDA9EA}" presName="vert1" presStyleCnt="0"/>
      <dgm:spPr/>
    </dgm:pt>
  </dgm:ptLst>
  <dgm:cxnLst>
    <dgm:cxn modelId="{C1B2FE06-5859-45B3-9EB6-79E27C52BE34}" srcId="{609AAEFA-1722-4E6A-AC83-697FFE47FACA}" destId="{7B7CE373-1119-405C-A8E8-760618B0C301}" srcOrd="3" destOrd="0" parTransId="{5EDBA5E6-8F92-4F03-88DE-9EC2D18BEA83}" sibTransId="{3BB5B440-2456-4F69-BB98-3E17EF42438C}"/>
    <dgm:cxn modelId="{BE367509-3CCF-43D8-9CDE-0D01B6ACDEAC}" srcId="{609AAEFA-1722-4E6A-AC83-697FFE47FACA}" destId="{A7145400-4DBD-44C5-AD95-14914B5376E1}" srcOrd="0" destOrd="0" parTransId="{7F1C2C36-656B-4C37-A4A9-696BD3DD797C}" sibTransId="{AAF5DFF4-0ED7-4CD0-867D-6BA447F6A6D6}"/>
    <dgm:cxn modelId="{DF464211-E55D-4136-8AB2-11279C182F3E}" type="presOf" srcId="{609AAEFA-1722-4E6A-AC83-697FFE47FACA}" destId="{6867F92C-94E6-48C1-9119-CCD501FAC54B}" srcOrd="0" destOrd="0" presId="urn:microsoft.com/office/officeart/2008/layout/LinedList"/>
    <dgm:cxn modelId="{4CF14A28-09F2-442F-88E6-08CA8B294B6F}" type="presOf" srcId="{E2576205-884C-455A-8E76-518E64B77ACF}" destId="{B427B5DD-A1FF-49FA-9AC1-EE7F563B2FC8}" srcOrd="0" destOrd="0" presId="urn:microsoft.com/office/officeart/2008/layout/LinedList"/>
    <dgm:cxn modelId="{8F085D2B-C10C-4A85-9E94-B6656BD29240}" srcId="{609AAEFA-1722-4E6A-AC83-697FFE47FACA}" destId="{F39FD3E5-3942-4103-9C2E-62CAF16CE682}" srcOrd="2" destOrd="0" parTransId="{528D9F73-633F-43BA-AC22-E85F2A943CE7}" sibTransId="{316857E1-7AAE-4B99-A869-95F3555945AD}"/>
    <dgm:cxn modelId="{370AB162-64DA-437F-A647-63D435CFD3D3}" srcId="{609AAEFA-1722-4E6A-AC83-697FFE47FACA}" destId="{E2576205-884C-455A-8E76-518E64B77ACF}" srcOrd="1" destOrd="0" parTransId="{53C29752-E6CA-440A-BD11-702F007DBCE4}" sibTransId="{3CE36082-D400-4451-857B-6A76A4FB5334}"/>
    <dgm:cxn modelId="{12D9F267-ED71-450C-8832-946B7568CC3C}" type="presOf" srcId="{19D48342-13E2-4D5E-8A49-C99436EDA9EA}" destId="{F43A90E3-A985-4246-B7D7-6567A5A00CCB}" srcOrd="0" destOrd="0" presId="urn:microsoft.com/office/officeart/2008/layout/LinedList"/>
    <dgm:cxn modelId="{C011DD76-DDA6-423B-A08F-78222FDF8AE7}" type="presOf" srcId="{A7145400-4DBD-44C5-AD95-14914B5376E1}" destId="{41018B4A-81D6-4DF8-957D-5BF39B4B1654}" srcOrd="0" destOrd="0" presId="urn:microsoft.com/office/officeart/2008/layout/LinedList"/>
    <dgm:cxn modelId="{7025EEA8-21AF-432A-BDBD-3B96DEC5A9F6}" type="presOf" srcId="{7B7CE373-1119-405C-A8E8-760618B0C301}" destId="{05E89828-5CD1-4E4E-87B6-431CCD047EB6}" srcOrd="0" destOrd="0" presId="urn:microsoft.com/office/officeart/2008/layout/LinedList"/>
    <dgm:cxn modelId="{4A8B07C0-B1DB-4D86-9DE8-D01F2C257172}" type="presOf" srcId="{F39FD3E5-3942-4103-9C2E-62CAF16CE682}" destId="{DA2803EC-3A00-4286-8E05-3B4B640942F5}" srcOrd="0" destOrd="0" presId="urn:microsoft.com/office/officeart/2008/layout/LinedList"/>
    <dgm:cxn modelId="{EE8C66FD-6A12-45BB-9720-13FA01898927}" srcId="{609AAEFA-1722-4E6A-AC83-697FFE47FACA}" destId="{19D48342-13E2-4D5E-8A49-C99436EDA9EA}" srcOrd="4" destOrd="0" parTransId="{B462AFED-0F60-4CE1-A223-DE1A48899AA8}" sibTransId="{D1DE6FBC-3CBF-4448-8A88-C7E153CE1E7C}"/>
    <dgm:cxn modelId="{5EDEA6EE-39DC-41A5-9B35-CC178340BA51}" type="presParOf" srcId="{6867F92C-94E6-48C1-9119-CCD501FAC54B}" destId="{60F0F51F-FA7A-4497-9BC2-19A9D9601AA4}" srcOrd="0" destOrd="0" presId="urn:microsoft.com/office/officeart/2008/layout/LinedList"/>
    <dgm:cxn modelId="{AF565B86-3965-4994-AE7A-228C56A93D51}" type="presParOf" srcId="{6867F92C-94E6-48C1-9119-CCD501FAC54B}" destId="{84660532-5689-4CA6-B6FE-0790A37314D0}" srcOrd="1" destOrd="0" presId="urn:microsoft.com/office/officeart/2008/layout/LinedList"/>
    <dgm:cxn modelId="{6EB455B5-1B1C-4EF3-A00D-8F849EFC44AB}" type="presParOf" srcId="{84660532-5689-4CA6-B6FE-0790A37314D0}" destId="{41018B4A-81D6-4DF8-957D-5BF39B4B1654}" srcOrd="0" destOrd="0" presId="urn:microsoft.com/office/officeart/2008/layout/LinedList"/>
    <dgm:cxn modelId="{A79B35CF-4D16-4998-B147-C770E92FBEFB}" type="presParOf" srcId="{84660532-5689-4CA6-B6FE-0790A37314D0}" destId="{65CA5E05-7FB8-4CE3-BDAE-F85EF4A1120F}" srcOrd="1" destOrd="0" presId="urn:microsoft.com/office/officeart/2008/layout/LinedList"/>
    <dgm:cxn modelId="{6C88BE83-30C0-4154-A33C-0E1165FE6F77}" type="presParOf" srcId="{6867F92C-94E6-48C1-9119-CCD501FAC54B}" destId="{40B86398-372A-48D2-B7C1-65ABB8B8EEF2}" srcOrd="2" destOrd="0" presId="urn:microsoft.com/office/officeart/2008/layout/LinedList"/>
    <dgm:cxn modelId="{2D8C794A-B338-42CC-A0CF-20458AB8191A}" type="presParOf" srcId="{6867F92C-94E6-48C1-9119-CCD501FAC54B}" destId="{F2F329B3-D954-4B64-A073-E7233BFC92ED}" srcOrd="3" destOrd="0" presId="urn:microsoft.com/office/officeart/2008/layout/LinedList"/>
    <dgm:cxn modelId="{B830D217-3AB9-4F89-ACC5-90DF942A027F}" type="presParOf" srcId="{F2F329B3-D954-4B64-A073-E7233BFC92ED}" destId="{B427B5DD-A1FF-49FA-9AC1-EE7F563B2FC8}" srcOrd="0" destOrd="0" presId="urn:microsoft.com/office/officeart/2008/layout/LinedList"/>
    <dgm:cxn modelId="{5EF2FFFF-C919-4D08-BB87-89989DEC78C2}" type="presParOf" srcId="{F2F329B3-D954-4B64-A073-E7233BFC92ED}" destId="{66A3FF65-709A-44C2-9951-98A13A0212CE}" srcOrd="1" destOrd="0" presId="urn:microsoft.com/office/officeart/2008/layout/LinedList"/>
    <dgm:cxn modelId="{DE5BC9FC-E546-49AF-8E09-2A8CE52CDC1E}" type="presParOf" srcId="{6867F92C-94E6-48C1-9119-CCD501FAC54B}" destId="{5D6B7052-9E0E-41EA-9C09-507FD9B0141C}" srcOrd="4" destOrd="0" presId="urn:microsoft.com/office/officeart/2008/layout/LinedList"/>
    <dgm:cxn modelId="{EFF7E054-2B95-4684-918D-D2EB0AC7FD19}" type="presParOf" srcId="{6867F92C-94E6-48C1-9119-CCD501FAC54B}" destId="{C0FF4F46-2395-40E3-BD5F-5A062F53CEE6}" srcOrd="5" destOrd="0" presId="urn:microsoft.com/office/officeart/2008/layout/LinedList"/>
    <dgm:cxn modelId="{FCCFE864-DAF8-47E8-9910-82A7D4E1B648}" type="presParOf" srcId="{C0FF4F46-2395-40E3-BD5F-5A062F53CEE6}" destId="{DA2803EC-3A00-4286-8E05-3B4B640942F5}" srcOrd="0" destOrd="0" presId="urn:microsoft.com/office/officeart/2008/layout/LinedList"/>
    <dgm:cxn modelId="{2F515505-1499-4E11-8646-C22312C1D21F}" type="presParOf" srcId="{C0FF4F46-2395-40E3-BD5F-5A062F53CEE6}" destId="{D26ED92D-46AE-4B6A-9606-71864CB646CB}" srcOrd="1" destOrd="0" presId="urn:microsoft.com/office/officeart/2008/layout/LinedList"/>
    <dgm:cxn modelId="{863D0E6E-4A76-4711-A8EE-7D1829713F6A}" type="presParOf" srcId="{6867F92C-94E6-48C1-9119-CCD501FAC54B}" destId="{8971A6F5-7580-4818-8322-AD006A3C490A}" srcOrd="6" destOrd="0" presId="urn:microsoft.com/office/officeart/2008/layout/LinedList"/>
    <dgm:cxn modelId="{A96EA0EB-A5DE-4CC0-BC81-0153FAC0C70A}" type="presParOf" srcId="{6867F92C-94E6-48C1-9119-CCD501FAC54B}" destId="{277ED93B-6084-4552-8A27-BB337BB3DC78}" srcOrd="7" destOrd="0" presId="urn:microsoft.com/office/officeart/2008/layout/LinedList"/>
    <dgm:cxn modelId="{58CB548F-B6DD-48B7-B98F-CCC974487E15}" type="presParOf" srcId="{277ED93B-6084-4552-8A27-BB337BB3DC78}" destId="{05E89828-5CD1-4E4E-87B6-431CCD047EB6}" srcOrd="0" destOrd="0" presId="urn:microsoft.com/office/officeart/2008/layout/LinedList"/>
    <dgm:cxn modelId="{9AF85363-B4C6-4E31-AA36-0C19DB2B580F}" type="presParOf" srcId="{277ED93B-6084-4552-8A27-BB337BB3DC78}" destId="{CFDD577B-D618-4430-869A-F80AD1A73556}" srcOrd="1" destOrd="0" presId="urn:microsoft.com/office/officeart/2008/layout/LinedList"/>
    <dgm:cxn modelId="{162AFA7A-A98C-48CC-880D-48DAF1123F0C}" type="presParOf" srcId="{6867F92C-94E6-48C1-9119-CCD501FAC54B}" destId="{4679459B-EA92-4AC9-9E6A-750B7CD834CA}" srcOrd="8" destOrd="0" presId="urn:microsoft.com/office/officeart/2008/layout/LinedList"/>
    <dgm:cxn modelId="{B1F9370D-83CA-45DC-8702-DAEA1694FACD}" type="presParOf" srcId="{6867F92C-94E6-48C1-9119-CCD501FAC54B}" destId="{19E87949-F061-4007-A2F9-07E3899B0F83}" srcOrd="9" destOrd="0" presId="urn:microsoft.com/office/officeart/2008/layout/LinedList"/>
    <dgm:cxn modelId="{6612585B-48C6-43A7-B9EF-90A2A2866CE4}" type="presParOf" srcId="{19E87949-F061-4007-A2F9-07E3899B0F83}" destId="{F43A90E3-A985-4246-B7D7-6567A5A00CCB}" srcOrd="0" destOrd="0" presId="urn:microsoft.com/office/officeart/2008/layout/LinedList"/>
    <dgm:cxn modelId="{B19321C0-33E8-42FE-8756-D4BA10526A55}" type="presParOf" srcId="{19E87949-F061-4007-A2F9-07E3899B0F83}" destId="{B15C090E-708D-4527-B4B9-B42F4AE14D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8D72B-CF59-4BC6-B714-0836619F65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8E36F5-789E-4F82-B7D5-3FEB4D8883AB}">
      <dgm:prSet/>
      <dgm:spPr/>
      <dgm:t>
        <a:bodyPr/>
        <a:lstStyle/>
        <a:p>
          <a:r>
            <a:rPr lang="fi-FI"/>
            <a:t>Suomessa rakennetaan ja korjataan asuntoja, toimistoja, kauppoja, tehtaita, maanteitä, rautateitä, lentokenttiä ja laivaväyliä -&gt; kaikissa tarvitaan osaavia ammattilaisia</a:t>
          </a:r>
          <a:endParaRPr lang="en-US"/>
        </a:p>
      </dgm:t>
    </dgm:pt>
    <dgm:pt modelId="{2798553F-C0D4-4DF4-A905-ACF2A89F6155}" type="parTrans" cxnId="{58522C2D-D3A6-4506-B310-E4C78806F478}">
      <dgm:prSet/>
      <dgm:spPr/>
      <dgm:t>
        <a:bodyPr/>
        <a:lstStyle/>
        <a:p>
          <a:endParaRPr lang="en-US"/>
        </a:p>
      </dgm:t>
    </dgm:pt>
    <dgm:pt modelId="{3F5F6328-53A9-438F-A0BB-C63D3208960D}" type="sibTrans" cxnId="{58522C2D-D3A6-4506-B310-E4C78806F478}">
      <dgm:prSet/>
      <dgm:spPr/>
      <dgm:t>
        <a:bodyPr/>
        <a:lstStyle/>
        <a:p>
          <a:endParaRPr lang="en-US"/>
        </a:p>
      </dgm:t>
    </dgm:pt>
    <dgm:pt modelId="{9C7EA060-D61A-4EDF-A9EB-3358B438D896}">
      <dgm:prSet/>
      <dgm:spPr/>
      <dgm:t>
        <a:bodyPr/>
        <a:lstStyle/>
        <a:p>
          <a:r>
            <a:rPr lang="fi-FI"/>
            <a:t>Työtilaisuuksia on monipuolisissa työtehtävissä mm. rakentajina, työnjohtajina, suunnittelijoina</a:t>
          </a:r>
          <a:endParaRPr lang="en-US"/>
        </a:p>
      </dgm:t>
    </dgm:pt>
    <dgm:pt modelId="{BB7E27B2-9E05-4347-8A82-F09C54804A72}" type="parTrans" cxnId="{014DAEC4-2C7F-4490-8F64-D19309B6746B}">
      <dgm:prSet/>
      <dgm:spPr/>
      <dgm:t>
        <a:bodyPr/>
        <a:lstStyle/>
        <a:p>
          <a:endParaRPr lang="en-US"/>
        </a:p>
      </dgm:t>
    </dgm:pt>
    <dgm:pt modelId="{01FA87F3-765A-47B6-8201-CE0CBA3F4443}" type="sibTrans" cxnId="{014DAEC4-2C7F-4490-8F64-D19309B6746B}">
      <dgm:prSet/>
      <dgm:spPr/>
      <dgm:t>
        <a:bodyPr/>
        <a:lstStyle/>
        <a:p>
          <a:endParaRPr lang="en-US"/>
        </a:p>
      </dgm:t>
    </dgm:pt>
    <dgm:pt modelId="{453EDF95-20D7-4A1A-BBAC-7095D3B0E784}">
      <dgm:prSet/>
      <dgm:spPr/>
      <dgm:t>
        <a:bodyPr/>
        <a:lstStyle/>
        <a:p>
          <a:r>
            <a:rPr lang="fi-FI"/>
            <a:t>Rakennusala ja rakennustuoteteollisuus työllistää yhteensä noin 250 000 henkilöä</a:t>
          </a:r>
          <a:endParaRPr lang="en-US"/>
        </a:p>
      </dgm:t>
    </dgm:pt>
    <dgm:pt modelId="{66D25AD0-2BDD-47CB-8763-C663D7110551}" type="parTrans" cxnId="{4AE0266C-6678-42E3-BAC8-1E97A1D20FCD}">
      <dgm:prSet/>
      <dgm:spPr/>
      <dgm:t>
        <a:bodyPr/>
        <a:lstStyle/>
        <a:p>
          <a:endParaRPr lang="en-US"/>
        </a:p>
      </dgm:t>
    </dgm:pt>
    <dgm:pt modelId="{7BA41CFB-48E9-44C8-8A26-890CC0546491}" type="sibTrans" cxnId="{4AE0266C-6678-42E3-BAC8-1E97A1D20FCD}">
      <dgm:prSet/>
      <dgm:spPr/>
      <dgm:t>
        <a:bodyPr/>
        <a:lstStyle/>
        <a:p>
          <a:endParaRPr lang="en-US"/>
        </a:p>
      </dgm:t>
    </dgm:pt>
    <dgm:pt modelId="{78795669-F7D3-4378-9F0B-393190ED3BA2}">
      <dgm:prSet/>
      <dgm:spPr/>
      <dgm:t>
        <a:bodyPr/>
        <a:lstStyle/>
        <a:p>
          <a:r>
            <a:rPr lang="fi-FI"/>
            <a:t>Rakennusala n. 185 000 henkilöä, joista n. 50 000 infrarakentamisessa</a:t>
          </a:r>
          <a:endParaRPr lang="en-US"/>
        </a:p>
      </dgm:t>
    </dgm:pt>
    <dgm:pt modelId="{E49380DB-8C58-46A9-91E5-D7A16D43C09B}" type="parTrans" cxnId="{782A6C02-4B27-45C0-9A3A-A343303FA652}">
      <dgm:prSet/>
      <dgm:spPr/>
      <dgm:t>
        <a:bodyPr/>
        <a:lstStyle/>
        <a:p>
          <a:endParaRPr lang="en-US"/>
        </a:p>
      </dgm:t>
    </dgm:pt>
    <dgm:pt modelId="{A445E254-DE84-4C52-B525-87D17A9C278E}" type="sibTrans" cxnId="{782A6C02-4B27-45C0-9A3A-A343303FA652}">
      <dgm:prSet/>
      <dgm:spPr/>
      <dgm:t>
        <a:bodyPr/>
        <a:lstStyle/>
        <a:p>
          <a:endParaRPr lang="en-US"/>
        </a:p>
      </dgm:t>
    </dgm:pt>
    <dgm:pt modelId="{AC5E7FC2-CFDE-4C51-ABEF-5EEEF47E5E82}">
      <dgm:prSet/>
      <dgm:spPr/>
      <dgm:t>
        <a:bodyPr/>
        <a:lstStyle/>
        <a:p>
          <a:r>
            <a:rPr lang="fi-FI"/>
            <a:t>Rakennustuoteteollisuudessa työskentelee n. 80 000 henkilöä</a:t>
          </a:r>
          <a:endParaRPr lang="en-US"/>
        </a:p>
      </dgm:t>
    </dgm:pt>
    <dgm:pt modelId="{A8F361C7-2E5F-44A2-9F46-9756B01C4FFC}" type="parTrans" cxnId="{2B0C691A-FBC5-41D9-920E-0828744204CD}">
      <dgm:prSet/>
      <dgm:spPr/>
      <dgm:t>
        <a:bodyPr/>
        <a:lstStyle/>
        <a:p>
          <a:endParaRPr lang="en-US"/>
        </a:p>
      </dgm:t>
    </dgm:pt>
    <dgm:pt modelId="{7377D639-DC1F-4B31-91A4-A7E3BCFF5AE5}" type="sibTrans" cxnId="{2B0C691A-FBC5-41D9-920E-0828744204CD}">
      <dgm:prSet/>
      <dgm:spPr/>
      <dgm:t>
        <a:bodyPr/>
        <a:lstStyle/>
        <a:p>
          <a:endParaRPr lang="en-US"/>
        </a:p>
      </dgm:t>
    </dgm:pt>
    <dgm:pt modelId="{B400B6E1-D793-4EDB-9819-10E4A3B31AAA}">
      <dgm:prSet/>
      <dgm:spPr/>
      <dgm:t>
        <a:bodyPr/>
        <a:lstStyle/>
        <a:p>
          <a:r>
            <a:rPr lang="fi-FI"/>
            <a:t>Rakennusalalla toimii paljon yrityksiä</a:t>
          </a:r>
          <a:endParaRPr lang="en-US"/>
        </a:p>
      </dgm:t>
    </dgm:pt>
    <dgm:pt modelId="{24F616C1-89B9-4321-97AC-F9F2F53A8514}" type="parTrans" cxnId="{90096E48-EF65-4CA6-8C27-A552A9B276DE}">
      <dgm:prSet/>
      <dgm:spPr/>
      <dgm:t>
        <a:bodyPr/>
        <a:lstStyle/>
        <a:p>
          <a:endParaRPr lang="en-US"/>
        </a:p>
      </dgm:t>
    </dgm:pt>
    <dgm:pt modelId="{9C0D6528-3F12-4FBF-8D82-E9BED7A2AA7A}" type="sibTrans" cxnId="{90096E48-EF65-4CA6-8C27-A552A9B276DE}">
      <dgm:prSet/>
      <dgm:spPr/>
      <dgm:t>
        <a:bodyPr/>
        <a:lstStyle/>
        <a:p>
          <a:endParaRPr lang="en-US"/>
        </a:p>
      </dgm:t>
    </dgm:pt>
    <dgm:pt modelId="{FC6E7AF1-6AFB-43D9-8F96-F2470BBB86F7}">
      <dgm:prSet/>
      <dgm:spPr/>
      <dgm:t>
        <a:bodyPr/>
        <a:lstStyle/>
        <a:p>
          <a:r>
            <a:rPr lang="fi-FI"/>
            <a:t>Noin 10 000 päätoimisesti rakentamiseen keskittyvää yritystä</a:t>
          </a:r>
          <a:endParaRPr lang="en-US"/>
        </a:p>
      </dgm:t>
    </dgm:pt>
    <dgm:pt modelId="{053ED56C-5C0C-4E00-873F-FF30980DF34B}" type="parTrans" cxnId="{9788F19B-A591-42C2-B0DF-EC2A4E67F868}">
      <dgm:prSet/>
      <dgm:spPr/>
      <dgm:t>
        <a:bodyPr/>
        <a:lstStyle/>
        <a:p>
          <a:endParaRPr lang="en-US"/>
        </a:p>
      </dgm:t>
    </dgm:pt>
    <dgm:pt modelId="{14CA9B6C-0710-4150-99F4-8C2ABA6DC841}" type="sibTrans" cxnId="{9788F19B-A591-42C2-B0DF-EC2A4E67F868}">
      <dgm:prSet/>
      <dgm:spPr/>
      <dgm:t>
        <a:bodyPr/>
        <a:lstStyle/>
        <a:p>
          <a:endParaRPr lang="en-US"/>
        </a:p>
      </dgm:t>
    </dgm:pt>
    <dgm:pt modelId="{AD0C5BC1-3EA6-442F-81BE-FCD447AD70AF}" type="pres">
      <dgm:prSet presAssocID="{5C68D72B-CF59-4BC6-B714-0836619F6552}" presName="linear" presStyleCnt="0">
        <dgm:presLayoutVars>
          <dgm:animLvl val="lvl"/>
          <dgm:resizeHandles val="exact"/>
        </dgm:presLayoutVars>
      </dgm:prSet>
      <dgm:spPr/>
    </dgm:pt>
    <dgm:pt modelId="{03DF76C1-0ECB-4105-9CC8-18D877FE4C98}" type="pres">
      <dgm:prSet presAssocID="{C48E36F5-789E-4F82-B7D5-3FEB4D8883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2D343B-90CF-42E9-A26C-047AF2A68D9E}" type="pres">
      <dgm:prSet presAssocID="{3F5F6328-53A9-438F-A0BB-C63D3208960D}" presName="spacer" presStyleCnt="0"/>
      <dgm:spPr/>
    </dgm:pt>
    <dgm:pt modelId="{5D7CE84A-52D3-4926-99C7-A9931C91E569}" type="pres">
      <dgm:prSet presAssocID="{9C7EA060-D61A-4EDF-A9EB-3358B438D8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164195-DEFF-43CA-8D1F-179209DCBC68}" type="pres">
      <dgm:prSet presAssocID="{01FA87F3-765A-47B6-8201-CE0CBA3F4443}" presName="spacer" presStyleCnt="0"/>
      <dgm:spPr/>
    </dgm:pt>
    <dgm:pt modelId="{0BA8AC0C-2893-4C80-97B4-5585588E8421}" type="pres">
      <dgm:prSet presAssocID="{453EDF95-20D7-4A1A-BBAC-7095D3B0E7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C93304-36AC-4471-800A-F4AE9DDEC57C}" type="pres">
      <dgm:prSet presAssocID="{453EDF95-20D7-4A1A-BBAC-7095D3B0E784}" presName="childText" presStyleLbl="revTx" presStyleIdx="0" presStyleCnt="2">
        <dgm:presLayoutVars>
          <dgm:bulletEnabled val="1"/>
        </dgm:presLayoutVars>
      </dgm:prSet>
      <dgm:spPr/>
    </dgm:pt>
    <dgm:pt modelId="{BCF95A09-8110-4EEF-BD54-4836BEA94910}" type="pres">
      <dgm:prSet presAssocID="{B400B6E1-D793-4EDB-9819-10E4A3B31AA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A4B737B-FD90-4251-A2DB-596FE83707F8}" type="pres">
      <dgm:prSet presAssocID="{B400B6E1-D793-4EDB-9819-10E4A3B31AA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82A6C02-4B27-45C0-9A3A-A343303FA652}" srcId="{453EDF95-20D7-4A1A-BBAC-7095D3B0E784}" destId="{78795669-F7D3-4378-9F0B-393190ED3BA2}" srcOrd="0" destOrd="0" parTransId="{E49380DB-8C58-46A9-91E5-D7A16D43C09B}" sibTransId="{A445E254-DE84-4C52-B525-87D17A9C278E}"/>
    <dgm:cxn modelId="{2B0C691A-FBC5-41D9-920E-0828744204CD}" srcId="{453EDF95-20D7-4A1A-BBAC-7095D3B0E784}" destId="{AC5E7FC2-CFDE-4C51-ABEF-5EEEF47E5E82}" srcOrd="1" destOrd="0" parTransId="{A8F361C7-2E5F-44A2-9F46-9756B01C4FFC}" sibTransId="{7377D639-DC1F-4B31-91A4-A7E3BCFF5AE5}"/>
    <dgm:cxn modelId="{58522C2D-D3A6-4506-B310-E4C78806F478}" srcId="{5C68D72B-CF59-4BC6-B714-0836619F6552}" destId="{C48E36F5-789E-4F82-B7D5-3FEB4D8883AB}" srcOrd="0" destOrd="0" parTransId="{2798553F-C0D4-4DF4-A905-ACF2A89F6155}" sibTransId="{3F5F6328-53A9-438F-A0BB-C63D3208960D}"/>
    <dgm:cxn modelId="{90096E48-EF65-4CA6-8C27-A552A9B276DE}" srcId="{5C68D72B-CF59-4BC6-B714-0836619F6552}" destId="{B400B6E1-D793-4EDB-9819-10E4A3B31AAA}" srcOrd="3" destOrd="0" parTransId="{24F616C1-89B9-4321-97AC-F9F2F53A8514}" sibTransId="{9C0D6528-3F12-4FBF-8D82-E9BED7A2AA7A}"/>
    <dgm:cxn modelId="{5300FA6B-BEAE-4665-A3E2-0A7816076848}" type="presOf" srcId="{AC5E7FC2-CFDE-4C51-ABEF-5EEEF47E5E82}" destId="{1DC93304-36AC-4471-800A-F4AE9DDEC57C}" srcOrd="0" destOrd="1" presId="urn:microsoft.com/office/officeart/2005/8/layout/vList2"/>
    <dgm:cxn modelId="{4AE0266C-6678-42E3-BAC8-1E97A1D20FCD}" srcId="{5C68D72B-CF59-4BC6-B714-0836619F6552}" destId="{453EDF95-20D7-4A1A-BBAC-7095D3B0E784}" srcOrd="2" destOrd="0" parTransId="{66D25AD0-2BDD-47CB-8763-C663D7110551}" sibTransId="{7BA41CFB-48E9-44C8-8A26-890CC0546491}"/>
    <dgm:cxn modelId="{3000EF50-0A3B-4F0E-B1F2-4E7CEA0E1C5D}" type="presOf" srcId="{FC6E7AF1-6AFB-43D9-8F96-F2470BBB86F7}" destId="{6A4B737B-FD90-4251-A2DB-596FE83707F8}" srcOrd="0" destOrd="0" presId="urn:microsoft.com/office/officeart/2005/8/layout/vList2"/>
    <dgm:cxn modelId="{9788F19B-A591-42C2-B0DF-EC2A4E67F868}" srcId="{B400B6E1-D793-4EDB-9819-10E4A3B31AAA}" destId="{FC6E7AF1-6AFB-43D9-8F96-F2470BBB86F7}" srcOrd="0" destOrd="0" parTransId="{053ED56C-5C0C-4E00-873F-FF30980DF34B}" sibTransId="{14CA9B6C-0710-4150-99F4-8C2ABA6DC841}"/>
    <dgm:cxn modelId="{D24D9EAA-CA40-4875-8440-3CCDCEFC9431}" type="presOf" srcId="{5C68D72B-CF59-4BC6-B714-0836619F6552}" destId="{AD0C5BC1-3EA6-442F-81BE-FCD447AD70AF}" srcOrd="0" destOrd="0" presId="urn:microsoft.com/office/officeart/2005/8/layout/vList2"/>
    <dgm:cxn modelId="{014DAEC4-2C7F-4490-8F64-D19309B6746B}" srcId="{5C68D72B-CF59-4BC6-B714-0836619F6552}" destId="{9C7EA060-D61A-4EDF-A9EB-3358B438D896}" srcOrd="1" destOrd="0" parTransId="{BB7E27B2-9E05-4347-8A82-F09C54804A72}" sibTransId="{01FA87F3-765A-47B6-8201-CE0CBA3F4443}"/>
    <dgm:cxn modelId="{F86533C8-C861-4169-8BC9-7DF14C7BE6A5}" type="presOf" srcId="{9C7EA060-D61A-4EDF-A9EB-3358B438D896}" destId="{5D7CE84A-52D3-4926-99C7-A9931C91E569}" srcOrd="0" destOrd="0" presId="urn:microsoft.com/office/officeart/2005/8/layout/vList2"/>
    <dgm:cxn modelId="{34310ADD-51DF-4503-8CD8-47E4F1B0FF87}" type="presOf" srcId="{B400B6E1-D793-4EDB-9819-10E4A3B31AAA}" destId="{BCF95A09-8110-4EEF-BD54-4836BEA94910}" srcOrd="0" destOrd="0" presId="urn:microsoft.com/office/officeart/2005/8/layout/vList2"/>
    <dgm:cxn modelId="{03CA11E5-1402-4E53-8347-D824E33A6816}" type="presOf" srcId="{78795669-F7D3-4378-9F0B-393190ED3BA2}" destId="{1DC93304-36AC-4471-800A-F4AE9DDEC57C}" srcOrd="0" destOrd="0" presId="urn:microsoft.com/office/officeart/2005/8/layout/vList2"/>
    <dgm:cxn modelId="{EA7940E7-EC2E-4EE7-B17E-D62FDC9E236C}" type="presOf" srcId="{C48E36F5-789E-4F82-B7D5-3FEB4D8883AB}" destId="{03DF76C1-0ECB-4105-9CC8-18D877FE4C98}" srcOrd="0" destOrd="0" presId="urn:microsoft.com/office/officeart/2005/8/layout/vList2"/>
    <dgm:cxn modelId="{A2114AED-FCC1-4D0D-BEBB-69FDE1C9EBAE}" type="presOf" srcId="{453EDF95-20D7-4A1A-BBAC-7095D3B0E784}" destId="{0BA8AC0C-2893-4C80-97B4-5585588E8421}" srcOrd="0" destOrd="0" presId="urn:microsoft.com/office/officeart/2005/8/layout/vList2"/>
    <dgm:cxn modelId="{E771FE3E-720E-4F53-A698-793CECC5A525}" type="presParOf" srcId="{AD0C5BC1-3EA6-442F-81BE-FCD447AD70AF}" destId="{03DF76C1-0ECB-4105-9CC8-18D877FE4C98}" srcOrd="0" destOrd="0" presId="urn:microsoft.com/office/officeart/2005/8/layout/vList2"/>
    <dgm:cxn modelId="{841A27BD-0770-4F30-9097-07BCA90E3E5F}" type="presParOf" srcId="{AD0C5BC1-3EA6-442F-81BE-FCD447AD70AF}" destId="{E72D343B-90CF-42E9-A26C-047AF2A68D9E}" srcOrd="1" destOrd="0" presId="urn:microsoft.com/office/officeart/2005/8/layout/vList2"/>
    <dgm:cxn modelId="{BE6EBF9E-3D2A-4143-B8F5-5D3C109F5327}" type="presParOf" srcId="{AD0C5BC1-3EA6-442F-81BE-FCD447AD70AF}" destId="{5D7CE84A-52D3-4926-99C7-A9931C91E569}" srcOrd="2" destOrd="0" presId="urn:microsoft.com/office/officeart/2005/8/layout/vList2"/>
    <dgm:cxn modelId="{77E0354F-D06F-484C-A201-8949480F34E3}" type="presParOf" srcId="{AD0C5BC1-3EA6-442F-81BE-FCD447AD70AF}" destId="{47164195-DEFF-43CA-8D1F-179209DCBC68}" srcOrd="3" destOrd="0" presId="urn:microsoft.com/office/officeart/2005/8/layout/vList2"/>
    <dgm:cxn modelId="{D65339F0-82CC-490A-8647-D5D39A9D4E45}" type="presParOf" srcId="{AD0C5BC1-3EA6-442F-81BE-FCD447AD70AF}" destId="{0BA8AC0C-2893-4C80-97B4-5585588E8421}" srcOrd="4" destOrd="0" presId="urn:microsoft.com/office/officeart/2005/8/layout/vList2"/>
    <dgm:cxn modelId="{2F5E6E5F-5152-430C-A578-0B6C03428E28}" type="presParOf" srcId="{AD0C5BC1-3EA6-442F-81BE-FCD447AD70AF}" destId="{1DC93304-36AC-4471-800A-F4AE9DDEC57C}" srcOrd="5" destOrd="0" presId="urn:microsoft.com/office/officeart/2005/8/layout/vList2"/>
    <dgm:cxn modelId="{6ACEC688-05A9-47FB-9D08-31EAD7904163}" type="presParOf" srcId="{AD0C5BC1-3EA6-442F-81BE-FCD447AD70AF}" destId="{BCF95A09-8110-4EEF-BD54-4836BEA94910}" srcOrd="6" destOrd="0" presId="urn:microsoft.com/office/officeart/2005/8/layout/vList2"/>
    <dgm:cxn modelId="{A2264354-CABA-45F0-B269-2F023B2AADCD}" type="presParOf" srcId="{AD0C5BC1-3EA6-442F-81BE-FCD447AD70AF}" destId="{6A4B737B-FD90-4251-A2DB-596FE83707F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D851F-D5B2-3149-90EB-336DA0ED9D82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038A6D0-B6B1-9048-AE77-171316C5E8F2}">
      <dgm:prSet phldrT="[Teksti]" custT="1"/>
      <dgm:spPr/>
      <dgm:t>
        <a:bodyPr/>
        <a:lstStyle/>
        <a:p>
          <a:r>
            <a:rPr lang="fi-FI" sz="2000" dirty="0"/>
            <a:t>2.</a:t>
          </a:r>
          <a:br>
            <a:rPr lang="fi-FI" sz="2000" dirty="0"/>
          </a:br>
          <a:r>
            <a:rPr lang="fi-FI" sz="2000" dirty="0"/>
            <a:t>Tekeminen</a:t>
          </a:r>
        </a:p>
        <a:p>
          <a:r>
            <a:rPr lang="fi-FI" sz="2000" dirty="0"/>
            <a:t>Käytännöt</a:t>
          </a:r>
        </a:p>
        <a:p>
          <a:r>
            <a:rPr lang="fi-FI" sz="2000" dirty="0"/>
            <a:t>Osaaminen</a:t>
          </a:r>
        </a:p>
        <a:p>
          <a:r>
            <a:rPr lang="fi-FI" sz="2000" dirty="0"/>
            <a:t>TTS</a:t>
          </a:r>
        </a:p>
      </dgm:t>
    </dgm:pt>
    <dgm:pt modelId="{DB75D72D-0235-2A44-9F7C-8132E442A28C}" type="parTrans" cxnId="{D8A578CC-072C-AD40-9136-0356545052B8}">
      <dgm:prSet/>
      <dgm:spPr/>
      <dgm:t>
        <a:bodyPr/>
        <a:lstStyle/>
        <a:p>
          <a:endParaRPr lang="fi-FI"/>
        </a:p>
      </dgm:t>
    </dgm:pt>
    <dgm:pt modelId="{C2D5E51B-9B36-8B4A-9E0E-76499A709200}" type="sibTrans" cxnId="{D8A578CC-072C-AD40-9136-0356545052B8}">
      <dgm:prSet/>
      <dgm:spPr/>
      <dgm:t>
        <a:bodyPr/>
        <a:lstStyle/>
        <a:p>
          <a:endParaRPr lang="fi-FI"/>
        </a:p>
      </dgm:t>
    </dgm:pt>
    <dgm:pt modelId="{2B047121-2993-7A49-85C6-63A40D535133}">
      <dgm:prSet phldrT="[Teksti]" custT="1"/>
      <dgm:spPr/>
      <dgm:t>
        <a:bodyPr/>
        <a:lstStyle/>
        <a:p>
          <a:r>
            <a:rPr lang="fi-FI" sz="2000" dirty="0"/>
            <a:t>3.</a:t>
          </a:r>
          <a:br>
            <a:rPr lang="fi-FI" sz="2000" dirty="0"/>
          </a:br>
          <a:r>
            <a:rPr lang="fi-FI" sz="2000" dirty="0"/>
            <a:t>Valvo</a:t>
          </a:r>
        </a:p>
        <a:p>
          <a:r>
            <a:rPr lang="fi-FI" sz="2000" dirty="0"/>
            <a:t>Tarkista</a:t>
          </a:r>
        </a:p>
        <a:p>
          <a:r>
            <a:rPr lang="fi-FI" sz="2000" dirty="0"/>
            <a:t>Havainnot</a:t>
          </a:r>
        </a:p>
      </dgm:t>
    </dgm:pt>
    <dgm:pt modelId="{C03DB265-8381-AD43-8A9F-FB5D548DF4A9}" type="parTrans" cxnId="{C3B615F5-C9BA-8D44-860D-0120F4C1B1E4}">
      <dgm:prSet/>
      <dgm:spPr/>
      <dgm:t>
        <a:bodyPr/>
        <a:lstStyle/>
        <a:p>
          <a:endParaRPr lang="fi-FI"/>
        </a:p>
      </dgm:t>
    </dgm:pt>
    <dgm:pt modelId="{954E2989-4E54-A045-BAA2-3B22FA7BEB89}" type="sibTrans" cxnId="{C3B615F5-C9BA-8D44-860D-0120F4C1B1E4}">
      <dgm:prSet/>
      <dgm:spPr/>
      <dgm:t>
        <a:bodyPr/>
        <a:lstStyle/>
        <a:p>
          <a:endParaRPr lang="fi-FI"/>
        </a:p>
      </dgm:t>
    </dgm:pt>
    <dgm:pt modelId="{E84F5CF7-2582-4B49-BE87-BCA79828AD59}">
      <dgm:prSet phldrT="[Teksti]" custT="1"/>
      <dgm:spPr/>
      <dgm:t>
        <a:bodyPr/>
        <a:lstStyle/>
        <a:p>
          <a:r>
            <a:rPr lang="fi-FI" sz="2000" dirty="0"/>
            <a:t>1.</a:t>
          </a:r>
          <a:br>
            <a:rPr lang="fi-FI" sz="2000" dirty="0"/>
          </a:br>
          <a:r>
            <a:rPr lang="fi-FI" sz="2000" dirty="0"/>
            <a:t> Tuotannon suunnittelu -&gt; vaarojen arviointi -&gt;  turvallisuussuunnitelmat</a:t>
          </a:r>
        </a:p>
      </dgm:t>
    </dgm:pt>
    <dgm:pt modelId="{005E6A34-6572-714B-AA4D-7822E05EEED8}" type="parTrans" cxnId="{EF8793EB-E6EB-7445-AE3D-D2C81CD63CCC}">
      <dgm:prSet/>
      <dgm:spPr/>
      <dgm:t>
        <a:bodyPr/>
        <a:lstStyle/>
        <a:p>
          <a:endParaRPr lang="fi-FI"/>
        </a:p>
      </dgm:t>
    </dgm:pt>
    <dgm:pt modelId="{5ED5A812-71D2-364B-AA04-868E2650D7D7}" type="sibTrans" cxnId="{EF8793EB-E6EB-7445-AE3D-D2C81CD63CCC}">
      <dgm:prSet/>
      <dgm:spPr/>
      <dgm:t>
        <a:bodyPr/>
        <a:lstStyle/>
        <a:p>
          <a:endParaRPr lang="fi-FI"/>
        </a:p>
      </dgm:t>
    </dgm:pt>
    <dgm:pt modelId="{65DB179F-7219-4148-9EE9-174E582DECC2}">
      <dgm:prSet custT="1"/>
      <dgm:spPr/>
      <dgm:t>
        <a:bodyPr/>
        <a:lstStyle/>
        <a:p>
          <a:r>
            <a:rPr lang="fi-FI" sz="2000" dirty="0"/>
            <a:t>4.</a:t>
          </a:r>
          <a:br>
            <a:rPr lang="fi-FI" sz="2000" dirty="0"/>
          </a:br>
          <a:r>
            <a:rPr lang="fi-FI" sz="2000" dirty="0"/>
            <a:t>Toimi</a:t>
          </a:r>
        </a:p>
        <a:p>
          <a:r>
            <a:rPr lang="fi-FI" sz="2000" dirty="0"/>
            <a:t>Vaikuta</a:t>
          </a:r>
        </a:p>
        <a:p>
          <a:r>
            <a:rPr lang="fi-FI" sz="2000" dirty="0"/>
            <a:t>Korjaa</a:t>
          </a:r>
        </a:p>
        <a:p>
          <a:r>
            <a:rPr lang="fi-FI" sz="2000" dirty="0"/>
            <a:t>Kehitä</a:t>
          </a:r>
        </a:p>
      </dgm:t>
    </dgm:pt>
    <dgm:pt modelId="{FDC905D5-7A43-144F-8CBA-47B6C611203F}" type="parTrans" cxnId="{F2872F13-C391-1341-B3AE-CE861A0C78AD}">
      <dgm:prSet/>
      <dgm:spPr/>
      <dgm:t>
        <a:bodyPr/>
        <a:lstStyle/>
        <a:p>
          <a:endParaRPr lang="fi-FI"/>
        </a:p>
      </dgm:t>
    </dgm:pt>
    <dgm:pt modelId="{ADAFC0EF-E2A7-8747-8611-E4E704AB8E82}" type="sibTrans" cxnId="{F2872F13-C391-1341-B3AE-CE861A0C78AD}">
      <dgm:prSet/>
      <dgm:spPr/>
      <dgm:t>
        <a:bodyPr/>
        <a:lstStyle/>
        <a:p>
          <a:endParaRPr lang="fi-FI"/>
        </a:p>
      </dgm:t>
    </dgm:pt>
    <dgm:pt modelId="{B4B7E03F-0B41-DF43-8C96-762EC72E8277}">
      <dgm:prSet phldrT="[Teksti]" custT="1"/>
      <dgm:spPr/>
      <dgm:t>
        <a:bodyPr/>
        <a:lstStyle/>
        <a:p>
          <a:r>
            <a:rPr lang="fi-FI" sz="2000" dirty="0"/>
            <a:t>Vaatimukset</a:t>
          </a:r>
        </a:p>
        <a:p>
          <a:r>
            <a:rPr lang="fi-FI" sz="2000" dirty="0"/>
            <a:t>Tavoitteet</a:t>
          </a:r>
        </a:p>
      </dgm:t>
    </dgm:pt>
    <dgm:pt modelId="{2737CB50-134D-3B4A-95A3-F2A74036F3CA}" type="sibTrans" cxnId="{C46BF1AA-7CC8-CE43-B625-9C0EC407AF4E}">
      <dgm:prSet/>
      <dgm:spPr/>
      <dgm:t>
        <a:bodyPr/>
        <a:lstStyle/>
        <a:p>
          <a:endParaRPr lang="fi-FI"/>
        </a:p>
      </dgm:t>
    </dgm:pt>
    <dgm:pt modelId="{57BE0F68-97DA-C849-93A2-9519DDDDA883}" type="parTrans" cxnId="{C46BF1AA-7CC8-CE43-B625-9C0EC407AF4E}">
      <dgm:prSet/>
      <dgm:spPr/>
      <dgm:t>
        <a:bodyPr/>
        <a:lstStyle/>
        <a:p>
          <a:endParaRPr lang="fi-FI"/>
        </a:p>
      </dgm:t>
    </dgm:pt>
    <dgm:pt modelId="{1B5AB66D-7856-6349-93EC-F8EB8D627CA7}" type="pres">
      <dgm:prSet presAssocID="{9D8D851F-D5B2-3149-90EB-336DA0ED9D82}" presName="cycle" presStyleCnt="0">
        <dgm:presLayoutVars>
          <dgm:dir/>
          <dgm:resizeHandles val="exact"/>
        </dgm:presLayoutVars>
      </dgm:prSet>
      <dgm:spPr/>
    </dgm:pt>
    <dgm:pt modelId="{42C4FF3D-8ACA-BD42-AD96-76E192A2D179}" type="pres">
      <dgm:prSet presAssocID="{A038A6D0-B6B1-9048-AE77-171316C5E8F2}" presName="dummy" presStyleCnt="0"/>
      <dgm:spPr/>
    </dgm:pt>
    <dgm:pt modelId="{F1F99A0B-0053-6B4C-A0F8-F87E282B1437}" type="pres">
      <dgm:prSet presAssocID="{A038A6D0-B6B1-9048-AE77-171316C5E8F2}" presName="node" presStyleLbl="revTx" presStyleIdx="0" presStyleCnt="5" custScaleX="124263" custRadScaleRad="89464" custRadScaleInc="-10084">
        <dgm:presLayoutVars>
          <dgm:bulletEnabled val="1"/>
        </dgm:presLayoutVars>
      </dgm:prSet>
      <dgm:spPr/>
    </dgm:pt>
    <dgm:pt modelId="{E967E524-4DC9-AA42-A6D3-8B31CE78F94F}" type="pres">
      <dgm:prSet presAssocID="{C2D5E51B-9B36-8B4A-9E0E-76499A709200}" presName="sibTrans" presStyleLbl="node1" presStyleIdx="0" presStyleCnt="5" custLinFactNeighborX="-3642" custLinFactNeighborY="216"/>
      <dgm:spPr/>
    </dgm:pt>
    <dgm:pt modelId="{55B8F0C6-5EC2-6B48-84E6-65563AB25A22}" type="pres">
      <dgm:prSet presAssocID="{2B047121-2993-7A49-85C6-63A40D535133}" presName="dummy" presStyleCnt="0"/>
      <dgm:spPr/>
    </dgm:pt>
    <dgm:pt modelId="{FD51E097-055A-C64A-8562-25074A90AA93}" type="pres">
      <dgm:prSet presAssocID="{2B047121-2993-7A49-85C6-63A40D535133}" presName="node" presStyleLbl="revTx" presStyleIdx="1" presStyleCnt="5" custRadScaleRad="83849" custRadScaleInc="3782">
        <dgm:presLayoutVars>
          <dgm:bulletEnabled val="1"/>
        </dgm:presLayoutVars>
      </dgm:prSet>
      <dgm:spPr/>
    </dgm:pt>
    <dgm:pt modelId="{276B49E2-B4F7-D14E-A0CF-1A725754627C}" type="pres">
      <dgm:prSet presAssocID="{954E2989-4E54-A045-BAA2-3B22FA7BEB89}" presName="sibTrans" presStyleLbl="node1" presStyleIdx="1" presStyleCnt="5" custLinFactNeighborX="-5185" custLinFactNeighborY="-4384"/>
      <dgm:spPr/>
    </dgm:pt>
    <dgm:pt modelId="{24E4E5CF-A8D4-9043-8151-2616B0DBF593}" type="pres">
      <dgm:prSet presAssocID="{65DB179F-7219-4148-9EE9-174E582DECC2}" presName="dummy" presStyleCnt="0"/>
      <dgm:spPr/>
    </dgm:pt>
    <dgm:pt modelId="{9D032E01-5731-EB44-92EA-3191AD80E638}" type="pres">
      <dgm:prSet presAssocID="{65DB179F-7219-4148-9EE9-174E582DECC2}" presName="node" presStyleLbl="revTx" presStyleIdx="2" presStyleCnt="5" custScaleX="91095" custScaleY="128418" custRadScaleRad="91786" custRadScaleInc="121517">
        <dgm:presLayoutVars>
          <dgm:bulletEnabled val="1"/>
        </dgm:presLayoutVars>
      </dgm:prSet>
      <dgm:spPr/>
    </dgm:pt>
    <dgm:pt modelId="{ACAF35C8-4E1D-5A4A-9F7A-4EF7E11F137C}" type="pres">
      <dgm:prSet presAssocID="{ADAFC0EF-E2A7-8747-8611-E4E704AB8E82}" presName="sibTrans" presStyleLbl="node1" presStyleIdx="2" presStyleCnt="5" custLinFactNeighborX="1808" custLinFactNeighborY="838"/>
      <dgm:spPr/>
    </dgm:pt>
    <dgm:pt modelId="{934326C4-6E16-9347-B954-8E4460BDD949}" type="pres">
      <dgm:prSet presAssocID="{B4B7E03F-0B41-DF43-8C96-762EC72E8277}" presName="dummy" presStyleCnt="0"/>
      <dgm:spPr/>
    </dgm:pt>
    <dgm:pt modelId="{A16E76B8-260E-794D-BDE2-C34C079F4F75}" type="pres">
      <dgm:prSet presAssocID="{B4B7E03F-0B41-DF43-8C96-762EC72E8277}" presName="node" presStyleLbl="revTx" presStyleIdx="3" presStyleCnt="5" custScaleX="114537" custScaleY="72736" custRadScaleRad="99578" custRadScaleInc="48356">
        <dgm:presLayoutVars>
          <dgm:bulletEnabled val="1"/>
        </dgm:presLayoutVars>
      </dgm:prSet>
      <dgm:spPr/>
    </dgm:pt>
    <dgm:pt modelId="{92C7D29D-8303-A74C-85EC-DFEACE9BC95C}" type="pres">
      <dgm:prSet presAssocID="{2737CB50-134D-3B4A-95A3-F2A74036F3CA}" presName="sibTrans" presStyleLbl="node1" presStyleIdx="3" presStyleCnt="5"/>
      <dgm:spPr/>
    </dgm:pt>
    <dgm:pt modelId="{A57CF452-032A-AD4B-B9D1-5467467DC3B8}" type="pres">
      <dgm:prSet presAssocID="{E84F5CF7-2582-4B49-BE87-BCA79828AD59}" presName="dummy" presStyleCnt="0"/>
      <dgm:spPr/>
    </dgm:pt>
    <dgm:pt modelId="{0CED3774-4CFF-684D-82E3-FCEBEF4B54DE}" type="pres">
      <dgm:prSet presAssocID="{E84F5CF7-2582-4B49-BE87-BCA79828AD59}" presName="node" presStyleLbl="revTx" presStyleIdx="4" presStyleCnt="5" custScaleX="212187" custScaleY="92280" custRadScaleRad="95487" custRadScaleInc="-52426">
        <dgm:presLayoutVars>
          <dgm:bulletEnabled val="1"/>
        </dgm:presLayoutVars>
      </dgm:prSet>
      <dgm:spPr/>
    </dgm:pt>
    <dgm:pt modelId="{F2F6696C-2220-E84B-86E2-E9511B750BFD}" type="pres">
      <dgm:prSet presAssocID="{5ED5A812-71D2-364B-AA04-868E2650D7D7}" presName="sibTrans" presStyleLbl="node1" presStyleIdx="4" presStyleCnt="5" custAng="0" custLinFactNeighborX="47" custLinFactNeighborY="954"/>
      <dgm:spPr/>
    </dgm:pt>
  </dgm:ptLst>
  <dgm:cxnLst>
    <dgm:cxn modelId="{B9377200-7C5D-1947-B1BD-EB90C03F6449}" type="presOf" srcId="{2B047121-2993-7A49-85C6-63A40D535133}" destId="{FD51E097-055A-C64A-8562-25074A90AA93}" srcOrd="0" destOrd="0" presId="urn:microsoft.com/office/officeart/2005/8/layout/cycle1"/>
    <dgm:cxn modelId="{F2872F13-C391-1341-B3AE-CE861A0C78AD}" srcId="{9D8D851F-D5B2-3149-90EB-336DA0ED9D82}" destId="{65DB179F-7219-4148-9EE9-174E582DECC2}" srcOrd="2" destOrd="0" parTransId="{FDC905D5-7A43-144F-8CBA-47B6C611203F}" sibTransId="{ADAFC0EF-E2A7-8747-8611-E4E704AB8E82}"/>
    <dgm:cxn modelId="{5F956F14-C836-0B46-AAE7-3A062DE3DFFA}" type="presOf" srcId="{E84F5CF7-2582-4B49-BE87-BCA79828AD59}" destId="{0CED3774-4CFF-684D-82E3-FCEBEF4B54DE}" srcOrd="0" destOrd="0" presId="urn:microsoft.com/office/officeart/2005/8/layout/cycle1"/>
    <dgm:cxn modelId="{053DB12D-7A93-6946-A116-D42E36D146C7}" type="presOf" srcId="{5ED5A812-71D2-364B-AA04-868E2650D7D7}" destId="{F2F6696C-2220-E84B-86E2-E9511B750BFD}" srcOrd="0" destOrd="0" presId="urn:microsoft.com/office/officeart/2005/8/layout/cycle1"/>
    <dgm:cxn modelId="{D4F33F65-593F-BD4B-B6B3-DA0CA7C9B0BB}" type="presOf" srcId="{954E2989-4E54-A045-BAA2-3B22FA7BEB89}" destId="{276B49E2-B4F7-D14E-A0CF-1A725754627C}" srcOrd="0" destOrd="0" presId="urn:microsoft.com/office/officeart/2005/8/layout/cycle1"/>
    <dgm:cxn modelId="{57BFA475-A21D-A94E-ADA4-731F65C2911C}" type="presOf" srcId="{9D8D851F-D5B2-3149-90EB-336DA0ED9D82}" destId="{1B5AB66D-7856-6349-93EC-F8EB8D627CA7}" srcOrd="0" destOrd="0" presId="urn:microsoft.com/office/officeart/2005/8/layout/cycle1"/>
    <dgm:cxn modelId="{A9659F8A-6FC9-7647-A5DE-B0C00DE59AD7}" type="presOf" srcId="{ADAFC0EF-E2A7-8747-8611-E4E704AB8E82}" destId="{ACAF35C8-4E1D-5A4A-9F7A-4EF7E11F137C}" srcOrd="0" destOrd="0" presId="urn:microsoft.com/office/officeart/2005/8/layout/cycle1"/>
    <dgm:cxn modelId="{C46BF1AA-7CC8-CE43-B625-9C0EC407AF4E}" srcId="{9D8D851F-D5B2-3149-90EB-336DA0ED9D82}" destId="{B4B7E03F-0B41-DF43-8C96-762EC72E8277}" srcOrd="3" destOrd="0" parTransId="{57BE0F68-97DA-C849-93A2-9519DDDDA883}" sibTransId="{2737CB50-134D-3B4A-95A3-F2A74036F3CA}"/>
    <dgm:cxn modelId="{69829DB4-D3EF-1E4E-A590-26FF828E0382}" type="presOf" srcId="{65DB179F-7219-4148-9EE9-174E582DECC2}" destId="{9D032E01-5731-EB44-92EA-3191AD80E638}" srcOrd="0" destOrd="0" presId="urn:microsoft.com/office/officeart/2005/8/layout/cycle1"/>
    <dgm:cxn modelId="{15D6B1BB-A7DA-2B46-9339-0BA4DE8282A5}" type="presOf" srcId="{C2D5E51B-9B36-8B4A-9E0E-76499A709200}" destId="{E967E524-4DC9-AA42-A6D3-8B31CE78F94F}" srcOrd="0" destOrd="0" presId="urn:microsoft.com/office/officeart/2005/8/layout/cycle1"/>
    <dgm:cxn modelId="{EB94C6BE-976C-074C-9DAE-0C24ACDFA394}" type="presOf" srcId="{2737CB50-134D-3B4A-95A3-F2A74036F3CA}" destId="{92C7D29D-8303-A74C-85EC-DFEACE9BC95C}" srcOrd="0" destOrd="0" presId="urn:microsoft.com/office/officeart/2005/8/layout/cycle1"/>
    <dgm:cxn modelId="{D8A578CC-072C-AD40-9136-0356545052B8}" srcId="{9D8D851F-D5B2-3149-90EB-336DA0ED9D82}" destId="{A038A6D0-B6B1-9048-AE77-171316C5E8F2}" srcOrd="0" destOrd="0" parTransId="{DB75D72D-0235-2A44-9F7C-8132E442A28C}" sibTransId="{C2D5E51B-9B36-8B4A-9E0E-76499A709200}"/>
    <dgm:cxn modelId="{F72B8DD8-9BFB-B445-A00A-08A80B4C2073}" type="presOf" srcId="{A038A6D0-B6B1-9048-AE77-171316C5E8F2}" destId="{F1F99A0B-0053-6B4C-A0F8-F87E282B1437}" srcOrd="0" destOrd="0" presId="urn:microsoft.com/office/officeart/2005/8/layout/cycle1"/>
    <dgm:cxn modelId="{1C50B9E4-D2B1-9F4B-BA8F-90191E4C672F}" type="presOf" srcId="{B4B7E03F-0B41-DF43-8C96-762EC72E8277}" destId="{A16E76B8-260E-794D-BDE2-C34C079F4F75}" srcOrd="0" destOrd="0" presId="urn:microsoft.com/office/officeart/2005/8/layout/cycle1"/>
    <dgm:cxn modelId="{EF8793EB-E6EB-7445-AE3D-D2C81CD63CCC}" srcId="{9D8D851F-D5B2-3149-90EB-336DA0ED9D82}" destId="{E84F5CF7-2582-4B49-BE87-BCA79828AD59}" srcOrd="4" destOrd="0" parTransId="{005E6A34-6572-714B-AA4D-7822E05EEED8}" sibTransId="{5ED5A812-71D2-364B-AA04-868E2650D7D7}"/>
    <dgm:cxn modelId="{C3B615F5-C9BA-8D44-860D-0120F4C1B1E4}" srcId="{9D8D851F-D5B2-3149-90EB-336DA0ED9D82}" destId="{2B047121-2993-7A49-85C6-63A40D535133}" srcOrd="1" destOrd="0" parTransId="{C03DB265-8381-AD43-8A9F-FB5D548DF4A9}" sibTransId="{954E2989-4E54-A045-BAA2-3B22FA7BEB89}"/>
    <dgm:cxn modelId="{9C408035-4582-344A-8298-A24C9E2CB6E0}" type="presParOf" srcId="{1B5AB66D-7856-6349-93EC-F8EB8D627CA7}" destId="{42C4FF3D-8ACA-BD42-AD96-76E192A2D179}" srcOrd="0" destOrd="0" presId="urn:microsoft.com/office/officeart/2005/8/layout/cycle1"/>
    <dgm:cxn modelId="{2C403748-F51B-2D48-90F2-8BB7A68D28E0}" type="presParOf" srcId="{1B5AB66D-7856-6349-93EC-F8EB8D627CA7}" destId="{F1F99A0B-0053-6B4C-A0F8-F87E282B1437}" srcOrd="1" destOrd="0" presId="urn:microsoft.com/office/officeart/2005/8/layout/cycle1"/>
    <dgm:cxn modelId="{D94C7212-3CA3-6546-8B02-75DBE27FF0F2}" type="presParOf" srcId="{1B5AB66D-7856-6349-93EC-F8EB8D627CA7}" destId="{E967E524-4DC9-AA42-A6D3-8B31CE78F94F}" srcOrd="2" destOrd="0" presId="urn:microsoft.com/office/officeart/2005/8/layout/cycle1"/>
    <dgm:cxn modelId="{248E80EC-A98B-1048-A362-358C2114E9E6}" type="presParOf" srcId="{1B5AB66D-7856-6349-93EC-F8EB8D627CA7}" destId="{55B8F0C6-5EC2-6B48-84E6-65563AB25A22}" srcOrd="3" destOrd="0" presId="urn:microsoft.com/office/officeart/2005/8/layout/cycle1"/>
    <dgm:cxn modelId="{1BC5C3C5-1383-9243-BCAD-EB7840E99583}" type="presParOf" srcId="{1B5AB66D-7856-6349-93EC-F8EB8D627CA7}" destId="{FD51E097-055A-C64A-8562-25074A90AA93}" srcOrd="4" destOrd="0" presId="urn:microsoft.com/office/officeart/2005/8/layout/cycle1"/>
    <dgm:cxn modelId="{E54151A3-CF15-3441-BCB3-3BF30110717A}" type="presParOf" srcId="{1B5AB66D-7856-6349-93EC-F8EB8D627CA7}" destId="{276B49E2-B4F7-D14E-A0CF-1A725754627C}" srcOrd="5" destOrd="0" presId="urn:microsoft.com/office/officeart/2005/8/layout/cycle1"/>
    <dgm:cxn modelId="{C4A2BC44-A6A4-3B49-A206-618848C6F36E}" type="presParOf" srcId="{1B5AB66D-7856-6349-93EC-F8EB8D627CA7}" destId="{24E4E5CF-A8D4-9043-8151-2616B0DBF593}" srcOrd="6" destOrd="0" presId="urn:microsoft.com/office/officeart/2005/8/layout/cycle1"/>
    <dgm:cxn modelId="{52A0259C-10BE-5943-8203-A7DFAA14ED26}" type="presParOf" srcId="{1B5AB66D-7856-6349-93EC-F8EB8D627CA7}" destId="{9D032E01-5731-EB44-92EA-3191AD80E638}" srcOrd="7" destOrd="0" presId="urn:microsoft.com/office/officeart/2005/8/layout/cycle1"/>
    <dgm:cxn modelId="{F6F5315B-CA5B-9D46-B6E3-14023BD7B8FB}" type="presParOf" srcId="{1B5AB66D-7856-6349-93EC-F8EB8D627CA7}" destId="{ACAF35C8-4E1D-5A4A-9F7A-4EF7E11F137C}" srcOrd="8" destOrd="0" presId="urn:microsoft.com/office/officeart/2005/8/layout/cycle1"/>
    <dgm:cxn modelId="{9A2FBFA8-EC44-A945-8FB8-DB318BB5939A}" type="presParOf" srcId="{1B5AB66D-7856-6349-93EC-F8EB8D627CA7}" destId="{934326C4-6E16-9347-B954-8E4460BDD949}" srcOrd="9" destOrd="0" presId="urn:microsoft.com/office/officeart/2005/8/layout/cycle1"/>
    <dgm:cxn modelId="{D461CC98-9884-4C4A-AE8B-EB1B4ECC2407}" type="presParOf" srcId="{1B5AB66D-7856-6349-93EC-F8EB8D627CA7}" destId="{A16E76B8-260E-794D-BDE2-C34C079F4F75}" srcOrd="10" destOrd="0" presId="urn:microsoft.com/office/officeart/2005/8/layout/cycle1"/>
    <dgm:cxn modelId="{508F35C1-CAF5-C843-A7E4-D03404F02343}" type="presParOf" srcId="{1B5AB66D-7856-6349-93EC-F8EB8D627CA7}" destId="{92C7D29D-8303-A74C-85EC-DFEACE9BC95C}" srcOrd="11" destOrd="0" presId="urn:microsoft.com/office/officeart/2005/8/layout/cycle1"/>
    <dgm:cxn modelId="{50ABCA79-73BD-664D-AB44-FCDAC4FF7A68}" type="presParOf" srcId="{1B5AB66D-7856-6349-93EC-F8EB8D627CA7}" destId="{A57CF452-032A-AD4B-B9D1-5467467DC3B8}" srcOrd="12" destOrd="0" presId="urn:microsoft.com/office/officeart/2005/8/layout/cycle1"/>
    <dgm:cxn modelId="{7814A6DA-C98A-394A-BBBB-82E28F4C4C76}" type="presParOf" srcId="{1B5AB66D-7856-6349-93EC-F8EB8D627CA7}" destId="{0CED3774-4CFF-684D-82E3-FCEBEF4B54DE}" srcOrd="13" destOrd="0" presId="urn:microsoft.com/office/officeart/2005/8/layout/cycle1"/>
    <dgm:cxn modelId="{F63F192E-E7C4-D047-BE7A-14B3AF9C7B51}" type="presParOf" srcId="{1B5AB66D-7856-6349-93EC-F8EB8D627CA7}" destId="{F2F6696C-2220-E84B-86E2-E9511B750BF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82C883-0D2C-234A-98FC-631D38FD27E0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8CB05E8C-7789-5D40-9CF1-136FD6E2096C}">
      <dgm:prSet phldrT="[Teksti]" custT="1"/>
      <dgm:spPr/>
      <dgm:t>
        <a:bodyPr/>
        <a:lstStyle/>
        <a:p>
          <a:r>
            <a:rPr lang="fi-FI" sz="2000" dirty="0"/>
            <a:t>Lait ja asetukset</a:t>
          </a:r>
        </a:p>
        <a:p>
          <a:r>
            <a:rPr lang="fi-FI" sz="2000" dirty="0" err="1"/>
            <a:t>Vastuulli-suus</a:t>
          </a:r>
          <a:endParaRPr lang="fi-FI" sz="2000" dirty="0"/>
        </a:p>
      </dgm:t>
    </dgm:pt>
    <dgm:pt modelId="{D292FDE5-6048-3A43-9A05-9DABDA3B2A78}" type="parTrans" cxnId="{AFA538EE-9B3F-9640-9D4D-5E4B4CD92DCB}">
      <dgm:prSet/>
      <dgm:spPr/>
      <dgm:t>
        <a:bodyPr/>
        <a:lstStyle/>
        <a:p>
          <a:endParaRPr lang="fi-FI"/>
        </a:p>
      </dgm:t>
    </dgm:pt>
    <dgm:pt modelId="{A461825A-A911-FA44-B3D9-EAF927673A8B}" type="sibTrans" cxnId="{AFA538EE-9B3F-9640-9D4D-5E4B4CD92DCB}">
      <dgm:prSet/>
      <dgm:spPr/>
      <dgm:t>
        <a:bodyPr/>
        <a:lstStyle/>
        <a:p>
          <a:endParaRPr lang="fi-FI"/>
        </a:p>
      </dgm:t>
    </dgm:pt>
    <dgm:pt modelId="{C49C2D63-CB98-6947-BE2B-DB9E6661145D}">
      <dgm:prSet phldrT="[Teksti]" custT="1"/>
      <dgm:spPr/>
      <dgm:t>
        <a:bodyPr/>
        <a:lstStyle/>
        <a:p>
          <a:r>
            <a:rPr lang="fi-FI" sz="2000" dirty="0"/>
            <a:t>Asukkaat</a:t>
          </a:r>
        </a:p>
        <a:p>
          <a:r>
            <a:rPr lang="fi-FI" sz="2000" dirty="0"/>
            <a:t>Tilaajat</a:t>
          </a:r>
        </a:p>
        <a:p>
          <a:r>
            <a:rPr lang="fi-FI" sz="2000" dirty="0"/>
            <a:t>Rakennuttaja(t)</a:t>
          </a:r>
        </a:p>
        <a:p>
          <a:r>
            <a:rPr lang="fi-FI" sz="2000" dirty="0"/>
            <a:t>Suunnittelijat</a:t>
          </a:r>
        </a:p>
        <a:p>
          <a:r>
            <a:rPr lang="fi-FI" sz="2000" dirty="0"/>
            <a:t>Toimittajat</a:t>
          </a:r>
        </a:p>
        <a:p>
          <a:r>
            <a:rPr lang="fi-FI" sz="2000" dirty="0"/>
            <a:t>Urakoitsijat</a:t>
          </a:r>
        </a:p>
      </dgm:t>
    </dgm:pt>
    <dgm:pt modelId="{2478DB3E-486F-6B42-837C-625CC98D495A}" type="parTrans" cxnId="{78B96E08-A3F8-2D49-8D22-6922274CE4BB}">
      <dgm:prSet/>
      <dgm:spPr/>
      <dgm:t>
        <a:bodyPr/>
        <a:lstStyle/>
        <a:p>
          <a:endParaRPr lang="fi-FI"/>
        </a:p>
      </dgm:t>
    </dgm:pt>
    <dgm:pt modelId="{2C1F1727-A10A-7845-8351-B816D42DCE88}" type="sibTrans" cxnId="{78B96E08-A3F8-2D49-8D22-6922274CE4BB}">
      <dgm:prSet/>
      <dgm:spPr/>
      <dgm:t>
        <a:bodyPr/>
        <a:lstStyle/>
        <a:p>
          <a:endParaRPr lang="fi-FI"/>
        </a:p>
      </dgm:t>
    </dgm:pt>
    <dgm:pt modelId="{038C6BEA-8AF4-424B-B616-6169A14FA8FB}">
      <dgm:prSet phldrT="[Teksti]" custT="1"/>
      <dgm:spPr/>
      <dgm:t>
        <a:bodyPr/>
        <a:lstStyle/>
        <a:p>
          <a:r>
            <a:rPr lang="fi-FI" sz="2000" dirty="0"/>
            <a:t>Hankkeen vaarojen arviointi</a:t>
          </a:r>
        </a:p>
        <a:p>
          <a:r>
            <a:rPr lang="fi-FI" sz="2000" dirty="0"/>
            <a:t>Resurssit</a:t>
          </a:r>
        </a:p>
        <a:p>
          <a:r>
            <a:rPr lang="fi-FI" sz="2000" dirty="0"/>
            <a:t>Turvallisuusasiakirja</a:t>
          </a:r>
        </a:p>
      </dgm:t>
    </dgm:pt>
    <dgm:pt modelId="{99470C94-7029-D44C-AB03-203E9AB3C3BD}" type="parTrans" cxnId="{C2AC219C-889D-D84F-94A3-BB776E4ADBA3}">
      <dgm:prSet/>
      <dgm:spPr/>
      <dgm:t>
        <a:bodyPr/>
        <a:lstStyle/>
        <a:p>
          <a:endParaRPr lang="fi-FI"/>
        </a:p>
      </dgm:t>
    </dgm:pt>
    <dgm:pt modelId="{E54A6756-6E02-134C-9047-DE6015357C24}" type="sibTrans" cxnId="{C2AC219C-889D-D84F-94A3-BB776E4ADBA3}">
      <dgm:prSet/>
      <dgm:spPr/>
      <dgm:t>
        <a:bodyPr/>
        <a:lstStyle/>
        <a:p>
          <a:endParaRPr lang="fi-FI"/>
        </a:p>
      </dgm:t>
    </dgm:pt>
    <dgm:pt modelId="{F6FAFA28-9AD5-7E41-A9A0-FF838950F719}" type="pres">
      <dgm:prSet presAssocID="{3E82C883-0D2C-234A-98FC-631D38FD27E0}" presName="CompostProcess" presStyleCnt="0">
        <dgm:presLayoutVars>
          <dgm:dir/>
          <dgm:resizeHandles val="exact"/>
        </dgm:presLayoutVars>
      </dgm:prSet>
      <dgm:spPr/>
    </dgm:pt>
    <dgm:pt modelId="{0A8A8370-790D-A54B-A451-7DDAAC3AA410}" type="pres">
      <dgm:prSet presAssocID="{3E82C883-0D2C-234A-98FC-631D38FD27E0}" presName="arrow" presStyleLbl="bgShp" presStyleIdx="0" presStyleCnt="1" custLinFactNeighborY="-5964"/>
      <dgm:spPr/>
    </dgm:pt>
    <dgm:pt modelId="{B7720C28-7844-1445-81F0-F9C73B212A08}" type="pres">
      <dgm:prSet presAssocID="{3E82C883-0D2C-234A-98FC-631D38FD27E0}" presName="linearProcess" presStyleCnt="0"/>
      <dgm:spPr/>
    </dgm:pt>
    <dgm:pt modelId="{7FD1F8BD-CF9F-404C-A890-E018AC0CF156}" type="pres">
      <dgm:prSet presAssocID="{8CB05E8C-7789-5D40-9CF1-136FD6E2096C}" presName="textNode" presStyleLbl="node1" presStyleIdx="0" presStyleCnt="3" custScaleX="50977" custScaleY="82434" custLinFactNeighborX="-44543">
        <dgm:presLayoutVars>
          <dgm:bulletEnabled val="1"/>
        </dgm:presLayoutVars>
      </dgm:prSet>
      <dgm:spPr/>
    </dgm:pt>
    <dgm:pt modelId="{7D3F7F4A-3F61-EF41-B689-3D66B65ACD59}" type="pres">
      <dgm:prSet presAssocID="{A461825A-A911-FA44-B3D9-EAF927673A8B}" presName="sibTrans" presStyleCnt="0"/>
      <dgm:spPr/>
    </dgm:pt>
    <dgm:pt modelId="{1A491D8E-8A2B-4940-8955-9513A917EA80}" type="pres">
      <dgm:prSet presAssocID="{C49C2D63-CB98-6947-BE2B-DB9E6661145D}" presName="textNode" presStyleLbl="node1" presStyleIdx="1" presStyleCnt="3" custScaleX="78798" custScaleY="104605" custLinFactX="-1656" custLinFactNeighborX="-100000" custLinFactNeighborY="8591">
        <dgm:presLayoutVars>
          <dgm:bulletEnabled val="1"/>
        </dgm:presLayoutVars>
      </dgm:prSet>
      <dgm:spPr/>
    </dgm:pt>
    <dgm:pt modelId="{7F4F6E7B-B7D8-D74C-83B6-85A347D1A822}" type="pres">
      <dgm:prSet presAssocID="{2C1F1727-A10A-7845-8351-B816D42DCE88}" presName="sibTrans" presStyleCnt="0"/>
      <dgm:spPr/>
    </dgm:pt>
    <dgm:pt modelId="{00D581A8-8E08-CE4C-81C0-5EA5DF30C226}" type="pres">
      <dgm:prSet presAssocID="{038C6BEA-8AF4-424B-B616-6169A14FA8FB}" presName="textNode" presStyleLbl="node1" presStyleIdx="2" presStyleCnt="3" custScaleX="61753" custScaleY="106354" custLinFactX="-11299" custLinFactNeighborX="-100000" custLinFactNeighborY="2306">
        <dgm:presLayoutVars>
          <dgm:bulletEnabled val="1"/>
        </dgm:presLayoutVars>
      </dgm:prSet>
      <dgm:spPr/>
    </dgm:pt>
  </dgm:ptLst>
  <dgm:cxnLst>
    <dgm:cxn modelId="{78B96E08-A3F8-2D49-8D22-6922274CE4BB}" srcId="{3E82C883-0D2C-234A-98FC-631D38FD27E0}" destId="{C49C2D63-CB98-6947-BE2B-DB9E6661145D}" srcOrd="1" destOrd="0" parTransId="{2478DB3E-486F-6B42-837C-625CC98D495A}" sibTransId="{2C1F1727-A10A-7845-8351-B816D42DCE88}"/>
    <dgm:cxn modelId="{3C5D2670-9DF1-2848-BF94-9FFD428A150E}" type="presOf" srcId="{038C6BEA-8AF4-424B-B616-6169A14FA8FB}" destId="{00D581A8-8E08-CE4C-81C0-5EA5DF30C226}" srcOrd="0" destOrd="0" presId="urn:microsoft.com/office/officeart/2005/8/layout/hProcess9"/>
    <dgm:cxn modelId="{BE593777-EB2D-4840-A63F-2A9C8AC84F53}" type="presOf" srcId="{C49C2D63-CB98-6947-BE2B-DB9E6661145D}" destId="{1A491D8E-8A2B-4940-8955-9513A917EA80}" srcOrd="0" destOrd="0" presId="urn:microsoft.com/office/officeart/2005/8/layout/hProcess9"/>
    <dgm:cxn modelId="{C2AC219C-889D-D84F-94A3-BB776E4ADBA3}" srcId="{3E82C883-0D2C-234A-98FC-631D38FD27E0}" destId="{038C6BEA-8AF4-424B-B616-6169A14FA8FB}" srcOrd="2" destOrd="0" parTransId="{99470C94-7029-D44C-AB03-203E9AB3C3BD}" sibTransId="{E54A6756-6E02-134C-9047-DE6015357C24}"/>
    <dgm:cxn modelId="{EA662FB2-70FF-2441-B25A-8CBEE356ABF6}" type="presOf" srcId="{3E82C883-0D2C-234A-98FC-631D38FD27E0}" destId="{F6FAFA28-9AD5-7E41-A9A0-FF838950F719}" srcOrd="0" destOrd="0" presId="urn:microsoft.com/office/officeart/2005/8/layout/hProcess9"/>
    <dgm:cxn modelId="{243D64E1-C045-F449-95C2-3BC2091066D2}" type="presOf" srcId="{8CB05E8C-7789-5D40-9CF1-136FD6E2096C}" destId="{7FD1F8BD-CF9F-404C-A890-E018AC0CF156}" srcOrd="0" destOrd="0" presId="urn:microsoft.com/office/officeart/2005/8/layout/hProcess9"/>
    <dgm:cxn modelId="{AFA538EE-9B3F-9640-9D4D-5E4B4CD92DCB}" srcId="{3E82C883-0D2C-234A-98FC-631D38FD27E0}" destId="{8CB05E8C-7789-5D40-9CF1-136FD6E2096C}" srcOrd="0" destOrd="0" parTransId="{D292FDE5-6048-3A43-9A05-9DABDA3B2A78}" sibTransId="{A461825A-A911-FA44-B3D9-EAF927673A8B}"/>
    <dgm:cxn modelId="{777F59A1-DE7C-7D4F-ACC0-63D0F69A27A5}" type="presParOf" srcId="{F6FAFA28-9AD5-7E41-A9A0-FF838950F719}" destId="{0A8A8370-790D-A54B-A451-7DDAAC3AA410}" srcOrd="0" destOrd="0" presId="urn:microsoft.com/office/officeart/2005/8/layout/hProcess9"/>
    <dgm:cxn modelId="{4EC3E0C3-C241-D844-8E3F-B1CC03860D13}" type="presParOf" srcId="{F6FAFA28-9AD5-7E41-A9A0-FF838950F719}" destId="{B7720C28-7844-1445-81F0-F9C73B212A08}" srcOrd="1" destOrd="0" presId="urn:microsoft.com/office/officeart/2005/8/layout/hProcess9"/>
    <dgm:cxn modelId="{59F21812-168D-5648-8B2B-6B97155A5F31}" type="presParOf" srcId="{B7720C28-7844-1445-81F0-F9C73B212A08}" destId="{7FD1F8BD-CF9F-404C-A890-E018AC0CF156}" srcOrd="0" destOrd="0" presId="urn:microsoft.com/office/officeart/2005/8/layout/hProcess9"/>
    <dgm:cxn modelId="{3F0C252A-2F5E-6241-84D8-F22B93C64276}" type="presParOf" srcId="{B7720C28-7844-1445-81F0-F9C73B212A08}" destId="{7D3F7F4A-3F61-EF41-B689-3D66B65ACD59}" srcOrd="1" destOrd="0" presId="urn:microsoft.com/office/officeart/2005/8/layout/hProcess9"/>
    <dgm:cxn modelId="{969A7B11-1EC2-E347-9D1E-927F8EB99970}" type="presParOf" srcId="{B7720C28-7844-1445-81F0-F9C73B212A08}" destId="{1A491D8E-8A2B-4940-8955-9513A917EA80}" srcOrd="2" destOrd="0" presId="urn:microsoft.com/office/officeart/2005/8/layout/hProcess9"/>
    <dgm:cxn modelId="{1AC03FBF-DAFF-174F-996C-9F9E3B3F414A}" type="presParOf" srcId="{B7720C28-7844-1445-81F0-F9C73B212A08}" destId="{7F4F6E7B-B7D8-D74C-83B6-85A347D1A822}" srcOrd="3" destOrd="0" presId="urn:microsoft.com/office/officeart/2005/8/layout/hProcess9"/>
    <dgm:cxn modelId="{E3D8474E-9BEF-6D4A-A64A-D12FA7D70786}" type="presParOf" srcId="{B7720C28-7844-1445-81F0-F9C73B212A08}" destId="{00D581A8-8E08-CE4C-81C0-5EA5DF30C2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92E82B-B9E9-004D-B1AF-3FE454757CEE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957FAA47-AD90-A549-8CCD-EA7D31B0BBA0}">
      <dgm:prSet phldrT="[Teksti]" custT="1"/>
      <dgm:spPr/>
      <dgm:t>
        <a:bodyPr/>
        <a:lstStyle/>
        <a:p>
          <a:r>
            <a:rPr lang="fi-FI" sz="2400" dirty="0"/>
            <a:t>SUUNNITTELE</a:t>
          </a:r>
        </a:p>
      </dgm:t>
    </dgm:pt>
    <dgm:pt modelId="{55BC6469-63DB-054C-9B69-6F1480A9C954}" type="parTrans" cxnId="{2E54F035-98B2-6948-A8FF-89F0EF8FC319}">
      <dgm:prSet/>
      <dgm:spPr/>
      <dgm:t>
        <a:bodyPr/>
        <a:lstStyle/>
        <a:p>
          <a:endParaRPr lang="fi-FI"/>
        </a:p>
      </dgm:t>
    </dgm:pt>
    <dgm:pt modelId="{DE7BF4F1-C57C-C842-8631-FF6D02A651F1}" type="sibTrans" cxnId="{2E54F035-98B2-6948-A8FF-89F0EF8FC319}">
      <dgm:prSet/>
      <dgm:spPr/>
      <dgm:t>
        <a:bodyPr/>
        <a:lstStyle/>
        <a:p>
          <a:endParaRPr lang="fi-FI"/>
        </a:p>
      </dgm:t>
    </dgm:pt>
    <dgm:pt modelId="{C341E728-E359-8A4D-8085-EC68A905FCC7}">
      <dgm:prSet phldrT="[Teksti]" custT="1"/>
      <dgm:spPr/>
      <dgm:t>
        <a:bodyPr/>
        <a:lstStyle/>
        <a:p>
          <a:r>
            <a:rPr lang="fi-FI" sz="2400" dirty="0"/>
            <a:t>TOTEUTA</a:t>
          </a:r>
        </a:p>
      </dgm:t>
    </dgm:pt>
    <dgm:pt modelId="{A90CF971-18A1-254C-B376-0EE48BB04F37}" type="parTrans" cxnId="{F23270F4-660F-2D49-BF69-7104F7233B28}">
      <dgm:prSet/>
      <dgm:spPr/>
      <dgm:t>
        <a:bodyPr/>
        <a:lstStyle/>
        <a:p>
          <a:endParaRPr lang="fi-FI"/>
        </a:p>
      </dgm:t>
    </dgm:pt>
    <dgm:pt modelId="{90DCEF56-E927-3344-BEE0-B35527E4138D}" type="sibTrans" cxnId="{F23270F4-660F-2D49-BF69-7104F7233B28}">
      <dgm:prSet/>
      <dgm:spPr/>
      <dgm:t>
        <a:bodyPr/>
        <a:lstStyle/>
        <a:p>
          <a:endParaRPr lang="fi-FI"/>
        </a:p>
      </dgm:t>
    </dgm:pt>
    <dgm:pt modelId="{E200B584-B442-FC41-92E8-6FB08D915CC5}">
      <dgm:prSet phldrT="[Teksti]" custT="1"/>
      <dgm:spPr/>
      <dgm:t>
        <a:bodyPr/>
        <a:lstStyle/>
        <a:p>
          <a:r>
            <a:rPr lang="fi-FI" sz="2400" dirty="0"/>
            <a:t>VALVO</a:t>
          </a:r>
        </a:p>
      </dgm:t>
    </dgm:pt>
    <dgm:pt modelId="{BB37D451-7186-DE48-87EB-69C006270D35}" type="parTrans" cxnId="{46E27275-5534-CF48-B2B0-8C8B75577436}">
      <dgm:prSet/>
      <dgm:spPr/>
      <dgm:t>
        <a:bodyPr/>
        <a:lstStyle/>
        <a:p>
          <a:endParaRPr lang="fi-FI"/>
        </a:p>
      </dgm:t>
    </dgm:pt>
    <dgm:pt modelId="{8E4DD94E-3678-DC46-8130-9CD833C4C43F}" type="sibTrans" cxnId="{46E27275-5534-CF48-B2B0-8C8B75577436}">
      <dgm:prSet/>
      <dgm:spPr/>
      <dgm:t>
        <a:bodyPr/>
        <a:lstStyle/>
        <a:p>
          <a:endParaRPr lang="fi-FI"/>
        </a:p>
      </dgm:t>
    </dgm:pt>
    <dgm:pt modelId="{301BA92B-F9B5-6C4D-BFDA-33A1BCB6F4C2}">
      <dgm:prSet custT="1"/>
      <dgm:spPr/>
      <dgm:t>
        <a:bodyPr/>
        <a:lstStyle/>
        <a:p>
          <a:r>
            <a:rPr lang="fi-FI" sz="2400" dirty="0"/>
            <a:t>SEURAA</a:t>
          </a:r>
        </a:p>
      </dgm:t>
    </dgm:pt>
    <dgm:pt modelId="{5B8B1423-FBA2-3547-AC36-7CE2B36E515D}" type="parTrans" cxnId="{BED5A3C9-C453-5144-B31F-44ADFBDAC939}">
      <dgm:prSet/>
      <dgm:spPr/>
      <dgm:t>
        <a:bodyPr/>
        <a:lstStyle/>
        <a:p>
          <a:endParaRPr lang="fi-FI"/>
        </a:p>
      </dgm:t>
    </dgm:pt>
    <dgm:pt modelId="{4E706AF4-85D3-DD49-B9F6-EA8C0DCB56A7}" type="sibTrans" cxnId="{BED5A3C9-C453-5144-B31F-44ADFBDAC939}">
      <dgm:prSet/>
      <dgm:spPr/>
      <dgm:t>
        <a:bodyPr/>
        <a:lstStyle/>
        <a:p>
          <a:endParaRPr lang="fi-FI"/>
        </a:p>
      </dgm:t>
    </dgm:pt>
    <dgm:pt modelId="{8741B025-7081-4343-8B69-53030928F06F}">
      <dgm:prSet custT="1"/>
      <dgm:spPr/>
      <dgm:t>
        <a:bodyPr/>
        <a:lstStyle/>
        <a:p>
          <a:r>
            <a:rPr lang="fi-FI" sz="2400" dirty="0"/>
            <a:t>RAPORTOI</a:t>
          </a:r>
        </a:p>
      </dgm:t>
    </dgm:pt>
    <dgm:pt modelId="{FA44DEAD-8B1C-F949-86E6-ED0664521C49}" type="parTrans" cxnId="{E99583BB-098B-D041-9678-0565D9A7C74F}">
      <dgm:prSet/>
      <dgm:spPr/>
      <dgm:t>
        <a:bodyPr/>
        <a:lstStyle/>
        <a:p>
          <a:endParaRPr lang="fi-FI"/>
        </a:p>
      </dgm:t>
    </dgm:pt>
    <dgm:pt modelId="{D7D39992-3AEC-6041-91D5-B79458315E38}" type="sibTrans" cxnId="{E99583BB-098B-D041-9678-0565D9A7C74F}">
      <dgm:prSet/>
      <dgm:spPr/>
      <dgm:t>
        <a:bodyPr/>
        <a:lstStyle/>
        <a:p>
          <a:endParaRPr lang="fi-FI"/>
        </a:p>
      </dgm:t>
    </dgm:pt>
    <dgm:pt modelId="{22BF383F-8A88-3D4E-A95A-E136A1A6E320}" type="pres">
      <dgm:prSet presAssocID="{1B92E82B-B9E9-004D-B1AF-3FE454757CEE}" presName="linearFlow" presStyleCnt="0">
        <dgm:presLayoutVars>
          <dgm:resizeHandles val="exact"/>
        </dgm:presLayoutVars>
      </dgm:prSet>
      <dgm:spPr/>
    </dgm:pt>
    <dgm:pt modelId="{1B9B35AC-CA1B-A841-89B1-B0262150EA93}" type="pres">
      <dgm:prSet presAssocID="{957FAA47-AD90-A549-8CCD-EA7D31B0BBA0}" presName="node" presStyleLbl="node1" presStyleIdx="0" presStyleCnt="5">
        <dgm:presLayoutVars>
          <dgm:bulletEnabled val="1"/>
        </dgm:presLayoutVars>
      </dgm:prSet>
      <dgm:spPr/>
    </dgm:pt>
    <dgm:pt modelId="{16FAC2E5-F40C-D843-980F-9E69ADFD64CE}" type="pres">
      <dgm:prSet presAssocID="{DE7BF4F1-C57C-C842-8631-FF6D02A651F1}" presName="sibTrans" presStyleLbl="sibTrans2D1" presStyleIdx="0" presStyleCnt="4"/>
      <dgm:spPr/>
    </dgm:pt>
    <dgm:pt modelId="{4B061128-595C-D149-8573-97C969CC0318}" type="pres">
      <dgm:prSet presAssocID="{DE7BF4F1-C57C-C842-8631-FF6D02A651F1}" presName="connectorText" presStyleLbl="sibTrans2D1" presStyleIdx="0" presStyleCnt="4"/>
      <dgm:spPr/>
    </dgm:pt>
    <dgm:pt modelId="{B4051F17-ABA7-9842-92CC-9EE284EA8058}" type="pres">
      <dgm:prSet presAssocID="{C341E728-E359-8A4D-8085-EC68A905FCC7}" presName="node" presStyleLbl="node1" presStyleIdx="1" presStyleCnt="5">
        <dgm:presLayoutVars>
          <dgm:bulletEnabled val="1"/>
        </dgm:presLayoutVars>
      </dgm:prSet>
      <dgm:spPr/>
    </dgm:pt>
    <dgm:pt modelId="{17A3A71F-00F8-DA48-AC91-337C60456217}" type="pres">
      <dgm:prSet presAssocID="{90DCEF56-E927-3344-BEE0-B35527E4138D}" presName="sibTrans" presStyleLbl="sibTrans2D1" presStyleIdx="1" presStyleCnt="4"/>
      <dgm:spPr/>
    </dgm:pt>
    <dgm:pt modelId="{4875786D-967D-7F41-AF8D-B965CBF06CDD}" type="pres">
      <dgm:prSet presAssocID="{90DCEF56-E927-3344-BEE0-B35527E4138D}" presName="connectorText" presStyleLbl="sibTrans2D1" presStyleIdx="1" presStyleCnt="4"/>
      <dgm:spPr/>
    </dgm:pt>
    <dgm:pt modelId="{BA581357-BCA9-8946-82A0-9199D4211312}" type="pres">
      <dgm:prSet presAssocID="{E200B584-B442-FC41-92E8-6FB08D915CC5}" presName="node" presStyleLbl="node1" presStyleIdx="2" presStyleCnt="5">
        <dgm:presLayoutVars>
          <dgm:bulletEnabled val="1"/>
        </dgm:presLayoutVars>
      </dgm:prSet>
      <dgm:spPr/>
    </dgm:pt>
    <dgm:pt modelId="{A5FC9465-EBC6-024D-A065-C316C97D053B}" type="pres">
      <dgm:prSet presAssocID="{8E4DD94E-3678-DC46-8130-9CD833C4C43F}" presName="sibTrans" presStyleLbl="sibTrans2D1" presStyleIdx="2" presStyleCnt="4"/>
      <dgm:spPr/>
    </dgm:pt>
    <dgm:pt modelId="{8147BA3C-1300-F843-B83F-3D4D55415407}" type="pres">
      <dgm:prSet presAssocID="{8E4DD94E-3678-DC46-8130-9CD833C4C43F}" presName="connectorText" presStyleLbl="sibTrans2D1" presStyleIdx="2" presStyleCnt="4"/>
      <dgm:spPr/>
    </dgm:pt>
    <dgm:pt modelId="{332D7C65-9FAA-EF42-928B-E8196835EE39}" type="pres">
      <dgm:prSet presAssocID="{301BA92B-F9B5-6C4D-BFDA-33A1BCB6F4C2}" presName="node" presStyleLbl="node1" presStyleIdx="3" presStyleCnt="5">
        <dgm:presLayoutVars>
          <dgm:bulletEnabled val="1"/>
        </dgm:presLayoutVars>
      </dgm:prSet>
      <dgm:spPr/>
    </dgm:pt>
    <dgm:pt modelId="{2E163A11-07CF-594E-B42B-E536CA4310A2}" type="pres">
      <dgm:prSet presAssocID="{4E706AF4-85D3-DD49-B9F6-EA8C0DCB56A7}" presName="sibTrans" presStyleLbl="sibTrans2D1" presStyleIdx="3" presStyleCnt="4"/>
      <dgm:spPr/>
    </dgm:pt>
    <dgm:pt modelId="{83B79423-BDF7-2C4D-AF84-B6AA17F03F50}" type="pres">
      <dgm:prSet presAssocID="{4E706AF4-85D3-DD49-B9F6-EA8C0DCB56A7}" presName="connectorText" presStyleLbl="sibTrans2D1" presStyleIdx="3" presStyleCnt="4"/>
      <dgm:spPr/>
    </dgm:pt>
    <dgm:pt modelId="{A40F1A9C-5B76-7141-867D-D1456720BF2D}" type="pres">
      <dgm:prSet presAssocID="{8741B025-7081-4343-8B69-53030928F06F}" presName="node" presStyleLbl="node1" presStyleIdx="4" presStyleCnt="5">
        <dgm:presLayoutVars>
          <dgm:bulletEnabled val="1"/>
        </dgm:presLayoutVars>
      </dgm:prSet>
      <dgm:spPr/>
    </dgm:pt>
  </dgm:ptLst>
  <dgm:cxnLst>
    <dgm:cxn modelId="{1AA7F809-AFEC-CD4B-8421-E921DF6F1E00}" type="presOf" srcId="{1B92E82B-B9E9-004D-B1AF-3FE454757CEE}" destId="{22BF383F-8A88-3D4E-A95A-E136A1A6E320}" srcOrd="0" destOrd="0" presId="urn:microsoft.com/office/officeart/2005/8/layout/process2"/>
    <dgm:cxn modelId="{971A8F27-71CC-5844-9DD7-E0488454F547}" type="presOf" srcId="{301BA92B-F9B5-6C4D-BFDA-33A1BCB6F4C2}" destId="{332D7C65-9FAA-EF42-928B-E8196835EE39}" srcOrd="0" destOrd="0" presId="urn:microsoft.com/office/officeart/2005/8/layout/process2"/>
    <dgm:cxn modelId="{2E54F035-98B2-6948-A8FF-89F0EF8FC319}" srcId="{1B92E82B-B9E9-004D-B1AF-3FE454757CEE}" destId="{957FAA47-AD90-A549-8CCD-EA7D31B0BBA0}" srcOrd="0" destOrd="0" parTransId="{55BC6469-63DB-054C-9B69-6F1480A9C954}" sibTransId="{DE7BF4F1-C57C-C842-8631-FF6D02A651F1}"/>
    <dgm:cxn modelId="{A424A93E-40AD-7C46-BC63-F3F32BFFE93B}" type="presOf" srcId="{8E4DD94E-3678-DC46-8130-9CD833C4C43F}" destId="{A5FC9465-EBC6-024D-A065-C316C97D053B}" srcOrd="0" destOrd="0" presId="urn:microsoft.com/office/officeart/2005/8/layout/process2"/>
    <dgm:cxn modelId="{363D6A42-2C49-6148-98C6-B4F1B069C303}" type="presOf" srcId="{8741B025-7081-4343-8B69-53030928F06F}" destId="{A40F1A9C-5B76-7141-867D-D1456720BF2D}" srcOrd="0" destOrd="0" presId="urn:microsoft.com/office/officeart/2005/8/layout/process2"/>
    <dgm:cxn modelId="{C837C16F-650C-E94C-B7D7-DFEAAC0570BA}" type="presOf" srcId="{90DCEF56-E927-3344-BEE0-B35527E4138D}" destId="{17A3A71F-00F8-DA48-AC91-337C60456217}" srcOrd="0" destOrd="0" presId="urn:microsoft.com/office/officeart/2005/8/layout/process2"/>
    <dgm:cxn modelId="{81908253-F413-C64A-98A8-E20D5504D98B}" type="presOf" srcId="{4E706AF4-85D3-DD49-B9F6-EA8C0DCB56A7}" destId="{2E163A11-07CF-594E-B42B-E536CA4310A2}" srcOrd="0" destOrd="0" presId="urn:microsoft.com/office/officeart/2005/8/layout/process2"/>
    <dgm:cxn modelId="{46E27275-5534-CF48-B2B0-8C8B75577436}" srcId="{1B92E82B-B9E9-004D-B1AF-3FE454757CEE}" destId="{E200B584-B442-FC41-92E8-6FB08D915CC5}" srcOrd="2" destOrd="0" parTransId="{BB37D451-7186-DE48-87EB-69C006270D35}" sibTransId="{8E4DD94E-3678-DC46-8130-9CD833C4C43F}"/>
    <dgm:cxn modelId="{792D707A-D4AA-C946-916F-1F23F934EFA7}" type="presOf" srcId="{E200B584-B442-FC41-92E8-6FB08D915CC5}" destId="{BA581357-BCA9-8946-82A0-9199D4211312}" srcOrd="0" destOrd="0" presId="urn:microsoft.com/office/officeart/2005/8/layout/process2"/>
    <dgm:cxn modelId="{ADFE7E8B-FF27-4E40-9B0C-0DA64787D48D}" type="presOf" srcId="{C341E728-E359-8A4D-8085-EC68A905FCC7}" destId="{B4051F17-ABA7-9842-92CC-9EE284EA8058}" srcOrd="0" destOrd="0" presId="urn:microsoft.com/office/officeart/2005/8/layout/process2"/>
    <dgm:cxn modelId="{A562259C-CB98-7B4A-9537-8BE5C9BC4A2F}" type="presOf" srcId="{DE7BF4F1-C57C-C842-8631-FF6D02A651F1}" destId="{4B061128-595C-D149-8573-97C969CC0318}" srcOrd="1" destOrd="0" presId="urn:microsoft.com/office/officeart/2005/8/layout/process2"/>
    <dgm:cxn modelId="{514AC2B1-2708-814F-B452-E839E5881B6D}" type="presOf" srcId="{4E706AF4-85D3-DD49-B9F6-EA8C0DCB56A7}" destId="{83B79423-BDF7-2C4D-AF84-B6AA17F03F50}" srcOrd="1" destOrd="0" presId="urn:microsoft.com/office/officeart/2005/8/layout/process2"/>
    <dgm:cxn modelId="{E99583BB-098B-D041-9678-0565D9A7C74F}" srcId="{1B92E82B-B9E9-004D-B1AF-3FE454757CEE}" destId="{8741B025-7081-4343-8B69-53030928F06F}" srcOrd="4" destOrd="0" parTransId="{FA44DEAD-8B1C-F949-86E6-ED0664521C49}" sibTransId="{D7D39992-3AEC-6041-91D5-B79458315E38}"/>
    <dgm:cxn modelId="{C8298FC3-81DD-AC46-AA56-EB8F2FD0D4B0}" type="presOf" srcId="{8E4DD94E-3678-DC46-8130-9CD833C4C43F}" destId="{8147BA3C-1300-F843-B83F-3D4D55415407}" srcOrd="1" destOrd="0" presId="urn:microsoft.com/office/officeart/2005/8/layout/process2"/>
    <dgm:cxn modelId="{F4D8E9C6-0FCB-944E-91FE-A387B455840A}" type="presOf" srcId="{957FAA47-AD90-A549-8CCD-EA7D31B0BBA0}" destId="{1B9B35AC-CA1B-A841-89B1-B0262150EA93}" srcOrd="0" destOrd="0" presId="urn:microsoft.com/office/officeart/2005/8/layout/process2"/>
    <dgm:cxn modelId="{BED5A3C9-C453-5144-B31F-44ADFBDAC939}" srcId="{1B92E82B-B9E9-004D-B1AF-3FE454757CEE}" destId="{301BA92B-F9B5-6C4D-BFDA-33A1BCB6F4C2}" srcOrd="3" destOrd="0" parTransId="{5B8B1423-FBA2-3547-AC36-7CE2B36E515D}" sibTransId="{4E706AF4-85D3-DD49-B9F6-EA8C0DCB56A7}"/>
    <dgm:cxn modelId="{0CC723E5-A721-1A43-9265-78164788BFE5}" type="presOf" srcId="{90DCEF56-E927-3344-BEE0-B35527E4138D}" destId="{4875786D-967D-7F41-AF8D-B965CBF06CDD}" srcOrd="1" destOrd="0" presId="urn:microsoft.com/office/officeart/2005/8/layout/process2"/>
    <dgm:cxn modelId="{FFEE6EF2-34E7-6C4C-AE18-A66C7C4A194C}" type="presOf" srcId="{DE7BF4F1-C57C-C842-8631-FF6D02A651F1}" destId="{16FAC2E5-F40C-D843-980F-9E69ADFD64CE}" srcOrd="0" destOrd="0" presId="urn:microsoft.com/office/officeart/2005/8/layout/process2"/>
    <dgm:cxn modelId="{F23270F4-660F-2D49-BF69-7104F7233B28}" srcId="{1B92E82B-B9E9-004D-B1AF-3FE454757CEE}" destId="{C341E728-E359-8A4D-8085-EC68A905FCC7}" srcOrd="1" destOrd="0" parTransId="{A90CF971-18A1-254C-B376-0EE48BB04F37}" sibTransId="{90DCEF56-E927-3344-BEE0-B35527E4138D}"/>
    <dgm:cxn modelId="{FE4319CB-D655-194C-9FEF-B1CCA0452F24}" type="presParOf" srcId="{22BF383F-8A88-3D4E-A95A-E136A1A6E320}" destId="{1B9B35AC-CA1B-A841-89B1-B0262150EA93}" srcOrd="0" destOrd="0" presId="urn:microsoft.com/office/officeart/2005/8/layout/process2"/>
    <dgm:cxn modelId="{6D2D63E2-B394-5F40-87CD-90A1973D5266}" type="presParOf" srcId="{22BF383F-8A88-3D4E-A95A-E136A1A6E320}" destId="{16FAC2E5-F40C-D843-980F-9E69ADFD64CE}" srcOrd="1" destOrd="0" presId="urn:microsoft.com/office/officeart/2005/8/layout/process2"/>
    <dgm:cxn modelId="{E6875542-61A4-4B4E-ADA9-05B52B3C7DEA}" type="presParOf" srcId="{16FAC2E5-F40C-D843-980F-9E69ADFD64CE}" destId="{4B061128-595C-D149-8573-97C969CC0318}" srcOrd="0" destOrd="0" presId="urn:microsoft.com/office/officeart/2005/8/layout/process2"/>
    <dgm:cxn modelId="{D3A9153D-9282-CF47-9890-A8017E7E3A71}" type="presParOf" srcId="{22BF383F-8A88-3D4E-A95A-E136A1A6E320}" destId="{B4051F17-ABA7-9842-92CC-9EE284EA8058}" srcOrd="2" destOrd="0" presId="urn:microsoft.com/office/officeart/2005/8/layout/process2"/>
    <dgm:cxn modelId="{5DBBB9D9-F0E1-8044-A4C8-442D9517AD29}" type="presParOf" srcId="{22BF383F-8A88-3D4E-A95A-E136A1A6E320}" destId="{17A3A71F-00F8-DA48-AC91-337C60456217}" srcOrd="3" destOrd="0" presId="urn:microsoft.com/office/officeart/2005/8/layout/process2"/>
    <dgm:cxn modelId="{06015F5B-DA90-2646-87C2-B3620988FDA7}" type="presParOf" srcId="{17A3A71F-00F8-DA48-AC91-337C60456217}" destId="{4875786D-967D-7F41-AF8D-B965CBF06CDD}" srcOrd="0" destOrd="0" presId="urn:microsoft.com/office/officeart/2005/8/layout/process2"/>
    <dgm:cxn modelId="{0E069B7C-7518-204D-9954-1611D38D76F9}" type="presParOf" srcId="{22BF383F-8A88-3D4E-A95A-E136A1A6E320}" destId="{BA581357-BCA9-8946-82A0-9199D4211312}" srcOrd="4" destOrd="0" presId="urn:microsoft.com/office/officeart/2005/8/layout/process2"/>
    <dgm:cxn modelId="{3352C6C3-ABD5-B349-A12A-160C596F010B}" type="presParOf" srcId="{22BF383F-8A88-3D4E-A95A-E136A1A6E320}" destId="{A5FC9465-EBC6-024D-A065-C316C97D053B}" srcOrd="5" destOrd="0" presId="urn:microsoft.com/office/officeart/2005/8/layout/process2"/>
    <dgm:cxn modelId="{00D4A74B-C803-094F-865E-D542C4D31BC5}" type="presParOf" srcId="{A5FC9465-EBC6-024D-A065-C316C97D053B}" destId="{8147BA3C-1300-F843-B83F-3D4D55415407}" srcOrd="0" destOrd="0" presId="urn:microsoft.com/office/officeart/2005/8/layout/process2"/>
    <dgm:cxn modelId="{0AAAD025-CBC3-A04F-B524-7D66E2C65117}" type="presParOf" srcId="{22BF383F-8A88-3D4E-A95A-E136A1A6E320}" destId="{332D7C65-9FAA-EF42-928B-E8196835EE39}" srcOrd="6" destOrd="0" presId="urn:microsoft.com/office/officeart/2005/8/layout/process2"/>
    <dgm:cxn modelId="{F9BDD162-257E-0942-82BD-E60E010BB843}" type="presParOf" srcId="{22BF383F-8A88-3D4E-A95A-E136A1A6E320}" destId="{2E163A11-07CF-594E-B42B-E536CA4310A2}" srcOrd="7" destOrd="0" presId="urn:microsoft.com/office/officeart/2005/8/layout/process2"/>
    <dgm:cxn modelId="{A378C300-85CD-9246-AAFF-DECFDA1C0675}" type="presParOf" srcId="{2E163A11-07CF-594E-B42B-E536CA4310A2}" destId="{83B79423-BDF7-2C4D-AF84-B6AA17F03F50}" srcOrd="0" destOrd="0" presId="urn:microsoft.com/office/officeart/2005/8/layout/process2"/>
    <dgm:cxn modelId="{3F5968AD-350D-C642-9AA4-C264032F8AC5}" type="presParOf" srcId="{22BF383F-8A88-3D4E-A95A-E136A1A6E320}" destId="{A40F1A9C-5B76-7141-867D-D1456720BF2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92E82B-B9E9-004D-B1AF-3FE454757CEE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957FAA47-AD90-A549-8CCD-EA7D31B0BBA0}">
      <dgm:prSet phldrT="[Teksti]" custT="1"/>
      <dgm:spPr/>
      <dgm:t>
        <a:bodyPr/>
        <a:lstStyle/>
        <a:p>
          <a:r>
            <a:rPr lang="fi-FI" sz="2400" dirty="0"/>
            <a:t>Suunnittele omat työt</a:t>
          </a:r>
        </a:p>
      </dgm:t>
    </dgm:pt>
    <dgm:pt modelId="{55BC6469-63DB-054C-9B69-6F1480A9C954}" type="parTrans" cxnId="{2E54F035-98B2-6948-A8FF-89F0EF8FC319}">
      <dgm:prSet/>
      <dgm:spPr/>
      <dgm:t>
        <a:bodyPr/>
        <a:lstStyle/>
        <a:p>
          <a:endParaRPr lang="fi-FI"/>
        </a:p>
      </dgm:t>
    </dgm:pt>
    <dgm:pt modelId="{DE7BF4F1-C57C-C842-8631-FF6D02A651F1}" type="sibTrans" cxnId="{2E54F035-98B2-6948-A8FF-89F0EF8FC319}">
      <dgm:prSet/>
      <dgm:spPr/>
      <dgm:t>
        <a:bodyPr/>
        <a:lstStyle/>
        <a:p>
          <a:endParaRPr lang="fi-FI"/>
        </a:p>
      </dgm:t>
    </dgm:pt>
    <dgm:pt modelId="{C341E728-E359-8A4D-8085-EC68A905FCC7}">
      <dgm:prSet phldrT="[Teksti]" custT="1"/>
      <dgm:spPr/>
      <dgm:t>
        <a:bodyPr/>
        <a:lstStyle/>
        <a:p>
          <a:r>
            <a:rPr lang="fi-FI" sz="2400" dirty="0"/>
            <a:t>Toteuta työt suunnitelmien mukaan</a:t>
          </a:r>
        </a:p>
      </dgm:t>
    </dgm:pt>
    <dgm:pt modelId="{A90CF971-18A1-254C-B376-0EE48BB04F37}" type="parTrans" cxnId="{F23270F4-660F-2D49-BF69-7104F7233B28}">
      <dgm:prSet/>
      <dgm:spPr/>
      <dgm:t>
        <a:bodyPr/>
        <a:lstStyle/>
        <a:p>
          <a:endParaRPr lang="fi-FI"/>
        </a:p>
      </dgm:t>
    </dgm:pt>
    <dgm:pt modelId="{90DCEF56-E927-3344-BEE0-B35527E4138D}" type="sibTrans" cxnId="{F23270F4-660F-2D49-BF69-7104F7233B28}">
      <dgm:prSet/>
      <dgm:spPr/>
      <dgm:t>
        <a:bodyPr/>
        <a:lstStyle/>
        <a:p>
          <a:endParaRPr lang="fi-FI"/>
        </a:p>
      </dgm:t>
    </dgm:pt>
    <dgm:pt modelId="{E200B584-B442-FC41-92E8-6FB08D915CC5}">
      <dgm:prSet phldrT="[Teksti]" custT="1"/>
      <dgm:spPr/>
      <dgm:t>
        <a:bodyPr/>
        <a:lstStyle/>
        <a:p>
          <a:r>
            <a:rPr lang="fi-FI" sz="2400" dirty="0"/>
            <a:t>Valvo, että työt etenevät suunnitellusti</a:t>
          </a:r>
        </a:p>
      </dgm:t>
    </dgm:pt>
    <dgm:pt modelId="{BB37D451-7186-DE48-87EB-69C006270D35}" type="parTrans" cxnId="{46E27275-5534-CF48-B2B0-8C8B75577436}">
      <dgm:prSet/>
      <dgm:spPr/>
      <dgm:t>
        <a:bodyPr/>
        <a:lstStyle/>
        <a:p>
          <a:endParaRPr lang="fi-FI"/>
        </a:p>
      </dgm:t>
    </dgm:pt>
    <dgm:pt modelId="{8E4DD94E-3678-DC46-8130-9CD833C4C43F}" type="sibTrans" cxnId="{46E27275-5534-CF48-B2B0-8C8B75577436}">
      <dgm:prSet/>
      <dgm:spPr/>
      <dgm:t>
        <a:bodyPr/>
        <a:lstStyle/>
        <a:p>
          <a:endParaRPr lang="fi-FI"/>
        </a:p>
      </dgm:t>
    </dgm:pt>
    <dgm:pt modelId="{301BA92B-F9B5-6C4D-BFDA-33A1BCB6F4C2}">
      <dgm:prSet custT="1"/>
      <dgm:spPr/>
      <dgm:t>
        <a:bodyPr/>
        <a:lstStyle/>
        <a:p>
          <a:r>
            <a:rPr lang="fi-FI" sz="2400" dirty="0"/>
            <a:t>Seuraa suunnitelmien toteutusta</a:t>
          </a:r>
        </a:p>
      </dgm:t>
    </dgm:pt>
    <dgm:pt modelId="{5B8B1423-FBA2-3547-AC36-7CE2B36E515D}" type="parTrans" cxnId="{BED5A3C9-C453-5144-B31F-44ADFBDAC939}">
      <dgm:prSet/>
      <dgm:spPr/>
      <dgm:t>
        <a:bodyPr/>
        <a:lstStyle/>
        <a:p>
          <a:endParaRPr lang="fi-FI"/>
        </a:p>
      </dgm:t>
    </dgm:pt>
    <dgm:pt modelId="{4E706AF4-85D3-DD49-B9F6-EA8C0DCB56A7}" type="sibTrans" cxnId="{BED5A3C9-C453-5144-B31F-44ADFBDAC939}">
      <dgm:prSet/>
      <dgm:spPr/>
      <dgm:t>
        <a:bodyPr/>
        <a:lstStyle/>
        <a:p>
          <a:endParaRPr lang="fi-FI"/>
        </a:p>
      </dgm:t>
    </dgm:pt>
    <dgm:pt modelId="{8741B025-7081-4343-8B69-53030928F06F}">
      <dgm:prSet custT="1"/>
      <dgm:spPr/>
      <dgm:t>
        <a:bodyPr/>
        <a:lstStyle/>
        <a:p>
          <a:r>
            <a:rPr lang="fi-FI" sz="2400" dirty="0"/>
            <a:t>Raportoi ongelmista ja puutteista asianosaisille</a:t>
          </a:r>
        </a:p>
      </dgm:t>
    </dgm:pt>
    <dgm:pt modelId="{FA44DEAD-8B1C-F949-86E6-ED0664521C49}" type="parTrans" cxnId="{E99583BB-098B-D041-9678-0565D9A7C74F}">
      <dgm:prSet/>
      <dgm:spPr/>
      <dgm:t>
        <a:bodyPr/>
        <a:lstStyle/>
        <a:p>
          <a:endParaRPr lang="fi-FI"/>
        </a:p>
      </dgm:t>
    </dgm:pt>
    <dgm:pt modelId="{D7D39992-3AEC-6041-91D5-B79458315E38}" type="sibTrans" cxnId="{E99583BB-098B-D041-9678-0565D9A7C74F}">
      <dgm:prSet/>
      <dgm:spPr/>
      <dgm:t>
        <a:bodyPr/>
        <a:lstStyle/>
        <a:p>
          <a:endParaRPr lang="fi-FI"/>
        </a:p>
      </dgm:t>
    </dgm:pt>
    <dgm:pt modelId="{22BF383F-8A88-3D4E-A95A-E136A1A6E320}" type="pres">
      <dgm:prSet presAssocID="{1B92E82B-B9E9-004D-B1AF-3FE454757CEE}" presName="linearFlow" presStyleCnt="0">
        <dgm:presLayoutVars>
          <dgm:resizeHandles val="exact"/>
        </dgm:presLayoutVars>
      </dgm:prSet>
      <dgm:spPr/>
    </dgm:pt>
    <dgm:pt modelId="{1B9B35AC-CA1B-A841-89B1-B0262150EA93}" type="pres">
      <dgm:prSet presAssocID="{957FAA47-AD90-A549-8CCD-EA7D31B0BBA0}" presName="node" presStyleLbl="node1" presStyleIdx="0" presStyleCnt="5" custScaleX="249334">
        <dgm:presLayoutVars>
          <dgm:bulletEnabled val="1"/>
        </dgm:presLayoutVars>
      </dgm:prSet>
      <dgm:spPr/>
    </dgm:pt>
    <dgm:pt modelId="{16FAC2E5-F40C-D843-980F-9E69ADFD64CE}" type="pres">
      <dgm:prSet presAssocID="{DE7BF4F1-C57C-C842-8631-FF6D02A651F1}" presName="sibTrans" presStyleLbl="sibTrans2D1" presStyleIdx="0" presStyleCnt="4"/>
      <dgm:spPr/>
    </dgm:pt>
    <dgm:pt modelId="{4B061128-595C-D149-8573-97C969CC0318}" type="pres">
      <dgm:prSet presAssocID="{DE7BF4F1-C57C-C842-8631-FF6D02A651F1}" presName="connectorText" presStyleLbl="sibTrans2D1" presStyleIdx="0" presStyleCnt="4"/>
      <dgm:spPr/>
    </dgm:pt>
    <dgm:pt modelId="{B4051F17-ABA7-9842-92CC-9EE284EA8058}" type="pres">
      <dgm:prSet presAssocID="{C341E728-E359-8A4D-8085-EC68A905FCC7}" presName="node" presStyleLbl="node1" presStyleIdx="1" presStyleCnt="5" custScaleX="250892">
        <dgm:presLayoutVars>
          <dgm:bulletEnabled val="1"/>
        </dgm:presLayoutVars>
      </dgm:prSet>
      <dgm:spPr/>
    </dgm:pt>
    <dgm:pt modelId="{17A3A71F-00F8-DA48-AC91-337C60456217}" type="pres">
      <dgm:prSet presAssocID="{90DCEF56-E927-3344-BEE0-B35527E4138D}" presName="sibTrans" presStyleLbl="sibTrans2D1" presStyleIdx="1" presStyleCnt="4"/>
      <dgm:spPr/>
    </dgm:pt>
    <dgm:pt modelId="{4875786D-967D-7F41-AF8D-B965CBF06CDD}" type="pres">
      <dgm:prSet presAssocID="{90DCEF56-E927-3344-BEE0-B35527E4138D}" presName="connectorText" presStyleLbl="sibTrans2D1" presStyleIdx="1" presStyleCnt="4"/>
      <dgm:spPr/>
    </dgm:pt>
    <dgm:pt modelId="{BA581357-BCA9-8946-82A0-9199D4211312}" type="pres">
      <dgm:prSet presAssocID="{E200B584-B442-FC41-92E8-6FB08D915CC5}" presName="node" presStyleLbl="node1" presStyleIdx="2" presStyleCnt="5" custScaleX="251552">
        <dgm:presLayoutVars>
          <dgm:bulletEnabled val="1"/>
        </dgm:presLayoutVars>
      </dgm:prSet>
      <dgm:spPr/>
    </dgm:pt>
    <dgm:pt modelId="{A5FC9465-EBC6-024D-A065-C316C97D053B}" type="pres">
      <dgm:prSet presAssocID="{8E4DD94E-3678-DC46-8130-9CD833C4C43F}" presName="sibTrans" presStyleLbl="sibTrans2D1" presStyleIdx="2" presStyleCnt="4"/>
      <dgm:spPr/>
    </dgm:pt>
    <dgm:pt modelId="{8147BA3C-1300-F843-B83F-3D4D55415407}" type="pres">
      <dgm:prSet presAssocID="{8E4DD94E-3678-DC46-8130-9CD833C4C43F}" presName="connectorText" presStyleLbl="sibTrans2D1" presStyleIdx="2" presStyleCnt="4"/>
      <dgm:spPr/>
    </dgm:pt>
    <dgm:pt modelId="{332D7C65-9FAA-EF42-928B-E8196835EE39}" type="pres">
      <dgm:prSet presAssocID="{301BA92B-F9B5-6C4D-BFDA-33A1BCB6F4C2}" presName="node" presStyleLbl="node1" presStyleIdx="3" presStyleCnt="5" custScaleX="249335">
        <dgm:presLayoutVars>
          <dgm:bulletEnabled val="1"/>
        </dgm:presLayoutVars>
      </dgm:prSet>
      <dgm:spPr/>
    </dgm:pt>
    <dgm:pt modelId="{2E163A11-07CF-594E-B42B-E536CA4310A2}" type="pres">
      <dgm:prSet presAssocID="{4E706AF4-85D3-DD49-B9F6-EA8C0DCB56A7}" presName="sibTrans" presStyleLbl="sibTrans2D1" presStyleIdx="3" presStyleCnt="4"/>
      <dgm:spPr/>
    </dgm:pt>
    <dgm:pt modelId="{83B79423-BDF7-2C4D-AF84-B6AA17F03F50}" type="pres">
      <dgm:prSet presAssocID="{4E706AF4-85D3-DD49-B9F6-EA8C0DCB56A7}" presName="connectorText" presStyleLbl="sibTrans2D1" presStyleIdx="3" presStyleCnt="4"/>
      <dgm:spPr/>
    </dgm:pt>
    <dgm:pt modelId="{A40F1A9C-5B76-7141-867D-D1456720BF2D}" type="pres">
      <dgm:prSet presAssocID="{8741B025-7081-4343-8B69-53030928F06F}" presName="node" presStyleLbl="node1" presStyleIdx="4" presStyleCnt="5" custScaleX="251349">
        <dgm:presLayoutVars>
          <dgm:bulletEnabled val="1"/>
        </dgm:presLayoutVars>
      </dgm:prSet>
      <dgm:spPr/>
    </dgm:pt>
  </dgm:ptLst>
  <dgm:cxnLst>
    <dgm:cxn modelId="{1AA7F809-AFEC-CD4B-8421-E921DF6F1E00}" type="presOf" srcId="{1B92E82B-B9E9-004D-B1AF-3FE454757CEE}" destId="{22BF383F-8A88-3D4E-A95A-E136A1A6E320}" srcOrd="0" destOrd="0" presId="urn:microsoft.com/office/officeart/2005/8/layout/process2"/>
    <dgm:cxn modelId="{971A8F27-71CC-5844-9DD7-E0488454F547}" type="presOf" srcId="{301BA92B-F9B5-6C4D-BFDA-33A1BCB6F4C2}" destId="{332D7C65-9FAA-EF42-928B-E8196835EE39}" srcOrd="0" destOrd="0" presId="urn:microsoft.com/office/officeart/2005/8/layout/process2"/>
    <dgm:cxn modelId="{2E54F035-98B2-6948-A8FF-89F0EF8FC319}" srcId="{1B92E82B-B9E9-004D-B1AF-3FE454757CEE}" destId="{957FAA47-AD90-A549-8CCD-EA7D31B0BBA0}" srcOrd="0" destOrd="0" parTransId="{55BC6469-63DB-054C-9B69-6F1480A9C954}" sibTransId="{DE7BF4F1-C57C-C842-8631-FF6D02A651F1}"/>
    <dgm:cxn modelId="{A424A93E-40AD-7C46-BC63-F3F32BFFE93B}" type="presOf" srcId="{8E4DD94E-3678-DC46-8130-9CD833C4C43F}" destId="{A5FC9465-EBC6-024D-A065-C316C97D053B}" srcOrd="0" destOrd="0" presId="urn:microsoft.com/office/officeart/2005/8/layout/process2"/>
    <dgm:cxn modelId="{363D6A42-2C49-6148-98C6-B4F1B069C303}" type="presOf" srcId="{8741B025-7081-4343-8B69-53030928F06F}" destId="{A40F1A9C-5B76-7141-867D-D1456720BF2D}" srcOrd="0" destOrd="0" presId="urn:microsoft.com/office/officeart/2005/8/layout/process2"/>
    <dgm:cxn modelId="{C837C16F-650C-E94C-B7D7-DFEAAC0570BA}" type="presOf" srcId="{90DCEF56-E927-3344-BEE0-B35527E4138D}" destId="{17A3A71F-00F8-DA48-AC91-337C60456217}" srcOrd="0" destOrd="0" presId="urn:microsoft.com/office/officeart/2005/8/layout/process2"/>
    <dgm:cxn modelId="{81908253-F413-C64A-98A8-E20D5504D98B}" type="presOf" srcId="{4E706AF4-85D3-DD49-B9F6-EA8C0DCB56A7}" destId="{2E163A11-07CF-594E-B42B-E536CA4310A2}" srcOrd="0" destOrd="0" presId="urn:microsoft.com/office/officeart/2005/8/layout/process2"/>
    <dgm:cxn modelId="{46E27275-5534-CF48-B2B0-8C8B75577436}" srcId="{1B92E82B-B9E9-004D-B1AF-3FE454757CEE}" destId="{E200B584-B442-FC41-92E8-6FB08D915CC5}" srcOrd="2" destOrd="0" parTransId="{BB37D451-7186-DE48-87EB-69C006270D35}" sibTransId="{8E4DD94E-3678-DC46-8130-9CD833C4C43F}"/>
    <dgm:cxn modelId="{792D707A-D4AA-C946-916F-1F23F934EFA7}" type="presOf" srcId="{E200B584-B442-FC41-92E8-6FB08D915CC5}" destId="{BA581357-BCA9-8946-82A0-9199D4211312}" srcOrd="0" destOrd="0" presId="urn:microsoft.com/office/officeart/2005/8/layout/process2"/>
    <dgm:cxn modelId="{ADFE7E8B-FF27-4E40-9B0C-0DA64787D48D}" type="presOf" srcId="{C341E728-E359-8A4D-8085-EC68A905FCC7}" destId="{B4051F17-ABA7-9842-92CC-9EE284EA8058}" srcOrd="0" destOrd="0" presId="urn:microsoft.com/office/officeart/2005/8/layout/process2"/>
    <dgm:cxn modelId="{A562259C-CB98-7B4A-9537-8BE5C9BC4A2F}" type="presOf" srcId="{DE7BF4F1-C57C-C842-8631-FF6D02A651F1}" destId="{4B061128-595C-D149-8573-97C969CC0318}" srcOrd="1" destOrd="0" presId="urn:microsoft.com/office/officeart/2005/8/layout/process2"/>
    <dgm:cxn modelId="{514AC2B1-2708-814F-B452-E839E5881B6D}" type="presOf" srcId="{4E706AF4-85D3-DD49-B9F6-EA8C0DCB56A7}" destId="{83B79423-BDF7-2C4D-AF84-B6AA17F03F50}" srcOrd="1" destOrd="0" presId="urn:microsoft.com/office/officeart/2005/8/layout/process2"/>
    <dgm:cxn modelId="{E99583BB-098B-D041-9678-0565D9A7C74F}" srcId="{1B92E82B-B9E9-004D-B1AF-3FE454757CEE}" destId="{8741B025-7081-4343-8B69-53030928F06F}" srcOrd="4" destOrd="0" parTransId="{FA44DEAD-8B1C-F949-86E6-ED0664521C49}" sibTransId="{D7D39992-3AEC-6041-91D5-B79458315E38}"/>
    <dgm:cxn modelId="{C8298FC3-81DD-AC46-AA56-EB8F2FD0D4B0}" type="presOf" srcId="{8E4DD94E-3678-DC46-8130-9CD833C4C43F}" destId="{8147BA3C-1300-F843-B83F-3D4D55415407}" srcOrd="1" destOrd="0" presId="urn:microsoft.com/office/officeart/2005/8/layout/process2"/>
    <dgm:cxn modelId="{F4D8E9C6-0FCB-944E-91FE-A387B455840A}" type="presOf" srcId="{957FAA47-AD90-A549-8CCD-EA7D31B0BBA0}" destId="{1B9B35AC-CA1B-A841-89B1-B0262150EA93}" srcOrd="0" destOrd="0" presId="urn:microsoft.com/office/officeart/2005/8/layout/process2"/>
    <dgm:cxn modelId="{BED5A3C9-C453-5144-B31F-44ADFBDAC939}" srcId="{1B92E82B-B9E9-004D-B1AF-3FE454757CEE}" destId="{301BA92B-F9B5-6C4D-BFDA-33A1BCB6F4C2}" srcOrd="3" destOrd="0" parTransId="{5B8B1423-FBA2-3547-AC36-7CE2B36E515D}" sibTransId="{4E706AF4-85D3-DD49-B9F6-EA8C0DCB56A7}"/>
    <dgm:cxn modelId="{0CC723E5-A721-1A43-9265-78164788BFE5}" type="presOf" srcId="{90DCEF56-E927-3344-BEE0-B35527E4138D}" destId="{4875786D-967D-7F41-AF8D-B965CBF06CDD}" srcOrd="1" destOrd="0" presId="urn:microsoft.com/office/officeart/2005/8/layout/process2"/>
    <dgm:cxn modelId="{FFEE6EF2-34E7-6C4C-AE18-A66C7C4A194C}" type="presOf" srcId="{DE7BF4F1-C57C-C842-8631-FF6D02A651F1}" destId="{16FAC2E5-F40C-D843-980F-9E69ADFD64CE}" srcOrd="0" destOrd="0" presId="urn:microsoft.com/office/officeart/2005/8/layout/process2"/>
    <dgm:cxn modelId="{F23270F4-660F-2D49-BF69-7104F7233B28}" srcId="{1B92E82B-B9E9-004D-B1AF-3FE454757CEE}" destId="{C341E728-E359-8A4D-8085-EC68A905FCC7}" srcOrd="1" destOrd="0" parTransId="{A90CF971-18A1-254C-B376-0EE48BB04F37}" sibTransId="{90DCEF56-E927-3344-BEE0-B35527E4138D}"/>
    <dgm:cxn modelId="{FE4319CB-D655-194C-9FEF-B1CCA0452F24}" type="presParOf" srcId="{22BF383F-8A88-3D4E-A95A-E136A1A6E320}" destId="{1B9B35AC-CA1B-A841-89B1-B0262150EA93}" srcOrd="0" destOrd="0" presId="urn:microsoft.com/office/officeart/2005/8/layout/process2"/>
    <dgm:cxn modelId="{6D2D63E2-B394-5F40-87CD-90A1973D5266}" type="presParOf" srcId="{22BF383F-8A88-3D4E-A95A-E136A1A6E320}" destId="{16FAC2E5-F40C-D843-980F-9E69ADFD64CE}" srcOrd="1" destOrd="0" presId="urn:microsoft.com/office/officeart/2005/8/layout/process2"/>
    <dgm:cxn modelId="{E6875542-61A4-4B4E-ADA9-05B52B3C7DEA}" type="presParOf" srcId="{16FAC2E5-F40C-D843-980F-9E69ADFD64CE}" destId="{4B061128-595C-D149-8573-97C969CC0318}" srcOrd="0" destOrd="0" presId="urn:microsoft.com/office/officeart/2005/8/layout/process2"/>
    <dgm:cxn modelId="{D3A9153D-9282-CF47-9890-A8017E7E3A71}" type="presParOf" srcId="{22BF383F-8A88-3D4E-A95A-E136A1A6E320}" destId="{B4051F17-ABA7-9842-92CC-9EE284EA8058}" srcOrd="2" destOrd="0" presId="urn:microsoft.com/office/officeart/2005/8/layout/process2"/>
    <dgm:cxn modelId="{5DBBB9D9-F0E1-8044-A4C8-442D9517AD29}" type="presParOf" srcId="{22BF383F-8A88-3D4E-A95A-E136A1A6E320}" destId="{17A3A71F-00F8-DA48-AC91-337C60456217}" srcOrd="3" destOrd="0" presId="urn:microsoft.com/office/officeart/2005/8/layout/process2"/>
    <dgm:cxn modelId="{06015F5B-DA90-2646-87C2-B3620988FDA7}" type="presParOf" srcId="{17A3A71F-00F8-DA48-AC91-337C60456217}" destId="{4875786D-967D-7F41-AF8D-B965CBF06CDD}" srcOrd="0" destOrd="0" presId="urn:microsoft.com/office/officeart/2005/8/layout/process2"/>
    <dgm:cxn modelId="{0E069B7C-7518-204D-9954-1611D38D76F9}" type="presParOf" srcId="{22BF383F-8A88-3D4E-A95A-E136A1A6E320}" destId="{BA581357-BCA9-8946-82A0-9199D4211312}" srcOrd="4" destOrd="0" presId="urn:microsoft.com/office/officeart/2005/8/layout/process2"/>
    <dgm:cxn modelId="{3352C6C3-ABD5-B349-A12A-160C596F010B}" type="presParOf" srcId="{22BF383F-8A88-3D4E-A95A-E136A1A6E320}" destId="{A5FC9465-EBC6-024D-A065-C316C97D053B}" srcOrd="5" destOrd="0" presId="urn:microsoft.com/office/officeart/2005/8/layout/process2"/>
    <dgm:cxn modelId="{00D4A74B-C803-094F-865E-D542C4D31BC5}" type="presParOf" srcId="{A5FC9465-EBC6-024D-A065-C316C97D053B}" destId="{8147BA3C-1300-F843-B83F-3D4D55415407}" srcOrd="0" destOrd="0" presId="urn:microsoft.com/office/officeart/2005/8/layout/process2"/>
    <dgm:cxn modelId="{0AAAD025-CBC3-A04F-B524-7D66E2C65117}" type="presParOf" srcId="{22BF383F-8A88-3D4E-A95A-E136A1A6E320}" destId="{332D7C65-9FAA-EF42-928B-E8196835EE39}" srcOrd="6" destOrd="0" presId="urn:microsoft.com/office/officeart/2005/8/layout/process2"/>
    <dgm:cxn modelId="{F9BDD162-257E-0942-82BD-E60E010BB843}" type="presParOf" srcId="{22BF383F-8A88-3D4E-A95A-E136A1A6E320}" destId="{2E163A11-07CF-594E-B42B-E536CA4310A2}" srcOrd="7" destOrd="0" presId="urn:microsoft.com/office/officeart/2005/8/layout/process2"/>
    <dgm:cxn modelId="{A378C300-85CD-9246-AAFF-DECFDA1C0675}" type="presParOf" srcId="{2E163A11-07CF-594E-B42B-E536CA4310A2}" destId="{83B79423-BDF7-2C4D-AF84-B6AA17F03F50}" srcOrd="0" destOrd="0" presId="urn:microsoft.com/office/officeart/2005/8/layout/process2"/>
    <dgm:cxn modelId="{3F5968AD-350D-C642-9AA4-C264032F8AC5}" type="presParOf" srcId="{22BF383F-8A88-3D4E-A95A-E136A1A6E320}" destId="{A40F1A9C-5B76-7141-867D-D1456720BF2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F51F-FA7A-4497-9BC2-19A9D9601AA4}">
      <dsp:nvSpPr>
        <dsp:cNvPr id="0" name=""/>
        <dsp:cNvSpPr/>
      </dsp:nvSpPr>
      <dsp:spPr>
        <a:xfrm>
          <a:off x="0" y="53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18B4A-81D6-4DF8-957D-5BF39B4B1654}">
      <dsp:nvSpPr>
        <dsp:cNvPr id="0" name=""/>
        <dsp:cNvSpPr/>
      </dsp:nvSpPr>
      <dsp:spPr>
        <a:xfrm>
          <a:off x="0" y="531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Rakennusalan erityispiirteet</a:t>
          </a:r>
          <a:endParaRPr lang="en-US" sz="2400" kern="1200"/>
        </a:p>
      </dsp:txBody>
      <dsp:txXfrm>
        <a:off x="0" y="531"/>
        <a:ext cx="5181600" cy="870055"/>
      </dsp:txXfrm>
    </dsp:sp>
    <dsp:sp modelId="{40B86398-372A-48D2-B7C1-65ABB8B8EEF2}">
      <dsp:nvSpPr>
        <dsp:cNvPr id="0" name=""/>
        <dsp:cNvSpPr/>
      </dsp:nvSpPr>
      <dsp:spPr>
        <a:xfrm>
          <a:off x="0" y="87058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B5DD-A1FF-49FA-9AC1-EE7F563B2FC8}">
      <dsp:nvSpPr>
        <dsp:cNvPr id="0" name=""/>
        <dsp:cNvSpPr/>
      </dsp:nvSpPr>
      <dsp:spPr>
        <a:xfrm>
          <a:off x="0" y="870586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Miksi työturvallisuus? </a:t>
          </a:r>
          <a:endParaRPr lang="en-US" sz="2400" kern="1200"/>
        </a:p>
      </dsp:txBody>
      <dsp:txXfrm>
        <a:off x="0" y="870586"/>
        <a:ext cx="5181600" cy="870055"/>
      </dsp:txXfrm>
    </dsp:sp>
    <dsp:sp modelId="{5D6B7052-9E0E-41EA-9C09-507FD9B0141C}">
      <dsp:nvSpPr>
        <dsp:cNvPr id="0" name=""/>
        <dsp:cNvSpPr/>
      </dsp:nvSpPr>
      <dsp:spPr>
        <a:xfrm>
          <a:off x="0" y="174064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803EC-3A00-4286-8E05-3B4B640942F5}">
      <dsp:nvSpPr>
        <dsp:cNvPr id="0" name=""/>
        <dsp:cNvSpPr/>
      </dsp:nvSpPr>
      <dsp:spPr>
        <a:xfrm>
          <a:off x="0" y="1740641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Nolla tapaturmaa -periaate</a:t>
          </a:r>
          <a:endParaRPr lang="en-US" sz="2400" kern="1200"/>
        </a:p>
      </dsp:txBody>
      <dsp:txXfrm>
        <a:off x="0" y="1740641"/>
        <a:ext cx="5181600" cy="870055"/>
      </dsp:txXfrm>
    </dsp:sp>
    <dsp:sp modelId="{8971A6F5-7580-4818-8322-AD006A3C490A}">
      <dsp:nvSpPr>
        <dsp:cNvPr id="0" name=""/>
        <dsp:cNvSpPr/>
      </dsp:nvSpPr>
      <dsp:spPr>
        <a:xfrm>
          <a:off x="0" y="261069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89828-5CD1-4E4E-87B6-431CCD047EB6}">
      <dsp:nvSpPr>
        <dsp:cNvPr id="0" name=""/>
        <dsp:cNvSpPr/>
      </dsp:nvSpPr>
      <dsp:spPr>
        <a:xfrm>
          <a:off x="0" y="2610696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Yksilön mahdollisuus vaikuttaa </a:t>
          </a:r>
          <a:endParaRPr lang="en-US" sz="2400" kern="1200"/>
        </a:p>
      </dsp:txBody>
      <dsp:txXfrm>
        <a:off x="0" y="2610696"/>
        <a:ext cx="5181600" cy="870055"/>
      </dsp:txXfrm>
    </dsp:sp>
    <dsp:sp modelId="{4679459B-EA92-4AC9-9E6A-750B7CD834CA}">
      <dsp:nvSpPr>
        <dsp:cNvPr id="0" name=""/>
        <dsp:cNvSpPr/>
      </dsp:nvSpPr>
      <dsp:spPr>
        <a:xfrm>
          <a:off x="0" y="348075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90E3-A985-4246-B7D7-6567A5A00CCB}">
      <dsp:nvSpPr>
        <dsp:cNvPr id="0" name=""/>
        <dsp:cNvSpPr/>
      </dsp:nvSpPr>
      <dsp:spPr>
        <a:xfrm>
          <a:off x="0" y="3480751"/>
          <a:ext cx="5181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Työsuojelun peruskäsitteitä ja määritelmiä</a:t>
          </a:r>
          <a:endParaRPr lang="en-US" sz="2400" kern="1200"/>
        </a:p>
      </dsp:txBody>
      <dsp:txXfrm>
        <a:off x="0" y="3480751"/>
        <a:ext cx="5181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F76C1-0ECB-4105-9CC8-18D877FE4C98}">
      <dsp:nvSpPr>
        <dsp:cNvPr id="0" name=""/>
        <dsp:cNvSpPr/>
      </dsp:nvSpPr>
      <dsp:spPr>
        <a:xfrm>
          <a:off x="0" y="517149"/>
          <a:ext cx="75285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Suomessa rakennetaan ja korjataan asuntoja, toimistoja, kauppoja, tehtaita, maanteitä, rautateitä, lentokenttiä ja laivaväyliä -&gt; kaikissa tarvitaan osaavia ammattilaisia</a:t>
          </a:r>
          <a:endParaRPr lang="en-US" sz="1600" kern="1200"/>
        </a:p>
      </dsp:txBody>
      <dsp:txXfrm>
        <a:off x="31070" y="548219"/>
        <a:ext cx="7466420" cy="574340"/>
      </dsp:txXfrm>
    </dsp:sp>
    <dsp:sp modelId="{5D7CE84A-52D3-4926-99C7-A9931C91E569}">
      <dsp:nvSpPr>
        <dsp:cNvPr id="0" name=""/>
        <dsp:cNvSpPr/>
      </dsp:nvSpPr>
      <dsp:spPr>
        <a:xfrm>
          <a:off x="0" y="1199709"/>
          <a:ext cx="75285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Työtilaisuuksia on monipuolisissa työtehtävissä mm. rakentajina, työnjohtajina, suunnittelijoina</a:t>
          </a:r>
          <a:endParaRPr lang="en-US" sz="1600" kern="1200"/>
        </a:p>
      </dsp:txBody>
      <dsp:txXfrm>
        <a:off x="31070" y="1230779"/>
        <a:ext cx="7466420" cy="574340"/>
      </dsp:txXfrm>
    </dsp:sp>
    <dsp:sp modelId="{0BA8AC0C-2893-4C80-97B4-5585588E8421}">
      <dsp:nvSpPr>
        <dsp:cNvPr id="0" name=""/>
        <dsp:cNvSpPr/>
      </dsp:nvSpPr>
      <dsp:spPr>
        <a:xfrm>
          <a:off x="0" y="1882269"/>
          <a:ext cx="75285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Rakennusala ja rakennustuoteteollisuus työllistää yhteensä noin 250 000 henkilöä</a:t>
          </a:r>
          <a:endParaRPr lang="en-US" sz="1600" kern="1200"/>
        </a:p>
      </dsp:txBody>
      <dsp:txXfrm>
        <a:off x="31070" y="1913339"/>
        <a:ext cx="7466420" cy="574340"/>
      </dsp:txXfrm>
    </dsp:sp>
    <dsp:sp modelId="{1DC93304-36AC-4471-800A-F4AE9DDEC57C}">
      <dsp:nvSpPr>
        <dsp:cNvPr id="0" name=""/>
        <dsp:cNvSpPr/>
      </dsp:nvSpPr>
      <dsp:spPr>
        <a:xfrm>
          <a:off x="0" y="2518749"/>
          <a:ext cx="752856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3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200" kern="1200"/>
            <a:t>Rakennusala n. 185 000 henkilöä, joista n. 50 000 infrarakentamisessa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200" kern="1200"/>
            <a:t>Rakennustuoteteollisuudessa työskentelee n. 80 000 henkilöä</a:t>
          </a:r>
          <a:endParaRPr lang="en-US" sz="1200" kern="1200"/>
        </a:p>
      </dsp:txBody>
      <dsp:txXfrm>
        <a:off x="0" y="2518749"/>
        <a:ext cx="7528560" cy="414000"/>
      </dsp:txXfrm>
    </dsp:sp>
    <dsp:sp modelId="{BCF95A09-8110-4EEF-BD54-4836BEA94910}">
      <dsp:nvSpPr>
        <dsp:cNvPr id="0" name=""/>
        <dsp:cNvSpPr/>
      </dsp:nvSpPr>
      <dsp:spPr>
        <a:xfrm>
          <a:off x="0" y="2932749"/>
          <a:ext cx="75285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Rakennusalalla toimii paljon yrityksiä</a:t>
          </a:r>
          <a:endParaRPr lang="en-US" sz="1600" kern="1200"/>
        </a:p>
      </dsp:txBody>
      <dsp:txXfrm>
        <a:off x="31070" y="2963819"/>
        <a:ext cx="7466420" cy="574340"/>
      </dsp:txXfrm>
    </dsp:sp>
    <dsp:sp modelId="{6A4B737B-FD90-4251-A2DB-596FE83707F8}">
      <dsp:nvSpPr>
        <dsp:cNvPr id="0" name=""/>
        <dsp:cNvSpPr/>
      </dsp:nvSpPr>
      <dsp:spPr>
        <a:xfrm>
          <a:off x="0" y="3569229"/>
          <a:ext cx="752856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3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200" kern="1200"/>
            <a:t>Noin 10 000 päätoimisesti rakentamiseen keskittyvää yritystä</a:t>
          </a:r>
          <a:endParaRPr lang="en-US" sz="1200" kern="1200"/>
        </a:p>
      </dsp:txBody>
      <dsp:txXfrm>
        <a:off x="0" y="3569229"/>
        <a:ext cx="7528560" cy="264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99A0B-0053-6B4C-A0F8-F87E282B1437}">
      <dsp:nvSpPr>
        <dsp:cNvPr id="0" name=""/>
        <dsp:cNvSpPr/>
      </dsp:nvSpPr>
      <dsp:spPr>
        <a:xfrm>
          <a:off x="6652862" y="102202"/>
          <a:ext cx="1982459" cy="1595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2.</a:t>
          </a:r>
          <a:br>
            <a:rPr lang="fi-FI" sz="2000" kern="1200" dirty="0"/>
          </a:br>
          <a:r>
            <a:rPr lang="fi-FI" sz="2000" kern="1200" dirty="0"/>
            <a:t>Tekeminen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Käytännöt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Osaaminen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TTS</a:t>
          </a:r>
        </a:p>
      </dsp:txBody>
      <dsp:txXfrm>
        <a:off x="6652862" y="102202"/>
        <a:ext cx="1982459" cy="1595374"/>
      </dsp:txXfrm>
    </dsp:sp>
    <dsp:sp modelId="{E967E524-4DC9-AA42-A6D3-8B31CE78F94F}">
      <dsp:nvSpPr>
        <dsp:cNvPr id="0" name=""/>
        <dsp:cNvSpPr/>
      </dsp:nvSpPr>
      <dsp:spPr>
        <a:xfrm>
          <a:off x="2691986" y="-348000"/>
          <a:ext cx="5988469" cy="5988469"/>
        </a:xfrm>
        <a:prstGeom prst="circularArrow">
          <a:avLst>
            <a:gd name="adj1" fmla="val 5195"/>
            <a:gd name="adj2" fmla="val 335534"/>
            <a:gd name="adj3" fmla="val 21486384"/>
            <a:gd name="adj4" fmla="val 2036288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1E097-055A-C64A-8562-25074A90AA93}">
      <dsp:nvSpPr>
        <dsp:cNvPr id="0" name=""/>
        <dsp:cNvSpPr/>
      </dsp:nvSpPr>
      <dsp:spPr>
        <a:xfrm>
          <a:off x="7639377" y="2804711"/>
          <a:ext cx="1595374" cy="1595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3.</a:t>
          </a:r>
          <a:br>
            <a:rPr lang="fi-FI" sz="2000" kern="1200" dirty="0"/>
          </a:br>
          <a:r>
            <a:rPr lang="fi-FI" sz="2000" kern="1200" dirty="0"/>
            <a:t>Valvo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Tarkista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Havainnot</a:t>
          </a:r>
        </a:p>
      </dsp:txBody>
      <dsp:txXfrm>
        <a:off x="7639377" y="2804711"/>
        <a:ext cx="1595374" cy="1595374"/>
      </dsp:txXfrm>
    </dsp:sp>
    <dsp:sp modelId="{276B49E2-B4F7-D14E-A0CF-1A725754627C}">
      <dsp:nvSpPr>
        <dsp:cNvPr id="0" name=""/>
        <dsp:cNvSpPr/>
      </dsp:nvSpPr>
      <dsp:spPr>
        <a:xfrm>
          <a:off x="2680451" y="-636139"/>
          <a:ext cx="5988469" cy="5988469"/>
        </a:xfrm>
        <a:prstGeom prst="circularArrow">
          <a:avLst>
            <a:gd name="adj1" fmla="val 5195"/>
            <a:gd name="adj2" fmla="val 335534"/>
            <a:gd name="adj3" fmla="val 5216952"/>
            <a:gd name="adj4" fmla="val 2522497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32E01-5731-EB44-92EA-3191AD80E638}">
      <dsp:nvSpPr>
        <dsp:cNvPr id="0" name=""/>
        <dsp:cNvSpPr/>
      </dsp:nvSpPr>
      <dsp:spPr>
        <a:xfrm>
          <a:off x="4414057" y="3985797"/>
          <a:ext cx="1453306" cy="2048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4.</a:t>
          </a:r>
          <a:br>
            <a:rPr lang="fi-FI" sz="2000" kern="1200" dirty="0"/>
          </a:br>
          <a:r>
            <a:rPr lang="fi-FI" sz="2000" kern="1200" dirty="0"/>
            <a:t>Toimi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Vaikuta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Korjaa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Kehitä</a:t>
          </a:r>
        </a:p>
      </dsp:txBody>
      <dsp:txXfrm>
        <a:off x="4414057" y="3985797"/>
        <a:ext cx="1453306" cy="2048747"/>
      </dsp:txXfrm>
    </dsp:sp>
    <dsp:sp modelId="{ACAF35C8-4E1D-5A4A-9F7A-4EF7E11F137C}">
      <dsp:nvSpPr>
        <dsp:cNvPr id="0" name=""/>
        <dsp:cNvSpPr/>
      </dsp:nvSpPr>
      <dsp:spPr>
        <a:xfrm>
          <a:off x="3170452" y="-642374"/>
          <a:ext cx="5988469" cy="5988469"/>
        </a:xfrm>
        <a:prstGeom prst="circularArrow">
          <a:avLst>
            <a:gd name="adj1" fmla="val 5195"/>
            <a:gd name="adj2" fmla="val 335534"/>
            <a:gd name="adj3" fmla="val 8474558"/>
            <a:gd name="adj4" fmla="val 7690545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E76B8-260E-794D-BDE2-C34C079F4F75}">
      <dsp:nvSpPr>
        <dsp:cNvPr id="0" name=""/>
        <dsp:cNvSpPr/>
      </dsp:nvSpPr>
      <dsp:spPr>
        <a:xfrm>
          <a:off x="2786056" y="2594904"/>
          <a:ext cx="1827293" cy="1160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Vaatimukset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Tavoitteet</a:t>
          </a:r>
        </a:p>
      </dsp:txBody>
      <dsp:txXfrm>
        <a:off x="2786056" y="2594904"/>
        <a:ext cx="1827293" cy="1160411"/>
      </dsp:txXfrm>
    </dsp:sp>
    <dsp:sp modelId="{92C7D29D-8303-A74C-85EC-DFEACE9BC95C}">
      <dsp:nvSpPr>
        <dsp:cNvPr id="0" name=""/>
        <dsp:cNvSpPr/>
      </dsp:nvSpPr>
      <dsp:spPr>
        <a:xfrm>
          <a:off x="3271144" y="288332"/>
          <a:ext cx="5988469" cy="5988469"/>
        </a:xfrm>
        <a:prstGeom prst="circularArrow">
          <a:avLst>
            <a:gd name="adj1" fmla="val 5195"/>
            <a:gd name="adj2" fmla="val 335534"/>
            <a:gd name="adj3" fmla="val 12288377"/>
            <a:gd name="adj4" fmla="val 1169990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D3774-4CFF-684D-82E3-FCEBEF4B54DE}">
      <dsp:nvSpPr>
        <dsp:cNvPr id="0" name=""/>
        <dsp:cNvSpPr/>
      </dsp:nvSpPr>
      <dsp:spPr>
        <a:xfrm>
          <a:off x="2733920" y="465776"/>
          <a:ext cx="3385176" cy="1472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1.</a:t>
          </a:r>
          <a:br>
            <a:rPr lang="fi-FI" sz="2000" kern="1200" dirty="0"/>
          </a:br>
          <a:r>
            <a:rPr lang="fi-FI" sz="2000" kern="1200" dirty="0"/>
            <a:t> Tuotannon suunnittelu -&gt; vaarojen arviointi -&gt;  turvallisuussuunnitelmat</a:t>
          </a:r>
        </a:p>
      </dsp:txBody>
      <dsp:txXfrm>
        <a:off x="2733920" y="465776"/>
        <a:ext cx="3385176" cy="1472211"/>
      </dsp:txXfrm>
    </dsp:sp>
    <dsp:sp modelId="{F2F6696C-2220-E84B-86E2-E9511B750BFD}">
      <dsp:nvSpPr>
        <dsp:cNvPr id="0" name=""/>
        <dsp:cNvSpPr/>
      </dsp:nvSpPr>
      <dsp:spPr>
        <a:xfrm>
          <a:off x="2969901" y="153838"/>
          <a:ext cx="5988469" cy="5988469"/>
        </a:xfrm>
        <a:prstGeom prst="circularArrow">
          <a:avLst>
            <a:gd name="adj1" fmla="val 5195"/>
            <a:gd name="adj2" fmla="val 335534"/>
            <a:gd name="adj3" fmla="val 16769561"/>
            <a:gd name="adj4" fmla="val 1566556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A8370-790D-A54B-A451-7DDAAC3AA410}">
      <dsp:nvSpPr>
        <dsp:cNvPr id="0" name=""/>
        <dsp:cNvSpPr/>
      </dsp:nvSpPr>
      <dsp:spPr>
        <a:xfrm>
          <a:off x="399796" y="0"/>
          <a:ext cx="4531021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1F8BD-CF9F-404C-A890-E018AC0CF156}">
      <dsp:nvSpPr>
        <dsp:cNvPr id="0" name=""/>
        <dsp:cNvSpPr/>
      </dsp:nvSpPr>
      <dsp:spPr>
        <a:xfrm>
          <a:off x="0" y="1815968"/>
          <a:ext cx="1270041" cy="1786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Lait ja asetukset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Vastuulli-suus</a:t>
          </a:r>
          <a:endParaRPr lang="fi-FI" sz="2000" kern="1200" dirty="0"/>
        </a:p>
      </dsp:txBody>
      <dsp:txXfrm>
        <a:off x="61998" y="1877966"/>
        <a:ext cx="1146045" cy="1662733"/>
      </dsp:txXfrm>
    </dsp:sp>
    <dsp:sp modelId="{1A491D8E-8A2B-4940-8955-9513A917EA80}">
      <dsp:nvSpPr>
        <dsp:cNvPr id="0" name=""/>
        <dsp:cNvSpPr/>
      </dsp:nvSpPr>
      <dsp:spPr>
        <a:xfrm>
          <a:off x="1255311" y="1761901"/>
          <a:ext cx="1963174" cy="2267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Asukkaat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Tilaajat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Rakennuttaja(t)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Suunnittelijat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Toimittajat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Urakoitsijat</a:t>
          </a:r>
        </a:p>
      </dsp:txBody>
      <dsp:txXfrm>
        <a:off x="1351145" y="1857735"/>
        <a:ext cx="1771506" cy="2075610"/>
      </dsp:txXfrm>
    </dsp:sp>
    <dsp:sp modelId="{00D581A8-8E08-CE4C-81C0-5EA5DF30C226}">
      <dsp:nvSpPr>
        <dsp:cNvPr id="0" name=""/>
        <dsp:cNvSpPr/>
      </dsp:nvSpPr>
      <dsp:spPr>
        <a:xfrm>
          <a:off x="3231154" y="1606721"/>
          <a:ext cx="1538515" cy="2305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Hankkeen vaarojen arviointi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Resurssit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Turvallisuusasiakirja</a:t>
          </a:r>
        </a:p>
      </dsp:txBody>
      <dsp:txXfrm>
        <a:off x="3306258" y="1681825"/>
        <a:ext cx="1388307" cy="2154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B35AC-CA1B-A841-89B1-B0262150EA93}">
      <dsp:nvSpPr>
        <dsp:cNvPr id="0" name=""/>
        <dsp:cNvSpPr/>
      </dsp:nvSpPr>
      <dsp:spPr>
        <a:xfrm>
          <a:off x="1604219" y="531"/>
          <a:ext cx="1973160" cy="621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SUUNNITTELE</a:t>
          </a:r>
        </a:p>
      </dsp:txBody>
      <dsp:txXfrm>
        <a:off x="1622421" y="18733"/>
        <a:ext cx="1936756" cy="585063"/>
      </dsp:txXfrm>
    </dsp:sp>
    <dsp:sp modelId="{16FAC2E5-F40C-D843-980F-9E69ADFD64CE}">
      <dsp:nvSpPr>
        <dsp:cNvPr id="0" name=""/>
        <dsp:cNvSpPr/>
      </dsp:nvSpPr>
      <dsp:spPr>
        <a:xfrm rot="5400000">
          <a:off x="2474274" y="637535"/>
          <a:ext cx="233050" cy="279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2506902" y="660840"/>
        <a:ext cx="167796" cy="163135"/>
      </dsp:txXfrm>
    </dsp:sp>
    <dsp:sp modelId="{B4051F17-ABA7-9842-92CC-9EE284EA8058}">
      <dsp:nvSpPr>
        <dsp:cNvPr id="0" name=""/>
        <dsp:cNvSpPr/>
      </dsp:nvSpPr>
      <dsp:spPr>
        <a:xfrm>
          <a:off x="1604219" y="932733"/>
          <a:ext cx="1973160" cy="621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TOTEUTA</a:t>
          </a:r>
        </a:p>
      </dsp:txBody>
      <dsp:txXfrm>
        <a:off x="1622421" y="950935"/>
        <a:ext cx="1936756" cy="585063"/>
      </dsp:txXfrm>
    </dsp:sp>
    <dsp:sp modelId="{17A3A71F-00F8-DA48-AC91-337C60456217}">
      <dsp:nvSpPr>
        <dsp:cNvPr id="0" name=""/>
        <dsp:cNvSpPr/>
      </dsp:nvSpPr>
      <dsp:spPr>
        <a:xfrm rot="5400000">
          <a:off x="2474274" y="1569737"/>
          <a:ext cx="233050" cy="279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2506902" y="1593042"/>
        <a:ext cx="167796" cy="163135"/>
      </dsp:txXfrm>
    </dsp:sp>
    <dsp:sp modelId="{BA581357-BCA9-8946-82A0-9199D4211312}">
      <dsp:nvSpPr>
        <dsp:cNvPr id="0" name=""/>
        <dsp:cNvSpPr/>
      </dsp:nvSpPr>
      <dsp:spPr>
        <a:xfrm>
          <a:off x="1604219" y="1864935"/>
          <a:ext cx="1973160" cy="621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VALVO</a:t>
          </a:r>
        </a:p>
      </dsp:txBody>
      <dsp:txXfrm>
        <a:off x="1622421" y="1883137"/>
        <a:ext cx="1936756" cy="585063"/>
      </dsp:txXfrm>
    </dsp:sp>
    <dsp:sp modelId="{A5FC9465-EBC6-024D-A065-C316C97D053B}">
      <dsp:nvSpPr>
        <dsp:cNvPr id="0" name=""/>
        <dsp:cNvSpPr/>
      </dsp:nvSpPr>
      <dsp:spPr>
        <a:xfrm rot="5400000">
          <a:off x="2474274" y="2501939"/>
          <a:ext cx="233050" cy="279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2506902" y="2525244"/>
        <a:ext cx="167796" cy="163135"/>
      </dsp:txXfrm>
    </dsp:sp>
    <dsp:sp modelId="{332D7C65-9FAA-EF42-928B-E8196835EE39}">
      <dsp:nvSpPr>
        <dsp:cNvPr id="0" name=""/>
        <dsp:cNvSpPr/>
      </dsp:nvSpPr>
      <dsp:spPr>
        <a:xfrm>
          <a:off x="1604219" y="2797136"/>
          <a:ext cx="1973160" cy="621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SEURAA</a:t>
          </a:r>
        </a:p>
      </dsp:txBody>
      <dsp:txXfrm>
        <a:off x="1622421" y="2815338"/>
        <a:ext cx="1936756" cy="585063"/>
      </dsp:txXfrm>
    </dsp:sp>
    <dsp:sp modelId="{2E163A11-07CF-594E-B42B-E536CA4310A2}">
      <dsp:nvSpPr>
        <dsp:cNvPr id="0" name=""/>
        <dsp:cNvSpPr/>
      </dsp:nvSpPr>
      <dsp:spPr>
        <a:xfrm rot="5400000">
          <a:off x="2474274" y="3434141"/>
          <a:ext cx="233050" cy="279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2506902" y="3457446"/>
        <a:ext cx="167796" cy="163135"/>
      </dsp:txXfrm>
    </dsp:sp>
    <dsp:sp modelId="{A40F1A9C-5B76-7141-867D-D1456720BF2D}">
      <dsp:nvSpPr>
        <dsp:cNvPr id="0" name=""/>
        <dsp:cNvSpPr/>
      </dsp:nvSpPr>
      <dsp:spPr>
        <a:xfrm>
          <a:off x="1604219" y="3729338"/>
          <a:ext cx="1973160" cy="621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RAPORTOI</a:t>
          </a:r>
        </a:p>
      </dsp:txBody>
      <dsp:txXfrm>
        <a:off x="1622421" y="3747540"/>
        <a:ext cx="1936756" cy="585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B35AC-CA1B-A841-89B1-B0262150EA93}">
      <dsp:nvSpPr>
        <dsp:cNvPr id="0" name=""/>
        <dsp:cNvSpPr/>
      </dsp:nvSpPr>
      <dsp:spPr>
        <a:xfrm>
          <a:off x="372686" y="2655"/>
          <a:ext cx="6192070" cy="62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Suunnittele omat työt</a:t>
          </a:r>
        </a:p>
      </dsp:txBody>
      <dsp:txXfrm>
        <a:off x="390870" y="20839"/>
        <a:ext cx="6155702" cy="584493"/>
      </dsp:txXfrm>
    </dsp:sp>
    <dsp:sp modelId="{16FAC2E5-F40C-D843-980F-9E69ADFD64CE}">
      <dsp:nvSpPr>
        <dsp:cNvPr id="0" name=""/>
        <dsp:cNvSpPr/>
      </dsp:nvSpPr>
      <dsp:spPr>
        <a:xfrm rot="5400000">
          <a:off x="3352310" y="639037"/>
          <a:ext cx="232822" cy="2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3384905" y="662320"/>
        <a:ext cx="167633" cy="162975"/>
      </dsp:txXfrm>
    </dsp:sp>
    <dsp:sp modelId="{B4051F17-ABA7-9842-92CC-9EE284EA8058}">
      <dsp:nvSpPr>
        <dsp:cNvPr id="0" name=""/>
        <dsp:cNvSpPr/>
      </dsp:nvSpPr>
      <dsp:spPr>
        <a:xfrm>
          <a:off x="353340" y="933946"/>
          <a:ext cx="6230762" cy="62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Toteuta työt suunnitelmien mukaan</a:t>
          </a:r>
        </a:p>
      </dsp:txBody>
      <dsp:txXfrm>
        <a:off x="371524" y="952130"/>
        <a:ext cx="6194394" cy="584493"/>
      </dsp:txXfrm>
    </dsp:sp>
    <dsp:sp modelId="{17A3A71F-00F8-DA48-AC91-337C60456217}">
      <dsp:nvSpPr>
        <dsp:cNvPr id="0" name=""/>
        <dsp:cNvSpPr/>
      </dsp:nvSpPr>
      <dsp:spPr>
        <a:xfrm rot="5400000">
          <a:off x="3352310" y="1570329"/>
          <a:ext cx="232822" cy="2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3384905" y="1593612"/>
        <a:ext cx="167633" cy="162975"/>
      </dsp:txXfrm>
    </dsp:sp>
    <dsp:sp modelId="{BA581357-BCA9-8946-82A0-9199D4211312}">
      <dsp:nvSpPr>
        <dsp:cNvPr id="0" name=""/>
        <dsp:cNvSpPr/>
      </dsp:nvSpPr>
      <dsp:spPr>
        <a:xfrm>
          <a:off x="345144" y="1865238"/>
          <a:ext cx="6247153" cy="62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Valvo, että työt etenevät suunnitellusti</a:t>
          </a:r>
        </a:p>
      </dsp:txBody>
      <dsp:txXfrm>
        <a:off x="363328" y="1883422"/>
        <a:ext cx="6210785" cy="584493"/>
      </dsp:txXfrm>
    </dsp:sp>
    <dsp:sp modelId="{A5FC9465-EBC6-024D-A065-C316C97D053B}">
      <dsp:nvSpPr>
        <dsp:cNvPr id="0" name=""/>
        <dsp:cNvSpPr/>
      </dsp:nvSpPr>
      <dsp:spPr>
        <a:xfrm rot="5400000">
          <a:off x="3352310" y="2501621"/>
          <a:ext cx="232822" cy="2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3384905" y="2524904"/>
        <a:ext cx="167633" cy="162975"/>
      </dsp:txXfrm>
    </dsp:sp>
    <dsp:sp modelId="{332D7C65-9FAA-EF42-928B-E8196835EE39}">
      <dsp:nvSpPr>
        <dsp:cNvPr id="0" name=""/>
        <dsp:cNvSpPr/>
      </dsp:nvSpPr>
      <dsp:spPr>
        <a:xfrm>
          <a:off x="372673" y="2796530"/>
          <a:ext cx="6192095" cy="62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Seuraa suunnitelmien toteutusta</a:t>
          </a:r>
        </a:p>
      </dsp:txBody>
      <dsp:txXfrm>
        <a:off x="390857" y="2814714"/>
        <a:ext cx="6155727" cy="584493"/>
      </dsp:txXfrm>
    </dsp:sp>
    <dsp:sp modelId="{2E163A11-07CF-594E-B42B-E536CA4310A2}">
      <dsp:nvSpPr>
        <dsp:cNvPr id="0" name=""/>
        <dsp:cNvSpPr/>
      </dsp:nvSpPr>
      <dsp:spPr>
        <a:xfrm rot="5400000">
          <a:off x="3352310" y="3432912"/>
          <a:ext cx="232822" cy="279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/>
        </a:p>
      </dsp:txBody>
      <dsp:txXfrm rot="-5400000">
        <a:off x="3384905" y="3456195"/>
        <a:ext cx="167633" cy="162975"/>
      </dsp:txXfrm>
    </dsp:sp>
    <dsp:sp modelId="{A40F1A9C-5B76-7141-867D-D1456720BF2D}">
      <dsp:nvSpPr>
        <dsp:cNvPr id="0" name=""/>
        <dsp:cNvSpPr/>
      </dsp:nvSpPr>
      <dsp:spPr>
        <a:xfrm>
          <a:off x="347665" y="3727821"/>
          <a:ext cx="6242112" cy="62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Raportoi ongelmista ja puutteista asianosaisille</a:t>
          </a:r>
        </a:p>
      </dsp:txBody>
      <dsp:txXfrm>
        <a:off x="365849" y="3746005"/>
        <a:ext cx="6205744" cy="584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F3684-D893-CD4E-8B2F-F04A3762D2C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5F7E-02CB-5641-8B2E-90B0BE73E8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9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kennusteollisuus.fi/Ajankohtaista/Tiedotteet1/2021/taakan-kiinnittaja-ja-muut-tyonantajan-kirjalliset-luva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9/20090205#a205-200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kennusteollisuus.fi/Tietoa-alasta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akennusteollisuus.fi/globalassets/toimialakuvat/talonrakennuskuvat/isotyomaa-kalasatama.jp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Tämän osion sisältö</a:t>
            </a:r>
          </a:p>
          <a:p>
            <a:r>
              <a:rPr lang="fi-FI" noProof="0" dirty="0"/>
              <a:t>Osion oppimistavoite: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Myös rakennustyömaalla voi työskennellä turvallisesti ja terveyttä vaarantamatta kun työt suunnitellaan ja suunnitelmia ja ohjeita noudatetaan.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Turvallisuuden johtaminen ei poikkea rakentamisen normaalista johtamisesta ja turvallisuus on kiinteä osa työmaan ja rakentamisen johtamista, johon kaikki rakentamisen osapuolet osallistuvat.</a:t>
            </a:r>
          </a:p>
          <a:p>
            <a:endParaRPr lang="sv-SE" dirty="0"/>
          </a:p>
          <a:p>
            <a:r>
              <a:rPr lang="sv-SE" dirty="0" err="1"/>
              <a:t>Kuvalähde</a:t>
            </a:r>
            <a:r>
              <a:rPr lang="sv-SE" dirty="0"/>
              <a:t>: RT </a:t>
            </a:r>
            <a:r>
              <a:rPr lang="sv-SE" dirty="0" err="1"/>
              <a:t>tiedote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https://www.rakennusteollisuus.fi/Ajankohtaista/Tiedotteet1/2021/taakan-kiinnittaja-ja-muut-tyonantajan-kirjalliset-luvat/</a:t>
            </a:r>
            <a:r>
              <a:rPr lang="sv-SE" dirty="0"/>
              <a:t>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3BAAC-F5F9-7E40-91CA-7DA21DF5FCE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0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Mitä työsuojelu on</a:t>
            </a:r>
            <a:r>
              <a:rPr lang="fi-FI" b="0" dirty="0"/>
              <a:t>?</a:t>
            </a:r>
          </a:p>
          <a:p>
            <a:r>
              <a:rPr lang="fi-FI" b="0" dirty="0"/>
              <a:t>Työ ja terveys ovat ihmisille hyvinvoinnin perusta ja työsuojelu yhdistää nämä asiat toisiinsa</a:t>
            </a:r>
          </a:p>
          <a:p>
            <a:r>
              <a:rPr lang="fi-FI" b="0" dirty="0"/>
              <a:t>Työsuojelun tarkoituksena on ennaltaehkäistä, vähentää ja poistaa työstä ja työoloista aiheutuvia tapaturmia, työperäisiä sairauksia, ammattitauteja sekä terveydelle haitallista fyysistä ja psyykkistä kuormitusta</a:t>
            </a:r>
          </a:p>
          <a:p>
            <a:endParaRPr lang="fi-FI" b="0" dirty="0"/>
          </a:p>
          <a:p>
            <a:endParaRPr lang="fi-FI" b="0" dirty="0"/>
          </a:p>
          <a:p>
            <a:r>
              <a:rPr lang="fi-FI" b="0" dirty="0"/>
              <a:t>TEPA –termipankki: </a:t>
            </a:r>
            <a:r>
              <a:rPr lang="fi-FI" b="0" dirty="0" err="1"/>
              <a:t>https</a:t>
            </a:r>
            <a:r>
              <a:rPr lang="fi-FI" b="0" dirty="0"/>
              <a:t>://</a:t>
            </a:r>
            <a:r>
              <a:rPr lang="fi-FI" b="0" dirty="0" err="1"/>
              <a:t>termipankki.fi</a:t>
            </a:r>
            <a:r>
              <a:rPr lang="fi-FI" b="0" dirty="0"/>
              <a:t>/</a:t>
            </a:r>
            <a:r>
              <a:rPr lang="fi-FI" b="0" dirty="0" err="1"/>
              <a:t>tepa</a:t>
            </a:r>
            <a:r>
              <a:rPr lang="fi-FI" b="0" dirty="0"/>
              <a:t>/</a:t>
            </a:r>
            <a:r>
              <a:rPr lang="fi-FI" b="0" dirty="0" err="1"/>
              <a:t>fi</a:t>
            </a:r>
            <a:r>
              <a:rPr lang="fi-FI" b="0"/>
              <a:t>/ </a:t>
            </a:r>
            <a:endParaRPr lang="fi-FI" b="0" dirty="0"/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5F7E-02CB-5641-8B2E-90B0BE73E84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65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dirty="0"/>
              <a:t>Työpaikka työsuojelun valvontalaissa: toiminnan luonne ja laajuus sekä toimipisteiden tai toimintayksiköiden työntekijöiden lukumäärä huomioon ottaen yhteistoiminnan kannalta alueellisesti ja toiminnallisesti tarkoituksenmukaista yhden tai useamman toimipisteen tai toimintayksikön muodostamaa kokonaisuutta.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E2B17-6C1E-BC44-98B2-4DD9D9EB3D06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57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E2B17-6C1E-BC44-98B2-4DD9D9EB3D0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329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i-FI" noProof="0" dirty="0" err="1"/>
              <a:t>Vna</a:t>
            </a:r>
            <a:r>
              <a:rPr lang="fi-FI" noProof="0" dirty="0"/>
              <a:t> 205/2009 </a:t>
            </a:r>
            <a:r>
              <a:rPr lang="fi-FI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inkki voimaantulosäännökseen"/>
              </a:rPr>
              <a:t>2 §</a:t>
            </a:r>
            <a:r>
              <a:rPr lang="fi-FI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Määritelmät</a:t>
            </a:r>
          </a:p>
          <a:p>
            <a:pPr fontAlgn="base"/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Tässä asetuksessa tarkoitetaan:</a:t>
            </a:r>
          </a:p>
          <a:p>
            <a:pPr fontAlgn="base"/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 </a:t>
            </a:r>
            <a:r>
              <a:rPr lang="fi-FI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yhteisellä rakennustyömaalla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työpaikkaa, jolla tehdään 1 §:ssä tarkoitettua työtä ja jolla samanaikaisesti tai peräkkäin toimii useampi kuin yksi työnantaja tai korvausta vastaan työskentelevä itsenäinen työnsuorittaja;</a:t>
            </a:r>
          </a:p>
          <a:p>
            <a:pPr fontAlgn="base"/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 </a:t>
            </a:r>
            <a:r>
              <a:rPr lang="fi-FI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rakennuttajalla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henkilöä tai organisaatiota, joka ryhtyy rakennushankkeeseen tai muuta, joka ohjaa ja valvoo rakennushanketta taikka jos edellä mainittuja ei ole, tilaajaa;</a:t>
            </a:r>
          </a:p>
          <a:p>
            <a:pPr fontAlgn="base"/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 </a:t>
            </a:r>
            <a:r>
              <a:rPr lang="fi-FI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turvallisuuskoordinaattorilla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rakennuttajan rakennushankkeeseen nimeämää tehtävistään vastuullista edustajaa, joka huolehtii rakennuttajalle säädetyistä velvoitteista;</a:t>
            </a:r>
          </a:p>
          <a:p>
            <a:pPr fontAlgn="base"/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 </a:t>
            </a:r>
            <a:r>
              <a:rPr lang="fi-FI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päätoteuttajalla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rakennuttajan nimeämää pääurakoitsijaa tai pääasiallista määräysvaltaa käyttävää työnantajaa taikka sellaisen puuttuessa rakennuttajaa itseään;</a:t>
            </a:r>
          </a:p>
          <a:p>
            <a:pPr fontAlgn="base"/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 </a:t>
            </a:r>
            <a:r>
              <a:rPr lang="fi-FI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itsenäisellä työnsuorittajalla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urakkaa, aliurakkaa, hankintaa tai muuta sellaista työsuoritusta tarkoittavan muun sopimuksen kuin työsopimuksen perusteella, työtä tekevää, jolla ei kyseessä olevalla työmaalla ole palveluksessaan työntekijöitä;</a:t>
            </a:r>
          </a:p>
          <a:p>
            <a:pPr fontAlgn="base"/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 </a:t>
            </a:r>
            <a:r>
              <a:rPr lang="fi-FI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elementtirakentamisella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rakentamista, jossa rakennus, rakenne tai muu rakennelma tehdään osaksi tai kokonaan esivalmisteisista rakennus- tai tilaosista (elementti). Elementti voi olla betonia, terästä, metallia, puuta, lasia, muovia tai muuta ainetta.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5F7E-02CB-5641-8B2E-90B0BE73E84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49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Rakentajien työtehtäviä esim.: Alamies, Elementtiasentaja, Kalusteasentaja, Kirvesmies, Lapiomies, Maalari, Muurari, Nosturikuski, Piikkari, Putkiasentaja, Rakennussiivooja, Sähköasentaja, Telinetyöntekijä, Timanttisahuri, Työkonekuski, Asfalttityöntekijä, jne.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Suhdanteet vaihtelevat alalla, mutta ammattilaisille on aina tarve</a:t>
            </a:r>
            <a:endParaRPr lang="fi-FI" dirty="0">
              <a:cs typeface="Calibri"/>
            </a:endParaRP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Lisätietoa rakennusalasta: </a:t>
            </a:r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https://www.rakennusteollisuus.fi/Tietoa-alasta/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Kuvalähde RT tietoa alasta: </a:t>
            </a:r>
            <a:r>
              <a:rPr lang="sv-SE" dirty="0">
                <a:hlinkClick r:id="rId4"/>
              </a:rPr>
              <a:t>https://www.rakennusteollisuus.fi/globalassets/toimialakuvat/talonrakennuskuvat/isotyomaa-kalasatama.jpg</a:t>
            </a:r>
            <a:r>
              <a:rPr lang="sv-SE" dirty="0"/>
              <a:t> </a:t>
            </a:r>
          </a:p>
          <a:p>
            <a:endParaRPr lang="fi-FI" dirty="0"/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4DD59-B71E-4955-B254-DC83B8E3592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55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Rakentamisen aikana työympäristö muuttuu jatkuvasti ja myös ympärillä olevat työntekijät ja yritykset vaihtuvat. Tämä on haaste, mutta myös mahdollisuus oppia toisilta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Työtapaturmien ja tuki- ja liikuntaelin sairauksien lisäksi rakennus</a:t>
            </a:r>
            <a:r>
              <a:rPr lang="fi-FI" sz="1200" dirty="0"/>
              <a:t>työntekijöillä esiintyy työn sisältämistä fysikaalisista ja kemiallisista vaaroista aiheutuvia työperäisiä sairauksia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Ennakkosuunnittelulla voidaan hallita rakennustyön vaaroja ja haittoja, </a:t>
            </a:r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eikä rakennusalan tarvitse eikä myöskään saa olla vaarallisempi kuin mikään muu ala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Rakennusalan työtapaturmiin ja työperäisiin sairauksiin palataan myöhemmin tässä luentosarjassa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Lisätietoa: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www.tyosuojelu.fi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tyoolot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/rakennusala 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4DD59-B71E-4955-B254-DC83B8E3592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55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Turvallisuus ja terveys ei saa olla erillään tuotannosta tai tuotannon suunnittelusta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Kun hanketta ja tuotantoa suunnitellaan ja toteutetaan turvallisuus ja terveys otetaan samalla huomioon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Hanke ja tuotannon suunnittelussa tehdyt päätökset vaikuttavat aina myös turvallisuuteen ja terveyteen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Tuottavuuden kannalta ei ole tehokasta alkaa säätämään turvallisuutta ja terveyttä jälkikäteen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Koska turvallisuuden ja terveyden huomiointi vaatii osaamista monissa eri asioissa on osapuolten välinen yhteistyö ja yhteistyöjärjestelyt oltava mietittynä etukäteen, mm. yhteistyön organisointi, vaikutuskanavat ja palaverikäytännöt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5F7E-02CB-5641-8B2E-90B0BE73E84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42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Lainsäädäntöä on noudatettava (työnantaja eli esihenkilöt vastaavat lain edessä siitä, että näin myös tapahtuu)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Työturvallisuus = Tuottavuus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Turvaton toiminta = Laaduton toiminta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Tapaturmien ja sairauksien todellinen hinta on vaikea laskea rahassa. Todelliset rahasummat ovat joka tapauksessa moninkertaisia suoriin kustannuksiin nähden (poissaolo, sairaanhoito) henkisistä vaikutuksista puhumattakaan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5F7E-02CB-5641-8B2E-90B0BE73E84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26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n kuvan paikkamerkki 1">
            <a:extLst>
              <a:ext uri="{FF2B5EF4-FFF2-40B4-BE49-F238E27FC236}">
                <a16:creationId xmlns:a16="http://schemas.microsoft.com/office/drawing/2014/main" id="{9D891665-FA86-9540-AE51-916AB8FC4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Huomautusten paikkamerkki 2">
            <a:extLst>
              <a:ext uri="{FF2B5EF4-FFF2-40B4-BE49-F238E27FC236}">
                <a16:creationId xmlns:a16="http://schemas.microsoft.com/office/drawing/2014/main" id="{9FA853D9-F0D0-9C4B-B2B0-A1051250F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Rakennus ei tarvitse tapaturmia valmistuakseen</a:t>
            </a:r>
          </a:p>
          <a:p>
            <a:pPr marL="171450" lvl="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altLang="fi-FI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dirty="0">
                <a:ea typeface="ＭＳ Ｐゴシック"/>
                <a:cs typeface="Calibri"/>
              </a:rPr>
              <a:t>Nolla tapaturmaa -ajattelutapa sisältää mm.</a:t>
            </a:r>
          </a:p>
          <a:p>
            <a:pPr marL="171450" lvl="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Yhtäkään tapaturmaa ei hyväksytä</a:t>
            </a:r>
          </a:p>
          <a:p>
            <a:pPr marL="171450" lvl="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Kaikki tapaturmat ovat torjuttavissa</a:t>
            </a:r>
          </a:p>
          <a:p>
            <a:pPr marL="171450" lvl="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(Melkein) kaikkea voi tehdä, jos sen tekee oikein</a:t>
            </a:r>
          </a:p>
          <a:p>
            <a:pPr marL="171450" lvl="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b="0" dirty="0">
                <a:ea typeface="ＭＳ Ｐゴシック" panose="020B0600070205080204" pitchFamily="34" charset="-128"/>
                <a:cs typeface="Arial" panose="020B0604020202020204" pitchFamily="34" charset="0"/>
              </a:rPr>
              <a:t>Jatkuvaa toimintaa: jatkuvaa kehittämistä ja parantamista, etsitään syitä ja ratkaisukeinoja ei syyllisiä ja selityksiä miksi ei </a:t>
            </a:r>
          </a:p>
          <a:p>
            <a:pPr marL="171450" lvl="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altLang="fi-FI" b="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b="0" dirty="0">
                <a:ea typeface="ＭＳ Ｐゴシック"/>
                <a:cs typeface="Calibri"/>
              </a:rPr>
              <a:t>Rakennusteollisuuden turvallisuuskannanotto Tavoitteena nolla tapaturmaa: https://www.rakennusteollisuus.fi/globalassets/tyoturvallisuus/2015/turvallisuuskannaotto_syksy_2015.pdf</a:t>
            </a:r>
            <a:r>
              <a:rPr lang="fi-FI" altLang="fi-FI" dirty="0">
                <a:ea typeface="ＭＳ Ｐゴシック"/>
                <a:cs typeface="Calibri"/>
              </a:rPr>
              <a:t> </a:t>
            </a:r>
            <a:endParaRPr lang="fi-FI" altLang="fi-FI" dirty="0">
              <a:ea typeface="ＭＳ Ｐゴシック" panose="020B0600070205080204" pitchFamily="34" charset="-128"/>
              <a:cs typeface="Calibri"/>
            </a:endParaRPr>
          </a:p>
          <a:p>
            <a:endParaRPr lang="fi-FI" altLang="fi-FI" dirty="0">
              <a:ea typeface="ＭＳ Ｐゴシック" panose="020B0600070205080204" pitchFamily="34" charset="-128"/>
            </a:endParaRPr>
          </a:p>
        </p:txBody>
      </p:sp>
      <p:sp>
        <p:nvSpPr>
          <p:cNvPr id="32771" name="Dian numeron paikkamerkki 3">
            <a:extLst>
              <a:ext uri="{FF2B5EF4-FFF2-40B4-BE49-F238E27FC236}">
                <a16:creationId xmlns:a16="http://schemas.microsoft.com/office/drawing/2014/main" id="{0F1BF0F7-B086-854B-8860-8CED3BAF1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0CABD1-24A4-214F-9071-FABABE084091}" type="slidenum">
              <a:rPr lang="fi-FI" altLang="fi-FI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PDCA (Plan-</a:t>
            </a:r>
            <a:r>
              <a:rPr lang="fi-FI" noProof="0" dirty="0" err="1"/>
              <a:t>Do</a:t>
            </a:r>
            <a:r>
              <a:rPr lang="fi-FI" noProof="0" dirty="0"/>
              <a:t>-</a:t>
            </a:r>
            <a:r>
              <a:rPr lang="fi-FI" noProof="0" dirty="0" err="1"/>
              <a:t>Check</a:t>
            </a:r>
            <a:r>
              <a:rPr lang="fi-FI" noProof="0" dirty="0"/>
              <a:t>-Act) sykli eli Suunnittele, Tee, Valvo ja Tarkista sekä Toimi ja Vaikuta (STVT)</a:t>
            </a:r>
          </a:p>
          <a:p>
            <a:r>
              <a:rPr lang="fi-FI" noProof="0" dirty="0"/>
              <a:t>Yksinkertaistettu jatkuvan kehittämisen sykli rakennushankkeessa</a:t>
            </a:r>
          </a:p>
          <a:p>
            <a:r>
              <a:rPr lang="fi-FI" noProof="0" dirty="0"/>
              <a:t>Kaikilla rakentamisen osapuolilla on mahdollisuus ja velvollisuus vaikuttaa kokonaisuuteen</a:t>
            </a:r>
          </a:p>
          <a:p>
            <a:r>
              <a:rPr lang="fi-FI" noProof="0" dirty="0"/>
              <a:t>Hankkeen johtaminen on suunniteltava ja vaikuttamisen foorumit kuten palaverikäytännöt oltava toimivia. </a:t>
            </a:r>
          </a:p>
          <a:p>
            <a:endParaRPr lang="fi-FI" noProof="0" dirty="0"/>
          </a:p>
          <a:p>
            <a:endParaRPr lang="fi-FI" noProof="0" dirty="0"/>
          </a:p>
          <a:p>
            <a:endParaRPr lang="fi-FI" noProof="0" dirty="0"/>
          </a:p>
          <a:p>
            <a:endParaRPr lang="fi-FI" noProof="0" dirty="0"/>
          </a:p>
          <a:p>
            <a:endParaRPr lang="fi-FI" noProof="0" dirty="0"/>
          </a:p>
          <a:p>
            <a:endParaRPr lang="fi-FI" noProof="0" dirty="0"/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48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Kun suunnittelet työsi työ on myös tehokasta, jouhevaa ja turvallista </a:t>
            </a:r>
          </a:p>
          <a:p>
            <a:r>
              <a:rPr lang="fi-FI" noProof="0" dirty="0"/>
              <a:t>Työsuunnittelussa otat aina huomioon myös turvallisuuden ja terveyden</a:t>
            </a:r>
          </a:p>
          <a:p>
            <a:r>
              <a:rPr lang="fi-FI" noProof="0" dirty="0"/>
              <a:t>Seuraa muutoksia olosuhteissa ja työsuunnitelmien toteutettavuutta </a:t>
            </a:r>
          </a:p>
          <a:p>
            <a:r>
              <a:rPr lang="fi-FI" noProof="0"/>
              <a:t>Tee korjaavia </a:t>
            </a:r>
            <a:r>
              <a:rPr lang="fi-FI" noProof="0" dirty="0"/>
              <a:t>toimenpiteitä havaintojesi pohjalta, pysäytä työ heti jos turvallisuus tai terveys vaarantuu</a:t>
            </a:r>
          </a:p>
          <a:p>
            <a:r>
              <a:rPr lang="fi-FI" noProof="0" dirty="0"/>
              <a:t>Huolehdi, että havaitut puutteet tulevat niiden tietoon, joille asia kuuluu (suunnittelijat, tekijät, ….) toimenpiteitä varten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5F7E-02CB-5641-8B2E-90B0BE73E84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64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Rakennustyömaalla kuten muillakin työpaikoilla tavoitteena on, että jokainen pääsee ehjänä ja terveenä kotiin.</a:t>
            </a:r>
          </a:p>
          <a:p>
            <a:r>
              <a:rPr lang="fi-FI" noProof="0" dirty="0"/>
              <a:t>Työtä ja olosuhteita pitää ylläpitää ja kehittää yhdessä ja avoimin mielin.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Turvallisuuskulttuuri on yksilön ja ryhmän arvojen, asenteiden, käsitysten, osaamisen ja käyttäytymisen tuote, joka määrittelee organisaation turvallisuusjohtamisen tyylin ja tason sekä siihen sitoutumisen.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Positiivisen turvallisuuskulttuurin työmaita kuvaa molemminpuoliseen luottamukseen pohjaava kommunikaatio, jaettu käsitys turvallisuuden merkityksestä ja luotto siihen, että ennaltaehkäisevät toimenpiteet ovat tehokkaita.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5F7E-02CB-5641-8B2E-90B0BE73E84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45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37F056-AE43-7843-9399-FE90BB9DA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7BEAD98-E3B2-974F-899C-DEE61ED63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2EBF3B-FE65-AA4B-89AD-B28B5660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7DCBE6-60AC-5649-9285-0981FA1B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9B9953-18BC-7341-B40B-AD0CFA71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44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6BA60-D2FE-D941-8D8F-AB82191F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0380E1-C55A-E540-B8BB-F75009092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BA9A15-54F1-7C45-B4D9-10602EFD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023332-BFF1-F94F-87CD-B1C3800A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33E28C-517B-A548-9EDB-88264343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08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21AD5F1-B716-DB4D-B03C-910D6851B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519542-A833-6E48-983B-BC25B534D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B7BEF4-E2F7-0745-A93A-0C9A34E3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822682-2B2D-A549-9B35-FD25E23B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C49C3C-9625-0D4E-BA90-6BA14E59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9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C83F3-0021-9B4D-B5AA-5E6D0362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sv-SE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71F95D-49D0-394B-A8BA-FF8689694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667"/>
            <a:ext cx="10515600" cy="415714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425011-E24E-B448-A75A-3B5F07F3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6C6A-93EA-944A-A03B-BED5BD5B1F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BD585E-CC0E-0547-A199-82B627EC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F5026-4E52-0844-8932-E79C549E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476D-A91E-AA45-AC26-2A639485B63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2B33E68-99BF-BD42-A447-218BC02C95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701507"/>
            <a:ext cx="10515600" cy="565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09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18067" y="2700338"/>
            <a:ext cx="2159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sz="1800"/>
          </a:p>
        </p:txBody>
      </p:sp>
      <p:cxnSp>
        <p:nvCxnSpPr>
          <p:cNvPr id="5" name="Suora yhdysviiva 4"/>
          <p:cNvCxnSpPr/>
          <p:nvPr userDrawn="1"/>
        </p:nvCxnSpPr>
        <p:spPr bwMode="auto">
          <a:xfrm>
            <a:off x="0" y="11430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tsikko 1">
            <a:extLst>
              <a:ext uri="{FF2B5EF4-FFF2-40B4-BE49-F238E27FC236}">
                <a16:creationId xmlns:a16="http://schemas.microsoft.com/office/drawing/2014/main" id="{84C6B8A5-AC3F-0A49-9023-31EDBD84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723" y="10924"/>
            <a:ext cx="8592277" cy="11320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D12274E-235F-A54B-9B68-21E85A289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71" y="1268760"/>
            <a:ext cx="5873848" cy="50405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7BAAE66F-E749-8940-887B-0FF7C6EEE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0771" y="1268760"/>
            <a:ext cx="5873848" cy="50405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91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oitusdi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DB5C2-738D-9C47-96A3-4BBF1239C8A4}"/>
              </a:ext>
            </a:extLst>
          </p:cNvPr>
          <p:cNvSpPr/>
          <p:nvPr userDrawn="1"/>
        </p:nvSpPr>
        <p:spPr>
          <a:xfrm>
            <a:off x="11716692" y="0"/>
            <a:ext cx="475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 dirty="0">
              <a:highlight>
                <a:srgbClr val="FFFF00"/>
              </a:highlight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12329493" y="-3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60428-2DAA-0E4D-8FF0-E464C3523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6" y="494251"/>
            <a:ext cx="4024986" cy="893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62A25-A270-1849-BEEB-3375079E5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8560C9-8F4E-A543-BEA3-AAD31F939663}"/>
              </a:ext>
            </a:extLst>
          </p:cNvPr>
          <p:cNvSpPr/>
          <p:nvPr userDrawn="1"/>
        </p:nvSpPr>
        <p:spPr>
          <a:xfrm>
            <a:off x="9149590" y="290820"/>
            <a:ext cx="2567102" cy="6319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 dirty="0">
              <a:highlight>
                <a:srgbClr val="FFFF00"/>
              </a:highlight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01833" y="361243"/>
            <a:ext cx="5614859" cy="6141156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</a:t>
            </a:r>
            <a:r>
              <a:rPr lang="fi-FI" dirty="0" err="1"/>
              <a:t>napsautamalla</a:t>
            </a:r>
            <a:r>
              <a:rPr lang="fi-FI" dirty="0"/>
              <a:t>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23A46-601D-9C4A-AB55-1D7704B63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8" y="224346"/>
            <a:ext cx="4123499" cy="918859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3779013-36B5-CA4E-8720-3EEF6697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1"/>
            <a:ext cx="5522384" cy="3059893"/>
          </a:xfrm>
        </p:spPr>
        <p:txBody>
          <a:bodyPr anchor="b" anchorCtr="0"/>
          <a:lstStyle>
            <a:lvl1pPr>
              <a:defRPr sz="52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&gt;</a:t>
            </a:r>
            <a:endParaRPr lang="fi-FI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5A7273-0B96-814F-AAA4-FB69198DA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3"/>
            <a:ext cx="5522384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146582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BC0F2-B404-8446-BAA9-FD922055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2FD45-3A3F-0740-809E-DD8E5DDB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7F6271-AF56-BD4C-B6E4-E8CB006D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B0AC6-3C0E-EE4C-8ECC-8B04F06C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79AA60-C72F-F74D-A2DB-9BF58938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E25B24-88C4-7C42-A988-7EE92715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8F3716-DAC3-504D-9158-6DEB47790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70D0-259A-5540-B128-985D5110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4017E5-C1E7-C64F-99D8-E81A949C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26690-0FFB-E045-86F8-19C76C97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71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3B2ABB-F276-F34A-8356-8A949BAE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4896A5-5870-9640-ADB2-278DFECBC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EABA972-4DE8-0840-94F2-268434B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6152AF-4328-4048-8F76-5B9614DD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47A9AF-848C-974A-B405-E5C42DB2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BFE044-2619-C143-A006-9DADD3BA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35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E64A8-36CC-344A-9345-25DF1C5A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C38324-843E-D049-9FF1-CFFE78E1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69E458-DD60-C64E-8E92-97C6DFFA9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48A45E-9727-2D4A-9C03-5C4112179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1DBB07-7883-5D4F-89FD-7C39F9A34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2BCAE5B-BC7D-E942-A244-8A9B09D7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61149C-1BEA-9841-AAAF-DE6E8B6F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B4B79B-AF9E-454A-887D-0101C9A7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9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BE5614-23F4-A647-A2F2-81C6D74E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05C5E80-6465-4440-9B92-44013C69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FCB850-9746-534E-9383-6348EBE3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273C3C-6212-624B-AD90-77595EDF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89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EDEB91-3603-B542-ABF4-C6383DA2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865862-0156-634F-884E-4D6D3231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821024-488E-7B4D-9C81-13371715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89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24F8DA-A07F-E44F-9121-58C5500F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EF4ABF-B59A-3644-9611-8C8BA3236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22F2B2-00B7-6E43-9AA1-BBB07AFB6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060AE9-259E-244E-96D9-BD45C276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D76999-2DB8-7844-A17E-4F58201D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BFD840-B368-434D-AB1C-FA0B8788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31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DC221-1356-3B44-A917-1183F52C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9C01142-CA3C-3947-815A-0F3A5AAC6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943241-E0B5-354A-95AF-8F7176777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6E53C6-1640-0B46-B92C-9702759C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B2B9713-96A5-734D-9928-4B817534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6D158B-7814-E347-847D-50E030F9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00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CB23B52-0FFC-6D42-840C-1B959DB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993E50-03C6-D246-8848-ABDCDF694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027D97-C5D5-934C-A46D-42D1E721C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8737-87D6-F342-BDE2-65CD56A0A94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F71196-0651-9242-B14D-345686ED7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C28C3F-C624-5C47-8920-3167FAF90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696-C82B-EE41-897E-6FD712C0CB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98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BD74883-E549-5C98-4C6C-FD4A4A2F0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E1901E6-B83A-F077-6C94-F8B5F50D48A2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b="1" dirty="0">
              <a:solidFill>
                <a:schemeClr val="bg1"/>
              </a:solidFill>
              <a:cs typeface="Calibri Light"/>
            </a:endParaRPr>
          </a:p>
          <a:p>
            <a:pPr algn="ctr"/>
            <a:endParaRPr lang="fi-FI" b="1" dirty="0">
              <a:solidFill>
                <a:schemeClr val="bg1"/>
              </a:solidFill>
              <a:cs typeface="Calibri Light"/>
            </a:endParaRPr>
          </a:p>
          <a:p>
            <a:pPr algn="ctr"/>
            <a:endParaRPr lang="fi-FI" sz="5400" b="1" dirty="0">
              <a:solidFill>
                <a:schemeClr val="bg1"/>
              </a:solidFill>
              <a:cs typeface="Calibri Light"/>
            </a:endParaRPr>
          </a:p>
          <a:p>
            <a:pPr algn="ctr"/>
            <a:r>
              <a:rPr lang="fi-FI" sz="5400" b="1" dirty="0">
                <a:solidFill>
                  <a:schemeClr val="bg1"/>
                </a:solidFill>
              </a:rPr>
              <a:t>Työturvallisuus rakennusalalla</a:t>
            </a:r>
            <a:endParaRPr lang="sv-SE" sz="5400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FF409740-BD7A-B466-6E21-7292D1A9CE87}"/>
              </a:ext>
            </a:extLst>
          </p:cNvPr>
          <p:cNvSpPr txBox="1">
            <a:spLocks/>
          </p:cNvSpPr>
          <p:nvPr/>
        </p:nvSpPr>
        <p:spPr>
          <a:xfrm>
            <a:off x="1524000" y="35118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ea typeface="+mn-lt"/>
                <a:cs typeface="+mn-lt"/>
              </a:rPr>
              <a:t>Työturvallisuuden opetusmateriaali</a:t>
            </a:r>
            <a:endParaRPr lang="fi-FI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</a:rPr>
              <a:t>1. Yleistä rakennusalan työturvallisuudesta</a:t>
            </a:r>
            <a:endParaRPr lang="fi-FI" dirty="0">
              <a:solidFill>
                <a:schemeClr val="bg1"/>
              </a:solidFill>
              <a:cs typeface="Calibri"/>
            </a:endParaRPr>
          </a:p>
          <a:p>
            <a:endParaRPr lang="sv-SE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01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B7B724-F682-E34A-BF52-AE6DEC9F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78"/>
            <a:ext cx="10515600" cy="999849"/>
          </a:xfrm>
        </p:spPr>
        <p:txBody>
          <a:bodyPr/>
          <a:lstStyle/>
          <a:p>
            <a:pPr algn="ctr"/>
            <a:r>
              <a:rPr lang="fi-FI" b="1" dirty="0"/>
              <a:t>Turvallisuusasenne</a:t>
            </a:r>
            <a:endParaRPr lang="fi-FI" b="1" dirty="0">
              <a:cs typeface="Calibri Light"/>
            </a:endParaRP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C739A97-7F32-B944-BE0C-67E1F6A03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0812" y="1263650"/>
            <a:ext cx="7630534" cy="4157663"/>
          </a:xfr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C3D7720-CF5D-6542-AB33-01AA3C7E4F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571165"/>
            <a:ext cx="10515600" cy="791368"/>
          </a:xfrm>
        </p:spPr>
        <p:txBody>
          <a:bodyPr>
            <a:noAutofit/>
          </a:bodyPr>
          <a:lstStyle/>
          <a:p>
            <a:pPr algn="ctr"/>
            <a:r>
              <a:rPr lang="fi-FI" sz="2400" b="1" dirty="0"/>
              <a:t>Kaikilla avoin ja positiivinen suhtautuminen </a:t>
            </a:r>
            <a:br>
              <a:rPr lang="fi-FI" sz="2400" b="1" dirty="0"/>
            </a:br>
            <a:r>
              <a:rPr lang="fi-FI" sz="2400" b="1" dirty="0"/>
              <a:t>turvallisuuden ja terveyden kehittämiseen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A812D37-BA6F-7648-9289-F39A86C621BD}"/>
              </a:ext>
            </a:extLst>
          </p:cNvPr>
          <p:cNvSpPr txBox="1"/>
          <p:nvPr/>
        </p:nvSpPr>
        <p:spPr>
          <a:xfrm>
            <a:off x="4805465" y="6397903"/>
            <a:ext cx="337278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 dirty="0"/>
              <a:t>RAXA-</a:t>
            </a:r>
            <a:r>
              <a:rPr lang="sv-SE" dirty="0" err="1"/>
              <a:t>sarjakuva</a:t>
            </a:r>
            <a:r>
              <a:rPr lang="sv-SE" dirty="0"/>
              <a:t> (Pekka </a:t>
            </a:r>
            <a:r>
              <a:rPr lang="sv-SE" dirty="0" err="1"/>
              <a:t>Rahkonen</a:t>
            </a:r>
            <a:r>
              <a:rPr lang="sv-SE" dirty="0"/>
              <a:t>)</a:t>
            </a:r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33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88438-2DFD-6348-AB7D-E6813797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Työsuojelun peruskäsitteitä</a:t>
            </a:r>
            <a:endParaRPr lang="fi-FI" b="1" dirty="0">
              <a:cs typeface="Calibri Ligh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1E4DC-1A21-BD4A-994C-20225CBE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Työsuojelu:</a:t>
            </a:r>
            <a:endParaRPr lang="fi-FI"/>
          </a:p>
          <a:p>
            <a:pPr>
              <a:lnSpc>
                <a:spcPct val="110000"/>
              </a:lnSpc>
            </a:pPr>
            <a:r>
              <a:rPr lang="fi-FI" b="0" dirty="0"/>
              <a:t>toimet työn ja työolojen turvallisuuden ja työntekijän fyysisen ja psyykkisen terveyden ylläpitämiseksi ja edistämiseksi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Työterveys: </a:t>
            </a:r>
            <a:endParaRPr lang="fi-FI" b="1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työntekijän terveys suhteessa työhön ja työympäristöön liittyviin tekijöihin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Työturvallisuus:</a:t>
            </a:r>
            <a:endParaRPr lang="fi-FI" b="1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työympäristön tila työntekijän turvallisuuden ja terveyden kannalta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Työympäristö:</a:t>
            </a:r>
            <a:endParaRPr lang="fi-FI" b="1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Fyysiset, psyykkiset ja sosiaaliset tekijät, jotka työtä tehtäessä vaikuttavat henkilön terveyteen ja turvallisuuteen</a:t>
            </a:r>
            <a:endParaRPr lang="fi-FI" b="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982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88438-2DFD-6348-AB7D-E681379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533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/>
              <a:t>Työsuojelun peruskäsitteitä</a:t>
            </a:r>
            <a:endParaRPr lang="fi-FI" b="1" dirty="0">
              <a:cs typeface="Calibri Ligh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1E4DC-1A21-BD4A-994C-20225CBE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400" b="1" dirty="0"/>
              <a:t>Työsuojelulainsäädäntö:</a:t>
            </a:r>
            <a:endParaRPr lang="fi-FI" sz="24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2400" b="0" dirty="0"/>
              <a:t>työntekijöiden turvallisuuden ja terveyden edistämiseksi on Suomessa laaja lainsäädäntö, joka perustuu </a:t>
            </a:r>
            <a:r>
              <a:rPr lang="fi-FI" sz="2400" dirty="0"/>
              <a:t>EU-lainsäädäntöön</a:t>
            </a:r>
            <a:endParaRPr lang="fi-FI" sz="2400" b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2400" b="0" dirty="0"/>
              <a:t>säädökset ja niiden noudattamisen valvonta on työsuojeluviranomaisten tehtävä</a:t>
            </a:r>
            <a:endParaRPr lang="fi-FI" sz="2400" b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sz="2400" b="0" dirty="0"/>
              <a:t>työsuojelulainsäädäntö on pidettävä nähtävillä työpaikalla</a:t>
            </a:r>
            <a:r>
              <a:rPr lang="fi-FI" sz="2400" dirty="0"/>
              <a:t> </a:t>
            </a:r>
            <a:endParaRPr lang="fi-FI" sz="2400" b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400" b="1" dirty="0"/>
              <a:t>Työpaikka:</a:t>
            </a:r>
            <a:endParaRPr lang="fi-FI" sz="2400" b="1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sz="2400" b="0" dirty="0"/>
              <a:t>paikka, jossa työntekijä työskentelee</a:t>
            </a:r>
            <a:endParaRPr lang="fi-FI" sz="2400" b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686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88438-2DFD-6348-AB7D-E6813797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Työsuojelun peruskäsitteitä</a:t>
            </a:r>
            <a:endParaRPr lang="fi-FI" b="1" dirty="0">
              <a:cs typeface="Calibri Ligh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1E4DC-1A21-BD4A-994C-20225CBE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b="1" dirty="0"/>
              <a:t>Tapaturma: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b="0" dirty="0"/>
              <a:t>ulkoisesta tekijästä johtuva äkillinen ja odottamaton tapahtuma, joka aiheuttaa työntekijälle vamman tai sairauden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b="1" dirty="0"/>
              <a:t>Työperäinen sairaus:</a:t>
            </a:r>
            <a:r>
              <a:rPr lang="fi-FI" dirty="0"/>
              <a:t> 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b="0" dirty="0"/>
              <a:t>Työperäisten sairauksien ja ammattitautien välinen raja muuttuu tutkimustiedon lisääntyessä. Luokitus työperäisiksi sairauksiksi ja ammattitaudeiksi vaihtelee eri maissa, koska ammattitaudin käsite perustuu kussakin maassa noudatettavaan lainsäädäntöön ja korvauskäytäntöön. Suomessa ammattitaudin syy-yhteys työhön &gt; 50%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b="1" dirty="0"/>
              <a:t>Turvallisuus:</a:t>
            </a:r>
            <a:endParaRPr lang="fi-FI" b="1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b="0" dirty="0"/>
              <a:t>tila, jossa uhkat ja riskit ovat hallittavissa tai tunne siitä, että uhkat ja riskit ovat hallinnassa. Turvallisuus on suhteellinen käsite</a:t>
            </a:r>
            <a:endParaRPr lang="fi-FI" b="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7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88438-2DFD-6348-AB7D-E6813797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Työsuojelun peruskäsitteitä</a:t>
            </a:r>
            <a:endParaRPr lang="fi-FI" b="1" dirty="0">
              <a:cs typeface="Calibri Ligh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1E4DC-1A21-BD4A-994C-20225CBE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Työpaikkatapaturma:</a:t>
            </a:r>
            <a:endParaRPr lang="fi-FI"/>
          </a:p>
          <a:p>
            <a:pPr>
              <a:lnSpc>
                <a:spcPct val="110000"/>
              </a:lnSpc>
            </a:pPr>
            <a:r>
              <a:rPr lang="fi-FI" b="0" dirty="0"/>
              <a:t>työtapaturma, joka sattuu työpaikalla tai sen alueella tai varsinaisen työpaikan ulkopuolisessa työkohteessa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Työmatkatapaturma:</a:t>
            </a:r>
            <a:r>
              <a:rPr lang="fi-FI" dirty="0"/>
              <a:t> 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työtapaturma, joka sattuu asunnon ja työpaikan välisellä matkalla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b="1" dirty="0"/>
              <a:t>Työtapaturmataajuus:</a:t>
            </a:r>
            <a:endParaRPr lang="fi-FI" b="1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Työtapaturmataajuus lasketaan pääsääntöisesti työtapaturmien lukumääränä tiettynä aikana miljoonaa työtuntia kohti</a:t>
            </a:r>
            <a:endParaRPr lang="fi-FI" b="0" dirty="0">
              <a:cs typeface="Calibri" panose="020F0502020204030204"/>
            </a:endParaRPr>
          </a:p>
          <a:p>
            <a:pPr marL="533400" lvl="1" indent="-172720">
              <a:lnSpc>
                <a:spcPct val="110000"/>
              </a:lnSpc>
            </a:pPr>
            <a:r>
              <a:rPr lang="fi-FI" dirty="0"/>
              <a:t>LTI= </a:t>
            </a:r>
            <a:r>
              <a:rPr lang="fi-FI" dirty="0" err="1"/>
              <a:t>Lost</a:t>
            </a:r>
            <a:r>
              <a:rPr lang="fi-FI" dirty="0"/>
              <a:t>-Time </a:t>
            </a:r>
            <a:r>
              <a:rPr lang="fi-FI" dirty="0" err="1"/>
              <a:t>Injury</a:t>
            </a:r>
            <a:r>
              <a:rPr lang="fi-FI" dirty="0"/>
              <a:t>; LTI1 esim. = tapaturmapäivä + 1 poissaolopäivä</a:t>
            </a:r>
            <a:endParaRPr lang="fi-FI" dirty="0">
              <a:cs typeface="Calibri" panose="020F0502020204030204"/>
            </a:endParaRPr>
          </a:p>
          <a:p>
            <a:pPr marL="533400" lvl="1" indent="-172720">
              <a:lnSpc>
                <a:spcPct val="110000"/>
              </a:lnSpc>
            </a:pPr>
            <a:r>
              <a:rPr lang="fi-FI" b="0" dirty="0"/>
              <a:t>Vahinkotapahtuma työajalla, mukana voi myös olla alihankkijat</a:t>
            </a:r>
            <a:endParaRPr lang="fi-FI" b="0" dirty="0">
              <a:cs typeface="Calibri" panose="020F0502020204030204"/>
            </a:endParaRPr>
          </a:p>
          <a:p>
            <a:pPr marL="533400" lvl="1" indent="-172720">
              <a:lnSpc>
                <a:spcPct val="110000"/>
              </a:lnSpc>
            </a:pPr>
            <a:r>
              <a:rPr lang="fi-FI" dirty="0"/>
              <a:t>Eurostat (ESAW) tilastointi LTI4 = tapaturmapäivä + 3 poissaolopäivä</a:t>
            </a:r>
            <a:endParaRPr lang="fi-FI" b="0" dirty="0"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endParaRPr lang="fi-FI" b="0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endParaRPr lang="fi-FI" b="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632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30412D-DA84-5143-9278-6BA00D65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Rakennustyötä koskevan lainsäädännön peruskäsitteitä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4D9477-6DF6-A649-9559-B950B4C9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fi-FI" b="1" dirty="0"/>
              <a:t>Yhteinen rakennustyömaa</a:t>
            </a:r>
            <a:endParaRPr lang="fi-FI"/>
          </a:p>
          <a:p>
            <a:pPr fontAlgn="base">
              <a:lnSpc>
                <a:spcPct val="120000"/>
              </a:lnSpc>
            </a:pPr>
            <a:r>
              <a:rPr lang="fi-FI" dirty="0"/>
              <a:t>Työmaalla toimii samanaikaisesti tai peräkkäin useampi kuin yksi työnantaja</a:t>
            </a:r>
            <a:endParaRPr lang="fi-FI" dirty="0">
              <a:cs typeface="Calibri" panose="020F0502020204030204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fi-FI" b="1" dirty="0"/>
              <a:t>Rakennuttaja</a:t>
            </a:r>
            <a:endParaRPr lang="fi-FI" b="1" dirty="0">
              <a:cs typeface="Calibri" panose="020F0502020204030204"/>
            </a:endParaRPr>
          </a:p>
          <a:p>
            <a:pPr fontAlgn="base">
              <a:lnSpc>
                <a:spcPct val="120000"/>
              </a:lnSpc>
            </a:pPr>
            <a:r>
              <a:rPr lang="fi-FI" dirty="0"/>
              <a:t>Henkilö tai organisaatio, joka ryhtyy rakennushankkeeseen</a:t>
            </a:r>
            <a:endParaRPr lang="fi-FI" dirty="0">
              <a:cs typeface="Calibri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fi-FI" b="1" dirty="0"/>
              <a:t>Turvallisuuskoordinaattori </a:t>
            </a:r>
            <a:endParaRPr lang="fi-FI" b="1" dirty="0">
              <a:cs typeface="Calibri" panose="020F0502020204030204"/>
            </a:endParaRPr>
          </a:p>
          <a:p>
            <a:pPr fontAlgn="base">
              <a:lnSpc>
                <a:spcPct val="120000"/>
              </a:lnSpc>
            </a:pPr>
            <a:r>
              <a:rPr lang="fi-FI" dirty="0"/>
              <a:t>rakennuttajan tehtävistä ja velvoitteista huolehtiva edustaja</a:t>
            </a:r>
            <a:endParaRPr lang="fi-FI" dirty="0">
              <a:cs typeface="Calibri" panose="020F0502020204030204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fi-FI" b="1" dirty="0"/>
              <a:t>Turvallisuusasiakirja</a:t>
            </a:r>
            <a:endParaRPr lang="fi-FI" b="1">
              <a:cs typeface="Calibri"/>
            </a:endParaRPr>
          </a:p>
          <a:p>
            <a:pPr fontAlgn="base">
              <a:lnSpc>
                <a:spcPct val="120000"/>
              </a:lnSpc>
            </a:pPr>
            <a:r>
              <a:rPr lang="fi-FI" dirty="0"/>
              <a:t>Rakennuttajan asiakirja, jossa esitetään rakennushankkeen toteuttamiseen liittyvät työturvallisuutta ja työterveyttä koskevat tiedot</a:t>
            </a:r>
            <a:endParaRPr lang="fi-FI" dirty="0">
              <a:cs typeface="Calibri" panose="020F0502020204030204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fi-FI" b="1" dirty="0"/>
              <a:t>Päätoteuttaja</a:t>
            </a:r>
            <a:endParaRPr lang="fi-FI" b="1" dirty="0">
              <a:cs typeface="Calibri" panose="020F0502020204030204"/>
            </a:endParaRPr>
          </a:p>
          <a:p>
            <a:pPr fontAlgn="base">
              <a:lnSpc>
                <a:spcPct val="120000"/>
              </a:lnSpc>
            </a:pPr>
            <a:r>
              <a:rPr lang="fi-FI" dirty="0"/>
              <a:t>Rakennuttajan nimeämä työmaan pääurakoitsija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09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856E00-5CF8-1147-97A2-38FBF1D5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1. Työturvallisuus yleisesti</a:t>
            </a:r>
            <a:endParaRPr lang="sv-SE" b="1">
              <a:cs typeface="Calibri Light"/>
            </a:endParaRPr>
          </a:p>
        </p:txBody>
      </p:sp>
      <p:graphicFrame>
        <p:nvGraphicFramePr>
          <p:cNvPr id="1029" name="Sisällön paikkamerkki 2">
            <a:extLst>
              <a:ext uri="{FF2B5EF4-FFF2-40B4-BE49-F238E27FC236}">
                <a16:creationId xmlns:a16="http://schemas.microsoft.com/office/drawing/2014/main" id="{9E1BBEBE-6F60-1E33-709F-C9B1ACAF211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C3D178E-A9F5-F941-8117-25B4234031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8" y="1825625"/>
            <a:ext cx="6168858" cy="30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093E690-19DA-5645-8F76-11F330E497FA}"/>
              </a:ext>
            </a:extLst>
          </p:cNvPr>
          <p:cNvSpPr txBox="1"/>
          <p:nvPr/>
        </p:nvSpPr>
        <p:spPr>
          <a:xfrm>
            <a:off x="6090980" y="1905835"/>
            <a:ext cx="210576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Kuva: Rakennusteollisuus RT ry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4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660231-8C07-504E-A439-24D4C464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b="1" dirty="0"/>
              <a:t>Rakennusala Suomessa</a:t>
            </a:r>
            <a:endParaRPr lang="fi-FI" b="1" dirty="0">
              <a:cs typeface="Calibri Light"/>
            </a:endParaRPr>
          </a:p>
        </p:txBody>
      </p:sp>
      <p:graphicFrame>
        <p:nvGraphicFramePr>
          <p:cNvPr id="1029" name="Sisällön paikkamerkki 2">
            <a:extLst>
              <a:ext uri="{FF2B5EF4-FFF2-40B4-BE49-F238E27FC236}">
                <a16:creationId xmlns:a16="http://schemas.microsoft.com/office/drawing/2014/main" id="{9A1A8DF7-021F-1925-F541-AA74056E093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7528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Kalasataman aluetta rakennetaan Helsingissä">
            <a:extLst>
              <a:ext uri="{FF2B5EF4-FFF2-40B4-BE49-F238E27FC236}">
                <a16:creationId xmlns:a16="http://schemas.microsoft.com/office/drawing/2014/main" id="{3B60414C-CCBF-8946-91E6-773C4773E1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60" y="2392680"/>
            <a:ext cx="3485677" cy="25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CA54E97-5414-0448-AE71-19F19EB7DDF0}"/>
              </a:ext>
            </a:extLst>
          </p:cNvPr>
          <p:cNvSpPr txBox="1"/>
          <p:nvPr/>
        </p:nvSpPr>
        <p:spPr>
          <a:xfrm>
            <a:off x="9864562" y="4664508"/>
            <a:ext cx="3598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Rakennusteollisuus RT ry</a:t>
            </a:r>
          </a:p>
        </p:txBody>
      </p:sp>
    </p:spTree>
    <p:extLst>
      <p:ext uri="{BB962C8B-B14F-4D97-AF65-F5344CB8AC3E}">
        <p14:creationId xmlns:p14="http://schemas.microsoft.com/office/powerpoint/2010/main" val="199094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orakulmio: Pyöristetyt kulmat 42">
            <a:extLst>
              <a:ext uri="{FF2B5EF4-FFF2-40B4-BE49-F238E27FC236}">
                <a16:creationId xmlns:a16="http://schemas.microsoft.com/office/drawing/2014/main" id="{2ED06DDA-7108-5560-F094-A7EEACBDF248}"/>
              </a:ext>
            </a:extLst>
          </p:cNvPr>
          <p:cNvSpPr/>
          <p:nvPr/>
        </p:nvSpPr>
        <p:spPr>
          <a:xfrm>
            <a:off x="1076826" y="5488405"/>
            <a:ext cx="9966156" cy="912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660231-8C07-504E-A439-24D4C464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b="1" dirty="0"/>
              <a:t>Työturvallisuus ja  -terveys rakennusalalla</a:t>
            </a:r>
            <a:endParaRPr lang="fi-FI" b="1" dirty="0">
              <a:cs typeface="Calibri Ligh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61F185-58AF-774E-9D05-6FAFCC25A4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Tavoitteena on varmistaa, ettei kenellekään aiheudu vahinkoa!</a:t>
            </a:r>
            <a:endParaRPr lang="fi-FI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3ADBBCB7-62AE-20C7-44BD-8A5BE7CA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sz="2000" dirty="0">
                <a:ea typeface="+mn-lt"/>
                <a:cs typeface="+mn-lt"/>
              </a:rPr>
              <a:t>Rakennusala on työturvallisuuden ja -terveyden kannalta haastava toimiala työympäristössä, työporukoissa ja olosuhteissa tapahtuvien jatkuvien muutosten johdosta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sz="2000" dirty="0">
                <a:ea typeface="+mn-lt"/>
                <a:cs typeface="+mn-lt"/>
              </a:rPr>
              <a:t>Rakennusalalla on moniin muihin toimialoihin verrattuna paljon työtapaturmia ja alan töistä aiheutuu tekijöille työperäisiä sairauksia, mm. erilaisia tuki- ja liikuntaelinsairauksia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sz="2000" dirty="0">
                <a:ea typeface="+mn-lt"/>
                <a:cs typeface="+mn-lt"/>
              </a:rPr>
              <a:t>Siksi työympäristö, työt ja tekeminen on suunniteltava terveelliseksi ja turvalliseksi hankkeen ja tuotannon suunnitteluvaiheessa, etukäteen tehtyjen riskinarviointien ja niistä johdettujen suunnitelmien avulla 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sz="2000" dirty="0">
                <a:ea typeface="+mn-lt"/>
                <a:cs typeface="+mn-lt"/>
              </a:rPr>
              <a:t>Tässä koulutusmateriaalissa tarjotaan tietoa ja taitoa rakennusalan työturvallisuuden ja -terveyden ylläpitämiseksi ja kehittämiseksi sekä kerrotaan, mitä työturvallisuusvaatimuksia rakennusalan työpaikoille asetetaan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fi-FI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45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F4FB28B7-8A60-196D-1717-1092C5599D4F}"/>
              </a:ext>
            </a:extLst>
          </p:cNvPr>
          <p:cNvSpPr/>
          <p:nvPr/>
        </p:nvSpPr>
        <p:spPr>
          <a:xfrm>
            <a:off x="1076826" y="5488405"/>
            <a:ext cx="9966156" cy="912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7B0B05-B879-FB42-8F70-8CD73787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Työturvallisuuden ja  -terveyden edellytykset rakennusalalla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A5DA55-5BDC-684B-9D42-143DE0C6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Vaatimuksena on hyvä ennakoiva suunnittelu, jonka aikana kaikki prosessiin osallistuvat (mm. rakennuttajat, arkkitehdit, suunnittelijat, päätoteuttaja ja urakoitsijat) vastaavat siitä, että turvallisuus ja terveys tulee huomioitua rakennushankkeen eri vaiheissa</a:t>
            </a:r>
            <a:endParaRPr lang="fi-FI" sz="240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realistinen aikataulu, suunnittelun ohjaus, pätevien toimijoiden valinta</a:t>
            </a:r>
            <a:endParaRPr lang="fi-FI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2400" dirty="0"/>
              <a:t>Rakennustöiden toteutuksessa työympäristö ja työturvallisuus huomioidaan tuotannon suunnittelussa, töiden yhteensovittamisessa, yhteistyöjärjestelyissä ja jatkuvassa seurannassa</a:t>
            </a:r>
            <a:endParaRPr lang="fi-FI" sz="240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2400" dirty="0"/>
              <a:t>Turvallisuus ja terveys on kiinteä osa hanke- ja tuotantosuunnittelua </a:t>
            </a:r>
            <a:endParaRPr lang="fi-FI" sz="2400">
              <a:cs typeface="Calibri" panose="020F0502020204030204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64D399C-6656-1C4B-AD5E-6FBDA0BBFD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226" y="5531060"/>
            <a:ext cx="10515600" cy="5651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Työturvallisuuden ja -terveyden huomiointi edellyttää </a:t>
            </a:r>
            <a:br>
              <a:rPr lang="fi-FI" sz="2400" b="1" dirty="0">
                <a:solidFill>
                  <a:schemeClr val="bg1"/>
                </a:solidFill>
              </a:rPr>
            </a:br>
            <a:r>
              <a:rPr lang="fi-FI" sz="2400" b="1" dirty="0">
                <a:solidFill>
                  <a:schemeClr val="bg1"/>
                </a:solidFill>
              </a:rPr>
              <a:t>kaikkien osapuolten saumatonta yhteistyötä</a:t>
            </a:r>
            <a:endParaRPr lang="fi-FI" sz="2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46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703A23B-528A-CEE8-5A0C-EBDA0B8714EF}"/>
              </a:ext>
            </a:extLst>
          </p:cNvPr>
          <p:cNvSpPr/>
          <p:nvPr/>
        </p:nvSpPr>
        <p:spPr>
          <a:xfrm>
            <a:off x="996615" y="5688931"/>
            <a:ext cx="9966156" cy="912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Miksi työsuojelua tarvitaan rakennusalalla?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fi-FI" b="0" dirty="0"/>
              <a:t>Turvallisuuspoikkeamat ovat laatupoikkeamia </a:t>
            </a:r>
            <a:endParaRPr lang="fi-FI"/>
          </a:p>
          <a:p>
            <a:pPr lvl="1">
              <a:lnSpc>
                <a:spcPct val="110000"/>
              </a:lnSpc>
            </a:pPr>
            <a:r>
              <a:rPr lang="fi-FI" b="0" dirty="0"/>
              <a:t>Tapaturmat, vaaratilanteet ja työperäiset sairastumiset ovat merkki työprosessien ja suunnittelun ongelmista ja epäkohdista</a:t>
            </a:r>
            <a:endParaRPr lang="fi-FI" b="0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Tapaturmilla ja terveyden menetyksillä on aina seurauksia, jotka maksavat yritykselle ja yksilölle</a:t>
            </a:r>
            <a:r>
              <a:rPr lang="fi-FI" dirty="0"/>
              <a:t>;</a:t>
            </a:r>
            <a:r>
              <a:rPr lang="fi-FI" b="0" dirty="0"/>
              <a:t> </a:t>
            </a:r>
            <a:r>
              <a:rPr lang="fi-FI" dirty="0"/>
              <a:t>tapaturmat</a:t>
            </a:r>
            <a:r>
              <a:rPr lang="fi-FI" b="0" dirty="0"/>
              <a:t> ja sairastumiset ovat rasitteita myös henkisesti</a:t>
            </a:r>
            <a:endParaRPr lang="fi-FI" b="0" dirty="0"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Yrityksen julkiseen kuvaan vaikuttaa sen turvallisuuskulttuuri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Työterveys ja -turvallisuus auttaa erottumaan kilpailijoista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Hyvä työturvallisuustaso vähentää työvoiman liiallista vaihtuvuutta ja helpottaa hyvän työvoiman </a:t>
            </a:r>
            <a:r>
              <a:rPr lang="fi-FI" dirty="0"/>
              <a:t>saamista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Työturvallisuuslainsäädäntö edellyttää turvallisuuden ennakoivaa hallintaa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endParaRPr lang="fi-FI" b="0" dirty="0">
              <a:cs typeface="Calibri" panose="020F0502020204030204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9E1DB0-87A7-EC4F-BBFD-3DB4A0AA3C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7910" y="5781718"/>
            <a:ext cx="10515600" cy="5651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Ennakoivan työsuojelun avulla tapaturmat ja sairauspoissaolot vähenevät ja </a:t>
            </a:r>
            <a:br>
              <a:rPr lang="fi-FI" sz="2400" b="1" dirty="0">
                <a:solidFill>
                  <a:schemeClr val="bg1"/>
                </a:solidFill>
              </a:rPr>
            </a:br>
            <a:r>
              <a:rPr lang="fi-FI" sz="2400" b="1" dirty="0">
                <a:solidFill>
                  <a:schemeClr val="bg1"/>
                </a:solidFill>
              </a:rPr>
              <a:t>samalla terveys, työkyky ja sitä myöten tuottavuus paranevat!</a:t>
            </a:r>
            <a:endParaRPr lang="fi-FI" sz="2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33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n numeron paikkamerkki 12">
            <a:extLst>
              <a:ext uri="{FF2B5EF4-FFF2-40B4-BE49-F238E27FC236}">
                <a16:creationId xmlns:a16="http://schemas.microsoft.com/office/drawing/2014/main" id="{1814BEFE-70D6-A04F-9C86-263C63CC8A86}"/>
              </a:ext>
            </a:extLst>
          </p:cNvPr>
          <p:cNvSpPr txBox="1">
            <a:spLocks noGrp="1"/>
          </p:cNvSpPr>
          <p:nvPr/>
        </p:nvSpPr>
        <p:spPr bwMode="auto">
          <a:xfrm>
            <a:off x="4953000" y="649287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85000"/>
              <a:buChar char="•"/>
              <a:defRPr kumimoji="1" sz="32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B5703F4F-DC32-A84F-9AD6-1C954AF1CC6C}" type="slidenum">
              <a:rPr kumimoji="0" lang="fi-FI" altLang="fi-FI" sz="1200" b="0"/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7</a:t>
            </a:fld>
            <a:endParaRPr kumimoji="0" lang="fi-FI" altLang="fi-FI" sz="1200" b="0"/>
          </a:p>
        </p:txBody>
      </p:sp>
      <p:sp>
        <p:nvSpPr>
          <p:cNvPr id="31746" name="Otsikko 1">
            <a:extLst>
              <a:ext uri="{FF2B5EF4-FFF2-40B4-BE49-F238E27FC236}">
                <a16:creationId xmlns:a16="http://schemas.microsoft.com/office/drawing/2014/main" id="{B1D22DF0-7FEC-1947-A639-7E6228215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ea typeface="ＭＳ Ｐゴシック"/>
              </a:rPr>
              <a:t>Nolla tapaturmaa  -periaate</a:t>
            </a:r>
            <a:endParaRPr lang="fi-FI" altLang="fi-FI" b="1" dirty="0">
              <a:ea typeface="ＭＳ Ｐゴシック"/>
              <a:cs typeface="Calibri Light"/>
            </a:endParaRPr>
          </a:p>
        </p:txBody>
      </p:sp>
      <p:sp>
        <p:nvSpPr>
          <p:cNvPr id="46084" name="Alaotsikko 2">
            <a:extLst>
              <a:ext uri="{FF2B5EF4-FFF2-40B4-BE49-F238E27FC236}">
                <a16:creationId xmlns:a16="http://schemas.microsoft.com/office/drawing/2014/main" id="{FDCCCFF3-CAF9-5245-BFCC-99B97EA7C7F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73050" indent="-273050">
              <a:lnSpc>
                <a:spcPct val="100000"/>
              </a:lnSpc>
            </a:pPr>
            <a:r>
              <a:rPr lang="fi-FI" altLang="fi-FI" b="0" dirty="0">
                <a:ea typeface="ＭＳ Ｐゴシック"/>
                <a:cs typeface="Arial"/>
              </a:rPr>
              <a:t>Jokaisella on oikeus</a:t>
            </a:r>
            <a:r>
              <a:rPr lang="fi-FI" altLang="fi-FI" dirty="0">
                <a:ea typeface="ＭＳ Ｐゴシック"/>
                <a:cs typeface="Arial"/>
              </a:rPr>
              <a:t>:</a:t>
            </a:r>
            <a:endParaRPr lang="fi-FI" altLang="fi-FI" b="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Turvalliseen työpaikkaan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Päästä töistä terveenä kotiin 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Päästä terveenä eläkkeelle</a:t>
            </a:r>
          </a:p>
          <a:p>
            <a:pPr marL="273050" indent="-273050">
              <a:lnSpc>
                <a:spcPct val="100000"/>
              </a:lnSpc>
            </a:pPr>
            <a:r>
              <a:rPr lang="fi-FI" altLang="fi-FI" b="0" dirty="0">
                <a:ea typeface="ＭＳ Ｐゴシック"/>
                <a:cs typeface="Arial"/>
              </a:rPr>
              <a:t>Jokaisella on velvollisuus</a:t>
            </a:r>
            <a:r>
              <a:rPr lang="fi-FI" altLang="fi-FI" dirty="0">
                <a:ea typeface="ＭＳ Ｐゴシック"/>
                <a:cs typeface="Arial"/>
              </a:rPr>
              <a:t>:</a:t>
            </a:r>
            <a:endParaRPr lang="fi-FI" altLang="fi-FI" b="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Toimia turvallisesti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Ottaa muut huomioon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Tehdä voitavansa tapaturmien ehkäisemiseksi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fi-FI" altLang="fi-FI" dirty="0">
                <a:ea typeface="ＭＳ Ｐゴシック" panose="020B0600070205080204" pitchFamily="34" charset="-128"/>
                <a:cs typeface="Arial" panose="020B0604020202020204" pitchFamily="34" charset="0"/>
              </a:rPr>
              <a:t>Noudattaa sääntöjä ja ohjeita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6B0DD6D-D191-1746-887B-AD5A877884BF}"/>
              </a:ext>
            </a:extLst>
          </p:cNvPr>
          <p:cNvSpPr txBox="1"/>
          <p:nvPr/>
        </p:nvSpPr>
        <p:spPr>
          <a:xfrm>
            <a:off x="2566580" y="6031210"/>
            <a:ext cx="797833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i-FI" sz="2400" b="1" dirty="0"/>
              <a:t>Kuka tahansa voi sitoutua Nolla tapaturmaa -periaatteeseen!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7284967E-18F0-6946-8E90-822A26682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525101"/>
            <a:ext cx="5626485" cy="40324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4FC3157-D14D-994B-8206-CD22917AAF81}"/>
              </a:ext>
            </a:extLst>
          </p:cNvPr>
          <p:cNvSpPr txBox="1"/>
          <p:nvPr/>
        </p:nvSpPr>
        <p:spPr>
          <a:xfrm>
            <a:off x="6430524" y="5477212"/>
            <a:ext cx="478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RT, Kulmakivet työturvallisuuden kehittämisessä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ADDE6343-5150-AE48-B4D7-32D2757E1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896"/>
              </p:ext>
            </p:extLst>
          </p:nvPr>
        </p:nvGraphicFramePr>
        <p:xfrm>
          <a:off x="2270996" y="407828"/>
          <a:ext cx="12542520" cy="645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A1D1442-2E5F-5641-BE17-0DC373954978}"/>
              </a:ext>
            </a:extLst>
          </p:cNvPr>
          <p:cNvSpPr txBox="1"/>
          <p:nvPr/>
        </p:nvSpPr>
        <p:spPr>
          <a:xfrm>
            <a:off x="6996447" y="2201753"/>
            <a:ext cx="21125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/>
              <a:t>JATKUVA </a:t>
            </a:r>
          </a:p>
          <a:p>
            <a:pPr algn="ctr"/>
            <a:r>
              <a:rPr lang="fi-FI" sz="2400" dirty="0"/>
              <a:t>KEHITTÄMINEN</a:t>
            </a:r>
          </a:p>
          <a:p>
            <a:pPr algn="ctr"/>
            <a:r>
              <a:rPr lang="fi-FI" sz="2400" dirty="0"/>
              <a:t>ja</a:t>
            </a:r>
          </a:p>
          <a:p>
            <a:pPr algn="ctr"/>
            <a:r>
              <a:rPr lang="fi-FI" sz="2400" dirty="0"/>
              <a:t>JATKUVA</a:t>
            </a:r>
          </a:p>
          <a:p>
            <a:pPr algn="ctr"/>
            <a:r>
              <a:rPr lang="fi-FI" sz="2400" dirty="0"/>
              <a:t>VIESTINTÄ</a:t>
            </a:r>
          </a:p>
        </p:txBody>
      </p:sp>
      <p:graphicFrame>
        <p:nvGraphicFramePr>
          <p:cNvPr id="13" name="Kaaviokuva 12">
            <a:extLst>
              <a:ext uri="{FF2B5EF4-FFF2-40B4-BE49-F238E27FC236}">
                <a16:creationId xmlns:a16="http://schemas.microsoft.com/office/drawing/2014/main" id="{6C4A960C-A208-3045-9FE7-FC39AC35E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630082"/>
              </p:ext>
            </p:extLst>
          </p:nvPr>
        </p:nvGraphicFramePr>
        <p:xfrm>
          <a:off x="186267" y="873605"/>
          <a:ext cx="53306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D69B702C-E72B-B74E-81B7-D05A898A0F4D}"/>
              </a:ext>
            </a:extLst>
          </p:cNvPr>
          <p:cNvCxnSpPr>
            <a:cxnSpLocks/>
          </p:cNvCxnSpPr>
          <p:nvPr/>
        </p:nvCxnSpPr>
        <p:spPr>
          <a:xfrm rot="21000000" flipH="1" flipV="1">
            <a:off x="3079783" y="3833841"/>
            <a:ext cx="480455" cy="26230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26902E61-C52A-D94F-A44D-71ECEF53B87C}"/>
              </a:ext>
            </a:extLst>
          </p:cNvPr>
          <p:cNvSpPr txBox="1"/>
          <p:nvPr/>
        </p:nvSpPr>
        <p:spPr>
          <a:xfrm>
            <a:off x="1196574" y="2201753"/>
            <a:ext cx="245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/>
              <a:t>Hankesuunnittelu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29CEF97-548F-614E-ACE8-449BC6C62250}"/>
              </a:ext>
            </a:extLst>
          </p:cNvPr>
          <p:cNvSpPr txBox="1"/>
          <p:nvPr/>
        </p:nvSpPr>
        <p:spPr>
          <a:xfrm>
            <a:off x="9320605" y="5485526"/>
            <a:ext cx="2112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Valmius hallita poikkeamia ja häiriöitä</a:t>
            </a:r>
            <a:endParaRPr lang="sv-SE" sz="2000" dirty="0"/>
          </a:p>
        </p:txBody>
      </p:sp>
      <p:pic>
        <p:nvPicPr>
          <p:cNvPr id="12" name="Kuva 11" descr="Salama tasaisella täytöllä">
            <a:extLst>
              <a:ext uri="{FF2B5EF4-FFF2-40B4-BE49-F238E27FC236}">
                <a16:creationId xmlns:a16="http://schemas.microsoft.com/office/drawing/2014/main" id="{EC1D7E47-A841-C04F-B0BE-0D5C75D6E1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660065">
            <a:off x="8852798" y="4580931"/>
            <a:ext cx="914400" cy="1471431"/>
          </a:xfrm>
          <a:prstGeom prst="rect">
            <a:avLst/>
          </a:prstGeom>
        </p:spPr>
      </p:pic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294DAD4B-690C-7942-AC14-BC09FA73B53D}"/>
              </a:ext>
            </a:extLst>
          </p:cNvPr>
          <p:cNvCxnSpPr>
            <a:cxnSpLocks/>
          </p:cNvCxnSpPr>
          <p:nvPr/>
        </p:nvCxnSpPr>
        <p:spPr>
          <a:xfrm flipH="1" flipV="1">
            <a:off x="4730112" y="4488915"/>
            <a:ext cx="2226094" cy="827731"/>
          </a:xfrm>
          <a:prstGeom prst="straightConnector1">
            <a:avLst/>
          </a:prstGeom>
          <a:ln w="1270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F17603F1-0E17-5F44-BDC4-9D6D37FC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56" y="307877"/>
            <a:ext cx="6205488" cy="99984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Turvallisuuden johtaminen rakennushankkeessa</a:t>
            </a:r>
            <a:endParaRPr lang="fi-FI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09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5C7EADAA-3407-3C4C-A8D9-7F7D488F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26" y="2494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Turvallisuus ja terveys on osa jokaista vaihetta suunnittelusta toteutukseen, vaikutat siihen itse!</a:t>
            </a:r>
            <a:endParaRPr lang="fi-FI" b="1" dirty="0">
              <a:cs typeface="Calibri Light"/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5A05499-9FE8-E349-B685-D2EF7BBEB8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621342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Sisällön paikkamerkki 4">
            <a:extLst>
              <a:ext uri="{FF2B5EF4-FFF2-40B4-BE49-F238E27FC236}">
                <a16:creationId xmlns:a16="http://schemas.microsoft.com/office/drawing/2014/main" id="{39AABB6F-D702-8443-AB22-3732C6E6266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2264370"/>
              </p:ext>
            </p:extLst>
          </p:nvPr>
        </p:nvGraphicFramePr>
        <p:xfrm>
          <a:off x="4416357" y="1825625"/>
          <a:ext cx="69374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8723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F6FD161635FE4BA274447770F33F92" ma:contentTypeVersion="13" ma:contentTypeDescription="Luo uusi asiakirja." ma:contentTypeScope="" ma:versionID="d636abe56c51b4129b1c070f6015851d">
  <xsd:schema xmlns:xsd="http://www.w3.org/2001/XMLSchema" xmlns:xs="http://www.w3.org/2001/XMLSchema" xmlns:p="http://schemas.microsoft.com/office/2006/metadata/properties" xmlns:ns2="3af19f82-bc65-4e45-a47c-deabbcd5f2bd" xmlns:ns3="d7782952-83ee-4b7f-b36b-e03bcc39e872" targetNamespace="http://schemas.microsoft.com/office/2006/metadata/properties" ma:root="true" ma:fieldsID="e8c00c77424e4713a04fcbc32fa06d0f" ns2:_="" ns3:_="">
    <xsd:import namespace="3af19f82-bc65-4e45-a47c-deabbcd5f2bd"/>
    <xsd:import namespace="d7782952-83ee-4b7f-b36b-e03bcc39e8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19f82-bc65-4e45-a47c-deabbcd5f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2952-83ee-4b7f-b36b-e03bcc39e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0AB841-12E3-47E9-B0C1-3ED074FD2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19f82-bc65-4e45-a47c-deabbcd5f2bd"/>
    <ds:schemaRef ds:uri="d7782952-83ee-4b7f-b36b-e03bcc39e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DBC6F-E8B0-46C2-AB84-B1F0CAA88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7C61CF-C1A6-492A-A8EF-62BD7EB015ED}">
  <ds:schemaRefs>
    <ds:schemaRef ds:uri="http://purl.org/dc/terms/"/>
    <ds:schemaRef ds:uri="http://schemas.microsoft.com/office/2006/documentManagement/types"/>
    <ds:schemaRef ds:uri="http://purl.org/dc/dcmitype/"/>
    <ds:schemaRef ds:uri="3af19f82-bc65-4e45-a47c-deabbcd5f2bd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7782952-83ee-4b7f-b36b-e03bcc39e87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1741</Words>
  <Application>Microsoft Office PowerPoint</Application>
  <PresentationFormat>Laajakuva</PresentationFormat>
  <Paragraphs>227</Paragraphs>
  <Slides>15</Slides>
  <Notes>13</Notes>
  <HiddenSlides>5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PowerPoint-esitys</vt:lpstr>
      <vt:lpstr>1. Työturvallisuus yleisesti</vt:lpstr>
      <vt:lpstr>Rakennusala Suomessa</vt:lpstr>
      <vt:lpstr>Työturvallisuus ja  -terveys rakennusalalla</vt:lpstr>
      <vt:lpstr>Työturvallisuuden ja  -terveyden edellytykset rakennusalalla</vt:lpstr>
      <vt:lpstr>Miksi työsuojelua tarvitaan rakennusalalla?</vt:lpstr>
      <vt:lpstr>Nolla tapaturmaa  -periaate</vt:lpstr>
      <vt:lpstr>Turvallisuuden johtaminen rakennushankkeessa</vt:lpstr>
      <vt:lpstr>Turvallisuus ja terveys on osa jokaista vaihetta suunnittelusta toteutukseen, vaikutat siihen itse!</vt:lpstr>
      <vt:lpstr>Turvallisuusasenne</vt:lpstr>
      <vt:lpstr>Työsuojelun peruskäsitteitä</vt:lpstr>
      <vt:lpstr>Työsuojelun peruskäsitteitä</vt:lpstr>
      <vt:lpstr>Työsuojelun peruskäsitteitä</vt:lpstr>
      <vt:lpstr>Työsuojelun peruskäsitteitä</vt:lpstr>
      <vt:lpstr>Rakennustyötä koskevan lainsäädännön peruskäsitteitä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Tom Johnsson</dc:creator>
  <cp:lastModifiedBy>Tom Johnsson</cp:lastModifiedBy>
  <cp:revision>158</cp:revision>
  <cp:lastPrinted>2022-01-20T12:00:02Z</cp:lastPrinted>
  <dcterms:created xsi:type="dcterms:W3CDTF">2022-01-15T12:54:34Z</dcterms:created>
  <dcterms:modified xsi:type="dcterms:W3CDTF">2022-06-20T07:24:38Z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0x010100A3F6FD161635FE4BA274447770F33F92</vt:lpwstr>
  </property>
</Properties>
</file>